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sldIdLst>
    <p:sldId id="306" r:id="rId3"/>
    <p:sldId id="307" r:id="rId4"/>
    <p:sldId id="308" r:id="rId5"/>
    <p:sldId id="319" r:id="rId6"/>
    <p:sldId id="320" r:id="rId7"/>
    <p:sldId id="309" r:id="rId8"/>
    <p:sldId id="321" r:id="rId9"/>
    <p:sldId id="315" r:id="rId10"/>
    <p:sldId id="318"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05" r:id="rId26"/>
  </p:sldIdLst>
  <p:sldSz cx="9144000" cy="6858000" type="screen4x3"/>
  <p:notesSz cx="6858000" cy="9144000"/>
  <p:custDataLst>
    <p:tags r:id="rId28"/>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3" orient="horz" pos="981" userDrawn="1">
          <p15:clr>
            <a:srgbClr val="A4A3A4"/>
          </p15:clr>
        </p15:guide>
        <p15:guide id="4" orient="horz" pos="3634" userDrawn="1">
          <p15:clr>
            <a:srgbClr val="A4A3A4"/>
          </p15:clr>
        </p15:guide>
        <p15:guide id="5" pos="7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gnese Ruggiero" initials="" lastIdx="4" clrIdx="6"/>
  <p:cmAuthor id="1" name="Sally Horspool" initials="SH" lastIdx="1" clrIdx="0"/>
  <p:cmAuthor id="2" name="Sally Horspool" initials="SH [2]" lastIdx="1" clrIdx="1"/>
  <p:cmAuthor id="3" name="Sally Horspool" initials="SH [3]" lastIdx="1" clrIdx="2"/>
  <p:cmAuthor id="4" name="Sally Horspool" initials="SH [4]" lastIdx="1" clrIdx="3"/>
  <p:cmAuthor id="5" name="Sally Horspool" initials="SH [5]" lastIdx="1" clrIdx="4"/>
  <p:cmAuthor id="6" name="Sally Horspool" initials="SH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0C0"/>
    <a:srgbClr val="488CA7"/>
    <a:srgbClr val="970F00"/>
    <a:srgbClr val="BA0000"/>
    <a:srgbClr val="6DCFF6"/>
    <a:srgbClr val="F7941E"/>
    <a:srgbClr val="FFF200"/>
    <a:srgbClr val="FBB040"/>
    <a:srgbClr val="346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83333" autoAdjust="0"/>
  </p:normalViewPr>
  <p:slideViewPr>
    <p:cSldViewPr snapToGrid="0" showGuides="1">
      <p:cViewPr varScale="1">
        <p:scale>
          <a:sx n="71" d="100"/>
          <a:sy n="71" d="100"/>
        </p:scale>
        <p:origin x="1771" y="67"/>
      </p:cViewPr>
      <p:guideLst>
        <p:guide orient="horz" pos="1593"/>
        <p:guide orient="horz" pos="981"/>
        <p:guide orient="horz" pos="3634"/>
        <p:guide pos="77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B147A-AAAF-0C46-AB2E-737C351FCB9B}" type="datetimeFigureOut">
              <a:rPr lang="en-US" smtClean="0"/>
              <a:pPr/>
              <a:t>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2E2B2-6B7E-5646-9839-B6E33A7A03D8}" type="slidenum">
              <a:rPr lang="en-US" smtClean="0"/>
              <a:pPr/>
              <a:t>‹#›</a:t>
            </a:fld>
            <a:endParaRPr lang="en-US"/>
          </a:p>
        </p:txBody>
      </p:sp>
    </p:spTree>
    <p:extLst>
      <p:ext uri="{BB962C8B-B14F-4D97-AF65-F5344CB8AC3E}">
        <p14:creationId xmlns:p14="http://schemas.microsoft.com/office/powerpoint/2010/main" val="1916390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Tvoji</a:t>
            </a:r>
            <a:r>
              <a:rPr lang="sl-SI" sz="1200" kern="1200" baseline="0" dirty="0">
                <a:solidFill>
                  <a:schemeClr val="tx1"/>
                </a:solidFill>
                <a:effectLst/>
                <a:latin typeface="+mn-lt"/>
                <a:ea typeface="+mn-ea"/>
                <a:cs typeface="+mn-cs"/>
              </a:rPr>
              <a:t> ledvici sta eni od najpomembnejših organov v telesu. </a:t>
            </a:r>
            <a:endParaRPr lang="en-US"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Brez njiju človeško telo ne bi moglo pravilno</a:t>
            </a:r>
            <a:r>
              <a:rPr lang="sl-SI" sz="1200" kern="1200" baseline="0" dirty="0">
                <a:solidFill>
                  <a:schemeClr val="tx1"/>
                </a:solidFill>
                <a:effectLst/>
                <a:latin typeface="+mn-lt"/>
                <a:ea typeface="+mn-ea"/>
                <a:cs typeface="+mn-cs"/>
              </a:rPr>
              <a:t> delovati. </a:t>
            </a:r>
            <a:endParaRPr lang="en-US"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Ledvice izdelujejo</a:t>
            </a:r>
            <a:r>
              <a:rPr lang="sl-SI" sz="1200" kern="1200" baseline="0" dirty="0">
                <a:solidFill>
                  <a:schemeClr val="tx1"/>
                </a:solidFill>
                <a:effectLst/>
                <a:latin typeface="+mn-lt"/>
                <a:ea typeface="+mn-ea"/>
                <a:cs typeface="+mn-cs"/>
              </a:rPr>
              <a:t> seč</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in počnejo še mnogo drugih</a:t>
            </a:r>
            <a:r>
              <a:rPr lang="sl-SI" sz="1200" kern="1200" baseline="0" dirty="0">
                <a:solidFill>
                  <a:schemeClr val="tx1"/>
                </a:solidFill>
                <a:effectLst/>
                <a:latin typeface="+mn-lt"/>
                <a:ea typeface="+mn-ea"/>
                <a:cs typeface="+mn-cs"/>
              </a:rPr>
              <a:t> stvari, pomembnih za tvoje telo.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Svoji ledvici</a:t>
            </a:r>
            <a:r>
              <a:rPr lang="sl-SI" sz="1200" kern="1200" baseline="0" dirty="0">
                <a:solidFill>
                  <a:schemeClr val="tx1"/>
                </a:solidFill>
                <a:effectLst/>
                <a:latin typeface="+mn-lt"/>
                <a:ea typeface="+mn-ea"/>
                <a:cs typeface="+mn-cs"/>
              </a:rPr>
              <a:t> najdeš v trebuhu, ob vsaki strani hrbtenice zadaj pod rebri,</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vendar</a:t>
            </a:r>
            <a:r>
              <a:rPr lang="sl-SI" sz="1200" kern="1200" baseline="0" dirty="0">
                <a:solidFill>
                  <a:schemeClr val="tx1"/>
                </a:solidFill>
                <a:effectLst/>
                <a:latin typeface="+mn-lt"/>
                <a:ea typeface="+mn-ea"/>
                <a:cs typeface="+mn-cs"/>
              </a:rPr>
              <a:t> jih sam ne moreš zatipati z rokami.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2</a:t>
            </a:fld>
            <a:endParaRPr lang="en-US"/>
          </a:p>
        </p:txBody>
      </p:sp>
    </p:spTree>
    <p:extLst>
      <p:ext uri="{BB962C8B-B14F-4D97-AF65-F5344CB8AC3E}">
        <p14:creationId xmlns:p14="http://schemas.microsoft.com/office/powerpoint/2010/main" val="190509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sta obe ledvici močno bolni, lahko prenehata</a:t>
            </a:r>
            <a:r>
              <a:rPr lang="sl-SI" sz="1200" kern="1200" baseline="0" dirty="0">
                <a:solidFill>
                  <a:schemeClr val="tx1"/>
                </a:solidFill>
                <a:effectLst/>
                <a:latin typeface="+mn-lt"/>
                <a:ea typeface="+mn-ea"/>
                <a:cs typeface="+mn-cs"/>
              </a:rPr>
              <a:t> delovati. Če se to zgodi, bo tak človek potreboval posebno zdravljenje, da bo preživel – dializo ali novo ledvico.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13</a:t>
            </a:fld>
            <a:endParaRPr lang="en-US"/>
          </a:p>
        </p:txBody>
      </p:sp>
    </p:spTree>
    <p:extLst>
      <p:ext uri="{BB962C8B-B14F-4D97-AF65-F5344CB8AC3E}">
        <p14:creationId xmlns:p14="http://schemas.microsoft.com/office/powerpoint/2010/main" val="123174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Ko </a:t>
            </a:r>
            <a:r>
              <a:rPr lang="sl-SI" sz="1200" kern="1200" baseline="0" dirty="0">
                <a:solidFill>
                  <a:schemeClr val="tx1"/>
                </a:solidFill>
                <a:effectLst/>
                <a:latin typeface="+mn-lt"/>
                <a:ea typeface="+mn-ea"/>
                <a:cs typeface="+mn-cs"/>
              </a:rPr>
              <a:t>ledvici ne moreta več odstranjevati vode in odpadnih snovi iz telesa, moramo telo čistiti z dializo. Poznamo dve obliki. </a:t>
            </a:r>
          </a:p>
          <a:p>
            <a:r>
              <a:rPr lang="sl-SI" sz="1200" kern="1200" dirty="0">
                <a:solidFill>
                  <a:schemeClr val="tx1"/>
                </a:solidFill>
                <a:effectLst/>
                <a:latin typeface="+mn-lt"/>
                <a:ea typeface="+mn-ea"/>
                <a:cs typeface="+mn-cs"/>
              </a:rPr>
              <a:t>Prva</a:t>
            </a:r>
            <a:r>
              <a:rPr lang="sl-SI" sz="1200" kern="1200" baseline="0" dirty="0">
                <a:solidFill>
                  <a:schemeClr val="tx1"/>
                </a:solidFill>
                <a:effectLst/>
                <a:latin typeface="+mn-lt"/>
                <a:ea typeface="+mn-ea"/>
                <a:cs typeface="+mn-cs"/>
              </a:rPr>
              <a:t> je dializa z umetno ledvico (hemodializa). Tu moramo človeka, ki ima bolne ledvice, povezati s posebnim strojem, ki deluje kot ledvica, ki spira in čisti kri. </a:t>
            </a:r>
          </a:p>
          <a:p>
            <a:r>
              <a:rPr lang="sl-SI" sz="1200" kern="1200" baseline="0" dirty="0">
                <a:solidFill>
                  <a:schemeClr val="tx1"/>
                </a:solidFill>
                <a:effectLst/>
                <a:latin typeface="+mn-lt"/>
                <a:ea typeface="+mn-ea"/>
                <a:cs typeface="+mn-cs"/>
              </a:rPr>
              <a:t>Pri drugi obliki dialize, ki se imenuje trebušna dializa, čistilno tekočino dajemo v trebuh, da se vanjo izločijo odpadne snovi, ki so se nakopičile v telesu, in jo potem iztočimo.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14</a:t>
            </a:fld>
            <a:endParaRPr lang="en-US"/>
          </a:p>
        </p:txBody>
      </p:sp>
    </p:spTree>
    <p:extLst>
      <p:ext uri="{BB962C8B-B14F-4D97-AF65-F5344CB8AC3E}">
        <p14:creationId xmlns:p14="http://schemas.microsoft.com/office/powerpoint/2010/main" val="120192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ledvice ne delujejo več, </a:t>
            </a:r>
            <a:r>
              <a:rPr lang="sl-SI" sz="1200" kern="1200" baseline="0" dirty="0">
                <a:solidFill>
                  <a:schemeClr val="tx1"/>
                </a:solidFill>
                <a:effectLst/>
                <a:latin typeface="+mn-lt"/>
                <a:ea typeface="+mn-ea"/>
                <a:cs typeface="+mn-cs"/>
              </a:rPr>
              <a:t>lahko ljudem presadimo eno ledvico. To pomeni, da v njihovo telo damo novo ledvico, po navadi od nekoga, ki je umrl in mu rečemo darovalec. Ta ledvica počne vse, kar bi morale njihove lastne ledvice. Ledvico lahko podari tudi zdrav sorodnik. </a:t>
            </a:r>
            <a:endParaRPr lang="sl-SI"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Ko pri</a:t>
            </a:r>
            <a:r>
              <a:rPr lang="sl-SI" sz="1200" kern="1200" baseline="0" dirty="0">
                <a:solidFill>
                  <a:schemeClr val="tx1"/>
                </a:solidFill>
                <a:effectLst/>
                <a:latin typeface="+mn-lt"/>
                <a:ea typeface="+mn-ea"/>
                <a:cs typeface="+mn-cs"/>
              </a:rPr>
              <a:t> človeku presajena ledvica dobro deluje, ne potrebuje več dialize.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15</a:t>
            </a:fld>
            <a:endParaRPr lang="en-US"/>
          </a:p>
        </p:txBody>
      </p:sp>
    </p:spTree>
    <p:extLst>
      <p:ext uri="{BB962C8B-B14F-4D97-AF65-F5344CB8AC3E}">
        <p14:creationId xmlns:p14="http://schemas.microsoft.com/office/powerpoint/2010/main" val="209564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Večina ljudi ima zdrave ledvice in obstaja</a:t>
            </a:r>
            <a:r>
              <a:rPr lang="sl-SI" sz="1200" kern="1200" baseline="0" dirty="0">
                <a:solidFill>
                  <a:schemeClr val="tx1"/>
                </a:solidFill>
                <a:effectLst/>
                <a:latin typeface="+mn-lt"/>
                <a:ea typeface="+mn-ea"/>
                <a:cs typeface="+mn-cs"/>
              </a:rPr>
              <a:t> več enostavnih načinov, kako ohraniti svoje ledvice zdrave. </a:t>
            </a:r>
            <a:endParaRPr lang="sl-SI"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16</a:t>
            </a:fld>
            <a:endParaRPr lang="en-US"/>
          </a:p>
        </p:txBody>
      </p:sp>
    </p:spTree>
    <p:extLst>
      <p:ext uri="{BB962C8B-B14F-4D97-AF65-F5344CB8AC3E}">
        <p14:creationId xmlns:p14="http://schemas.microsoft.com/office/powerpoint/2010/main" val="3268852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CF92E2B2-6B7E-5646-9839-B6E33A7A03D8}"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Ne jej hrane s preveč soli – to</a:t>
            </a:r>
            <a:r>
              <a:rPr lang="sl-SI" sz="1200" kern="1200" baseline="0" dirty="0">
                <a:solidFill>
                  <a:schemeClr val="tx1"/>
                </a:solidFill>
                <a:effectLst/>
                <a:latin typeface="+mn-lt"/>
                <a:ea typeface="+mn-ea"/>
                <a:cs typeface="+mn-cs"/>
              </a:rPr>
              <a:t> zviša krvni tlak in ledvice zbolijo.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18</a:t>
            </a:fld>
            <a:endParaRPr lang="en-US"/>
          </a:p>
        </p:txBody>
      </p:sp>
    </p:spTree>
    <p:extLst>
      <p:ext uri="{BB962C8B-B14F-4D97-AF65-F5344CB8AC3E}">
        <p14:creationId xmlns:p14="http://schemas.microsoft.com/office/powerpoint/2010/main" val="185596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20</a:t>
            </a:fld>
            <a:endParaRPr lang="en-US"/>
          </a:p>
        </p:txBody>
      </p:sp>
    </p:spTree>
    <p:extLst>
      <p:ext uri="{BB962C8B-B14F-4D97-AF65-F5344CB8AC3E}">
        <p14:creationId xmlns:p14="http://schemas.microsoft.com/office/powerpoint/2010/main" val="305380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a:t>Kajenje zoža žile in ledvice ne dobijo dovolj krvi,</a:t>
            </a:r>
            <a:r>
              <a:rPr lang="sl-SI" baseline="0" dirty="0"/>
              <a:t> da bi ostale zdrave.</a:t>
            </a:r>
            <a:endParaRPr lang="sl-SI"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sz="1200" i="1" kern="1200" dirty="0">
                <a:solidFill>
                  <a:schemeClr val="tx1"/>
                </a:solidFill>
                <a:effectLst/>
                <a:latin typeface="+mn-lt"/>
                <a:ea typeface="+mn-ea"/>
                <a:cs typeface="+mn-cs"/>
              </a:rPr>
              <a:t>Akcija</a:t>
            </a:r>
            <a:r>
              <a:rPr lang="sl-SI" sz="1200" i="1" kern="1200" baseline="0" dirty="0">
                <a:solidFill>
                  <a:schemeClr val="tx1"/>
                </a:solidFill>
                <a:effectLst/>
                <a:latin typeface="+mn-lt"/>
                <a:ea typeface="+mn-ea"/>
                <a:cs typeface="+mn-cs"/>
              </a:rPr>
              <a:t> “Napravi korak” ob </a:t>
            </a:r>
            <a:r>
              <a:rPr lang="sl-SI" sz="1200" i="1" kern="1200" dirty="0">
                <a:solidFill>
                  <a:schemeClr val="tx1"/>
                </a:solidFill>
                <a:effectLst/>
                <a:latin typeface="+mn-lt"/>
                <a:ea typeface="+mn-ea"/>
                <a:cs typeface="+mn-cs"/>
              </a:rPr>
              <a:t>Svetovnem</a:t>
            </a:r>
            <a:r>
              <a:rPr lang="sl-SI" sz="1200" i="1" kern="1200" baseline="0" dirty="0">
                <a:solidFill>
                  <a:schemeClr val="tx1"/>
                </a:solidFill>
                <a:effectLst/>
                <a:latin typeface="+mn-lt"/>
                <a:ea typeface="+mn-ea"/>
                <a:cs typeface="+mn-cs"/>
              </a:rPr>
              <a:t> </a:t>
            </a:r>
            <a:r>
              <a:rPr lang="sl-SI" sz="1200" i="1" kern="1200" dirty="0">
                <a:solidFill>
                  <a:schemeClr val="tx1"/>
                </a:solidFill>
                <a:effectLst/>
                <a:latin typeface="+mn-lt"/>
                <a:ea typeface="+mn-ea"/>
                <a:cs typeface="+mn-cs"/>
              </a:rPr>
              <a:t>dnevu ledvic 2016 </a:t>
            </a:r>
            <a:r>
              <a:rPr lang="sl-SI" sz="1200" i="1" kern="1200" baseline="0" dirty="0">
                <a:solidFill>
                  <a:schemeClr val="tx1"/>
                </a:solidFill>
                <a:effectLst/>
                <a:latin typeface="+mn-lt"/>
                <a:ea typeface="+mn-ea"/>
                <a:cs typeface="+mn-cs"/>
              </a:rPr>
              <a:t>poziva ves svet, ljudi vseh kultur in starosti, da se gibljejo in so  telesno aktivni. Simbol akcije skuša spodbuditi ljudi, da bi bili telesno aktivni ne glede na njihovo telesno pripravljenost. Majhni koraki lahko napravijo veliko razliko pri ohranjanju zdravih ledvic in cenimo prav vsak trud. </a:t>
            </a:r>
          </a:p>
          <a:p>
            <a:endParaRPr lang="sl-SI" sz="1200" i="1" kern="1200" baseline="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Pridružite se Svetovnemu</a:t>
            </a:r>
            <a:r>
              <a:rPr lang="sl-SI" sz="1200" kern="1200" baseline="0" dirty="0">
                <a:solidFill>
                  <a:schemeClr val="tx1"/>
                </a:solidFill>
                <a:effectLst/>
                <a:latin typeface="+mn-lt"/>
                <a:ea typeface="+mn-ea"/>
                <a:cs typeface="+mn-cs"/>
              </a:rPr>
              <a:t> dnevu ledvic in kampanji Napravi korak!</a:t>
            </a:r>
            <a:r>
              <a:rPr lang="en-US" sz="1200" kern="1200" dirty="0">
                <a:solidFill>
                  <a:schemeClr val="tx1"/>
                </a:solidFill>
                <a:effectLst/>
                <a:latin typeface="+mn-lt"/>
                <a:ea typeface="+mn-ea"/>
                <a:cs typeface="+mn-cs"/>
              </a:rPr>
              <a:t> </a:t>
            </a:r>
            <a:endParaRPr lang="en-US" dirty="0"/>
          </a:p>
          <a:p>
            <a:endParaRPr lang="sl-SI"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Vsaka ledvica je približno</a:t>
            </a:r>
            <a:r>
              <a:rPr lang="sl-SI" sz="1200" kern="1200" baseline="0" dirty="0">
                <a:solidFill>
                  <a:schemeClr val="tx1"/>
                </a:solidFill>
                <a:effectLst/>
                <a:latin typeface="+mn-lt"/>
                <a:ea typeface="+mn-ea"/>
                <a:cs typeface="+mn-cs"/>
              </a:rPr>
              <a:t> tako velika kot tvoja pest ali računalniška miška.</a:t>
            </a:r>
            <a:endParaRPr lang="en-US"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Sta nenavadne</a:t>
            </a:r>
            <a:r>
              <a:rPr lang="sl-SI" sz="1200" kern="1200" baseline="0" dirty="0">
                <a:solidFill>
                  <a:schemeClr val="tx1"/>
                </a:solidFill>
                <a:effectLst/>
                <a:latin typeface="+mn-lt"/>
                <a:ea typeface="+mn-ea"/>
                <a:cs typeface="+mn-cs"/>
              </a:rPr>
              <a:t> oblike </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podobne oblike je rdeči</a:t>
            </a:r>
            <a:r>
              <a:rPr lang="sl-SI" sz="1200" kern="1200" baseline="0" dirty="0">
                <a:solidFill>
                  <a:schemeClr val="tx1"/>
                </a:solidFill>
                <a:effectLst/>
                <a:latin typeface="+mn-lt"/>
                <a:ea typeface="+mn-ea"/>
                <a:cs typeface="+mn-cs"/>
              </a:rPr>
              <a:t> fižol, ki se v angleščini zato imenuje “ledvični fižol”.</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3</a:t>
            </a:fld>
            <a:endParaRPr lang="en-US"/>
          </a:p>
        </p:txBody>
      </p:sp>
    </p:spTree>
    <p:extLst>
      <p:ext uri="{BB962C8B-B14F-4D97-AF65-F5344CB8AC3E}">
        <p14:creationId xmlns:p14="http://schemas.microsoft.com/office/powerpoint/2010/main" val="201944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Ledvice počnejo</a:t>
            </a:r>
            <a:r>
              <a:rPr lang="sl-SI" sz="1200" kern="1200" baseline="0" dirty="0">
                <a:solidFill>
                  <a:schemeClr val="tx1"/>
                </a:solidFill>
                <a:effectLst/>
                <a:latin typeface="+mn-lt"/>
                <a:ea typeface="+mn-ea"/>
                <a:cs typeface="+mn-cs"/>
              </a:rPr>
              <a:t> veliko pomembni stvari, da lahko tvoje telo dobro deluje. </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4</a:t>
            </a:fld>
            <a:endParaRPr lang="en-US"/>
          </a:p>
        </p:txBody>
      </p:sp>
    </p:spTree>
    <p:extLst>
      <p:ext uri="{BB962C8B-B14F-4D97-AF65-F5344CB8AC3E}">
        <p14:creationId xmlns:p14="http://schemas.microsoft.com/office/powerpoint/2010/main" val="322607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Ledvice vsako minuto in vsak dan</a:t>
            </a:r>
            <a:r>
              <a:rPr lang="sl-SI" sz="1200" kern="1200" baseline="0" dirty="0">
                <a:solidFill>
                  <a:schemeClr val="tx1"/>
                </a:solidFill>
                <a:effectLst/>
                <a:latin typeface="+mn-lt"/>
                <a:ea typeface="+mn-ea"/>
                <a:cs typeface="+mn-cs"/>
              </a:rPr>
              <a:t> čistijo kri.</a:t>
            </a:r>
          </a:p>
          <a:p>
            <a:r>
              <a:rPr lang="sl-SI" sz="1200" kern="1200" baseline="0" dirty="0">
                <a:solidFill>
                  <a:schemeClr val="tx1"/>
                </a:solidFill>
                <a:effectLst/>
                <a:latin typeface="+mn-lt"/>
                <a:ea typeface="+mn-ea"/>
                <a:cs typeface="+mn-cs"/>
              </a:rPr>
              <a:t>Da bi ostal/a zdrav/a, tvoje telo potrebuje pravo količino hranil (vitaminov, mineralov, beljakovin in vseh ostalih, ki jih tvoje telo potrebuje za dobro delovanje). Hranila so v vsaki hrani, ki jo poješ. Ledvice pregledajo in nadzorujejo minerale, vitamine in ostala hranila, ki jih dobiš s hrano; vse, česar ne potrebuješ, pa odstranijo v seč.</a:t>
            </a:r>
          </a:p>
          <a:p>
            <a:r>
              <a:rPr lang="sl-SI" sz="1200" kern="1200" baseline="0" dirty="0">
                <a:solidFill>
                  <a:schemeClr val="tx1"/>
                </a:solidFill>
                <a:effectLst/>
                <a:latin typeface="+mn-lt"/>
                <a:ea typeface="+mn-ea"/>
                <a:cs typeface="+mn-cs"/>
              </a:rPr>
              <a:t>V ledvicah nastane seč, ki potuje navzdol po cevkah, ki jih imenujemo sečevodi, v mehur, in ko je mehur dovolj poln, sporoči tvojim možganom, da moraš oditi na stranišče in se polulati. </a:t>
            </a:r>
          </a:p>
          <a:p>
            <a:endParaRPr lang="sl-SI"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92E2B2-6B7E-5646-9839-B6E33A7A03D8}" type="slidenum">
              <a:rPr lang="en-US" smtClean="0"/>
              <a:pPr/>
              <a:t>5</a:t>
            </a:fld>
            <a:endParaRPr lang="en-US"/>
          </a:p>
        </p:txBody>
      </p:sp>
    </p:spTree>
    <p:extLst>
      <p:ext uri="{BB962C8B-B14F-4D97-AF65-F5344CB8AC3E}">
        <p14:creationId xmlns:p14="http://schemas.microsoft.com/office/powerpoint/2010/main" val="314303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Tvoje telo potrebuje pravo količino vode, da lahko normalno</a:t>
            </a:r>
            <a:r>
              <a:rPr lang="sl-SI" sz="1200" kern="1200" baseline="0" dirty="0">
                <a:solidFill>
                  <a:schemeClr val="tx1"/>
                </a:solidFill>
                <a:effectLst/>
                <a:latin typeface="+mn-lt"/>
                <a:ea typeface="+mn-ea"/>
                <a:cs typeface="+mn-cs"/>
              </a:rPr>
              <a:t> deluje. Ledvice zagotovijo, da v telesu ostane ravno prav vode, in se znebijo preostale.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7</a:t>
            </a:fld>
            <a:endParaRPr lang="en-US"/>
          </a:p>
        </p:txBody>
      </p:sp>
    </p:spTree>
    <p:extLst>
      <p:ext uri="{BB962C8B-B14F-4D97-AF65-F5344CB8AC3E}">
        <p14:creationId xmlns:p14="http://schemas.microsoft.com/office/powerpoint/2010/main" val="276773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Ledvice izdelujejo</a:t>
            </a:r>
            <a:r>
              <a:rPr lang="sl-SI" sz="1200" kern="1200" baseline="0" dirty="0">
                <a:solidFill>
                  <a:schemeClr val="tx1"/>
                </a:solidFill>
                <a:effectLst/>
                <a:latin typeface="+mn-lt"/>
                <a:ea typeface="+mn-ea"/>
                <a:cs typeface="+mn-cs"/>
              </a:rPr>
              <a:t> hormon – to je posebna kemična snov, ki jo ustvari tvoje telo – ki pove tvojemu srcu, kako močno naj črpa kri po telesu – to moči imenujemo krvni tlak. Ta hormon uravnava krvni tlak tako, da kri pride do vseh delov telesa.</a:t>
            </a:r>
          </a:p>
          <a:p>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92E2B2-6B7E-5646-9839-B6E33A7A03D8}" type="slidenum">
              <a:rPr lang="en-US" smtClean="0"/>
              <a:pPr/>
              <a:t>8</a:t>
            </a:fld>
            <a:endParaRPr lang="en-US"/>
          </a:p>
        </p:txBody>
      </p:sp>
    </p:spTree>
    <p:extLst>
      <p:ext uri="{BB962C8B-B14F-4D97-AF65-F5344CB8AC3E}">
        <p14:creationId xmlns:p14="http://schemas.microsoft.com/office/powerpoint/2010/main" val="292193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Ledvice izločajo hormon, ki sporoči</a:t>
            </a:r>
            <a:r>
              <a:rPr lang="sl-SI" sz="1200" kern="1200" baseline="0" dirty="0">
                <a:solidFill>
                  <a:schemeClr val="tx1"/>
                </a:solidFill>
                <a:effectLst/>
                <a:latin typeface="+mn-lt"/>
                <a:ea typeface="+mn-ea"/>
                <a:cs typeface="+mn-cs"/>
              </a:rPr>
              <a:t> tvojemu telesu, kdaj naj naredi več rdečih krvničk. Rdeče krvničke prenašajo po telesu kisik, zato da lahko tvoje telo deluje.</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9</a:t>
            </a:fld>
            <a:endParaRPr lang="en-US"/>
          </a:p>
        </p:txBody>
      </p:sp>
    </p:spTree>
    <p:extLst>
      <p:ext uri="{BB962C8B-B14F-4D97-AF65-F5344CB8AC3E}">
        <p14:creationId xmlns:p14="http://schemas.microsoft.com/office/powerpoint/2010/main" val="217226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Vitamini</a:t>
            </a:r>
            <a:r>
              <a:rPr lang="sl-SI" sz="1200" kern="1200" baseline="0" dirty="0">
                <a:solidFill>
                  <a:schemeClr val="tx1"/>
                </a:solidFill>
                <a:effectLst/>
                <a:latin typeface="+mn-lt"/>
                <a:ea typeface="+mn-ea"/>
                <a:cs typeface="+mn-cs"/>
              </a:rPr>
              <a:t> so posebne snovi, ki jih tvoje telo potrebuje, da lahko normalno deluje. Vitamin D pomaga telesu, da iz mlečnih izdelkov in še iz nekatere druge hrane vsrka kalcij. Kalcij je mineral, ki ga potrebuješ za močne, zdrave kosti in zobe.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10</a:t>
            </a:fld>
            <a:endParaRPr lang="en-US"/>
          </a:p>
        </p:txBody>
      </p:sp>
    </p:spTree>
    <p:extLst>
      <p:ext uri="{BB962C8B-B14F-4D97-AF65-F5344CB8AC3E}">
        <p14:creationId xmlns:p14="http://schemas.microsoft.com/office/powerpoint/2010/main" val="272343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Tvoje telo lahko precej</a:t>
            </a:r>
            <a:r>
              <a:rPr lang="sl-SI" sz="1200" kern="1200" baseline="0" dirty="0">
                <a:solidFill>
                  <a:schemeClr val="tx1"/>
                </a:solidFill>
                <a:effectLst/>
                <a:latin typeface="+mn-lt"/>
                <a:ea typeface="+mn-ea"/>
                <a:cs typeface="+mn-cs"/>
              </a:rPr>
              <a:t> dobro deluje tudi z eno samo ledvico, če je ta ledvica zdrava.</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12</a:t>
            </a:fld>
            <a:endParaRPr lang="en-US"/>
          </a:p>
        </p:txBody>
      </p:sp>
    </p:spTree>
    <p:extLst>
      <p:ext uri="{BB962C8B-B14F-4D97-AF65-F5344CB8AC3E}">
        <p14:creationId xmlns:p14="http://schemas.microsoft.com/office/powerpoint/2010/main" val="334138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pPr/>
              <a:t>7/01/2020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67439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pPr/>
              <a:t>7/01/2020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04735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pPr/>
              <a:t>7/01/2020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4293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598DAC-828A-424D-AC52-99B331215D57}"/>
              </a:ext>
            </a:extLst>
          </p:cNvPr>
          <p:cNvSpPr>
            <a:spLocks noGrp="1"/>
          </p:cNvSpPr>
          <p:nvPr>
            <p:ph type="ctrTitle"/>
          </p:nvPr>
        </p:nvSpPr>
        <p:spPr>
          <a:xfrm>
            <a:off x="1143000" y="1122363"/>
            <a:ext cx="6858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19E35EE5-DE72-4355-8444-3B9AA8E8779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A4B7237C-E720-4001-8104-71F07FE13787}"/>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5" name="Označba mesta noge 4">
            <a:extLst>
              <a:ext uri="{FF2B5EF4-FFF2-40B4-BE49-F238E27FC236}">
                <a16:creationId xmlns:a16="http://schemas.microsoft.com/office/drawing/2014/main" id="{EB401569-B0E8-42DF-9715-07DEB6115CC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ACCC252-F3E8-4799-BC04-0A280ECD56F5}"/>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1212114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81E7D8-45C7-4148-B7C1-1A4C58B82BAF}"/>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C36235C2-BC23-4A55-8972-181557C876E4}"/>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194D182-239A-44EC-8B46-7171BC8AC3D6}"/>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5" name="Označba mesta noge 4">
            <a:extLst>
              <a:ext uri="{FF2B5EF4-FFF2-40B4-BE49-F238E27FC236}">
                <a16:creationId xmlns:a16="http://schemas.microsoft.com/office/drawing/2014/main" id="{3A6A9796-F0B1-423D-8FB8-39F36C408B7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C10670F-90FA-46DF-A811-332FB546C12A}"/>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2800951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311DE4-2CD3-4FBF-934A-4E0D0F5B3B8E}"/>
              </a:ext>
            </a:extLst>
          </p:cNvPr>
          <p:cNvSpPr>
            <a:spLocks noGrp="1"/>
          </p:cNvSpPr>
          <p:nvPr>
            <p:ph type="title"/>
          </p:nvPr>
        </p:nvSpPr>
        <p:spPr>
          <a:xfrm>
            <a:off x="623888" y="1709738"/>
            <a:ext cx="78867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EF6D7575-0D95-48B1-94E0-63378609D15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BD6EE8DD-55F2-45F2-B2CE-CDC50F00AC56}"/>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5" name="Označba mesta noge 4">
            <a:extLst>
              <a:ext uri="{FF2B5EF4-FFF2-40B4-BE49-F238E27FC236}">
                <a16:creationId xmlns:a16="http://schemas.microsoft.com/office/drawing/2014/main" id="{21B02730-6B8D-48BA-8718-A91F22CDB7D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9605B3A-F2A1-41A8-9AC3-A579961C2273}"/>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80497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ECDF0D-740C-480E-98B1-F957180A4301}"/>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728F535-3E4A-46F3-B001-9B9D690E655A}"/>
              </a:ext>
            </a:extLst>
          </p:cNvPr>
          <p:cNvSpPr>
            <a:spLocks noGrp="1"/>
          </p:cNvSpPr>
          <p:nvPr>
            <p:ph sz="half" idx="1"/>
          </p:nvPr>
        </p:nvSpPr>
        <p:spPr>
          <a:xfrm>
            <a:off x="628650" y="1825625"/>
            <a:ext cx="386715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BC0AD88-9F1F-4058-9B01-33462DE523A3}"/>
              </a:ext>
            </a:extLst>
          </p:cNvPr>
          <p:cNvSpPr>
            <a:spLocks noGrp="1"/>
          </p:cNvSpPr>
          <p:nvPr>
            <p:ph sz="half" idx="2"/>
          </p:nvPr>
        </p:nvSpPr>
        <p:spPr>
          <a:xfrm>
            <a:off x="4648200" y="1825625"/>
            <a:ext cx="386715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40BCC070-9827-499B-964C-0EFA328F4CA0}"/>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6" name="Označba mesta noge 5">
            <a:extLst>
              <a:ext uri="{FF2B5EF4-FFF2-40B4-BE49-F238E27FC236}">
                <a16:creationId xmlns:a16="http://schemas.microsoft.com/office/drawing/2014/main" id="{AF873CB0-B7A8-4171-A396-02B33867C79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4395E91-7D80-466F-9550-E47F4BCAE86F}"/>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25342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F63B66-1BDD-42C4-810F-68C9653B81D7}"/>
              </a:ext>
            </a:extLst>
          </p:cNvPr>
          <p:cNvSpPr>
            <a:spLocks noGrp="1"/>
          </p:cNvSpPr>
          <p:nvPr>
            <p:ph type="title"/>
          </p:nvPr>
        </p:nvSpPr>
        <p:spPr>
          <a:xfrm>
            <a:off x="630238" y="365125"/>
            <a:ext cx="78867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B101E1D-2062-4D4F-8DF3-EB9B63F541B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D8B594AA-DD93-4897-AF06-44558F39FF39}"/>
              </a:ext>
            </a:extLst>
          </p:cNvPr>
          <p:cNvSpPr>
            <a:spLocks noGrp="1"/>
          </p:cNvSpPr>
          <p:nvPr>
            <p:ph sz="half" idx="2"/>
          </p:nvPr>
        </p:nvSpPr>
        <p:spPr>
          <a:xfrm>
            <a:off x="630238" y="2505075"/>
            <a:ext cx="386873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2E6087E-89BF-44B1-B54C-492B89B8AB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F2AB9872-A011-427F-BF3F-CE72A511D03A}"/>
              </a:ext>
            </a:extLst>
          </p:cNvPr>
          <p:cNvSpPr>
            <a:spLocks noGrp="1"/>
          </p:cNvSpPr>
          <p:nvPr>
            <p:ph sz="quarter" idx="4"/>
          </p:nvPr>
        </p:nvSpPr>
        <p:spPr>
          <a:xfrm>
            <a:off x="4629150" y="2505075"/>
            <a:ext cx="38877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8A0C42F5-830D-4CDF-91A9-77AECF8125B9}"/>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8" name="Označba mesta noge 7">
            <a:extLst>
              <a:ext uri="{FF2B5EF4-FFF2-40B4-BE49-F238E27FC236}">
                <a16:creationId xmlns:a16="http://schemas.microsoft.com/office/drawing/2014/main" id="{ABA1F62A-A55C-4B31-B4BC-9D8FC970C982}"/>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3000E944-094C-4B3E-B5CA-47833C523103}"/>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3343704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FF9590-60AE-4AA1-9CBE-FB9CF26C2875}"/>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8658B520-F1DC-4AAB-A4DC-65893DCFF415}"/>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4" name="Označba mesta noge 3">
            <a:extLst>
              <a:ext uri="{FF2B5EF4-FFF2-40B4-BE49-F238E27FC236}">
                <a16:creationId xmlns:a16="http://schemas.microsoft.com/office/drawing/2014/main" id="{2A2A0649-95FC-4E8C-9CE8-26B7FF3CE70B}"/>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AA8DB59-B20A-4DA1-8349-F8554F8B6D1F}"/>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172139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3C066C03-185E-407C-BE2D-ED0F5DF95627}"/>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3" name="Označba mesta noge 2">
            <a:extLst>
              <a:ext uri="{FF2B5EF4-FFF2-40B4-BE49-F238E27FC236}">
                <a16:creationId xmlns:a16="http://schemas.microsoft.com/office/drawing/2014/main" id="{F55EA000-8F76-45F2-B7FD-5460255A210D}"/>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D63F0BA3-3B39-4CC7-B00F-CA33D7177438}"/>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1160588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2E3785-80D2-47F8-A6ED-09EE0FAC8BEC}"/>
              </a:ext>
            </a:extLst>
          </p:cNvPr>
          <p:cNvSpPr>
            <a:spLocks noGrp="1"/>
          </p:cNvSpPr>
          <p:nvPr>
            <p:ph type="title"/>
          </p:nvPr>
        </p:nvSpPr>
        <p:spPr>
          <a:xfrm>
            <a:off x="630238" y="457200"/>
            <a:ext cx="2949575"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06F5A522-3906-40B4-A0E8-56FBC579605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E1243F4B-0FC5-4246-A064-18095268B55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697D0637-BF1F-4B45-81D7-B37804884217}"/>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6" name="Označba mesta noge 5">
            <a:extLst>
              <a:ext uri="{FF2B5EF4-FFF2-40B4-BE49-F238E27FC236}">
                <a16:creationId xmlns:a16="http://schemas.microsoft.com/office/drawing/2014/main" id="{8FBA1AB5-A8A6-4EC1-8BBC-D1C035C97FD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DA0AC5E-AEE1-448B-9577-D5E970973A5A}"/>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417540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pPr/>
              <a:t>7/01/2020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2775410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190F1C-E3CA-4625-A103-5DD8F460C57A}"/>
              </a:ext>
            </a:extLst>
          </p:cNvPr>
          <p:cNvSpPr>
            <a:spLocks noGrp="1"/>
          </p:cNvSpPr>
          <p:nvPr>
            <p:ph type="title"/>
          </p:nvPr>
        </p:nvSpPr>
        <p:spPr>
          <a:xfrm>
            <a:off x="630238" y="457200"/>
            <a:ext cx="2949575"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3409BF88-A4C4-4C24-B792-333DF59E9F1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05393924-8242-4C2F-B091-55836A3BBD1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F7001A5-746A-43FD-AEE0-70A47ACD2D5D}"/>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6" name="Označba mesta noge 5">
            <a:extLst>
              <a:ext uri="{FF2B5EF4-FFF2-40B4-BE49-F238E27FC236}">
                <a16:creationId xmlns:a16="http://schemas.microsoft.com/office/drawing/2014/main" id="{FDB5DD0F-B822-40CC-A024-60B4311BF45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CB4E25D-BFE6-481A-A835-8C15DBD43851}"/>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3829601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85C9F9-AD7B-4DDA-9FFA-74392EB875C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B937151A-51D4-4AC1-A9A4-EDE0987F7B7B}"/>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81D318C-19AE-4C03-B162-FC1DD6773DF3}"/>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5" name="Označba mesta noge 4">
            <a:extLst>
              <a:ext uri="{FF2B5EF4-FFF2-40B4-BE49-F238E27FC236}">
                <a16:creationId xmlns:a16="http://schemas.microsoft.com/office/drawing/2014/main" id="{AB5BABD7-D6A7-452A-9AAD-A99036F5FF0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8C1E935-0C79-4CE3-B5AE-B999C65B45EB}"/>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849108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A012ACFA-57A8-43E6-8199-CE31D177748C}"/>
              </a:ext>
            </a:extLst>
          </p:cNvPr>
          <p:cNvSpPr>
            <a:spLocks noGrp="1"/>
          </p:cNvSpPr>
          <p:nvPr>
            <p:ph type="title" orient="vert"/>
          </p:nvPr>
        </p:nvSpPr>
        <p:spPr>
          <a:xfrm>
            <a:off x="6543675" y="365125"/>
            <a:ext cx="1971675"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17824E2F-0B3D-4F9B-A8FF-8A6514900C59}"/>
              </a:ext>
            </a:extLst>
          </p:cNvPr>
          <p:cNvSpPr>
            <a:spLocks noGrp="1"/>
          </p:cNvSpPr>
          <p:nvPr>
            <p:ph type="body" orient="vert" idx="1"/>
          </p:nvPr>
        </p:nvSpPr>
        <p:spPr>
          <a:xfrm>
            <a:off x="628650" y="365125"/>
            <a:ext cx="5762625"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B315351-2577-4561-AE01-43C01F0F5ECB}"/>
              </a:ext>
            </a:extLst>
          </p:cNvPr>
          <p:cNvSpPr>
            <a:spLocks noGrp="1"/>
          </p:cNvSpPr>
          <p:nvPr>
            <p:ph type="dt" sz="half" idx="10"/>
          </p:nvPr>
        </p:nvSpPr>
        <p:spPr/>
        <p:txBody>
          <a:bodyPr/>
          <a:lstStyle/>
          <a:p>
            <a:fld id="{1A246A18-2A4E-45BE-AA5B-7B0D3EC982A1}" type="datetimeFigureOut">
              <a:rPr lang="sl-SI" smtClean="0"/>
              <a:t>7. 01. 2020</a:t>
            </a:fld>
            <a:endParaRPr lang="sl-SI"/>
          </a:p>
        </p:txBody>
      </p:sp>
      <p:sp>
        <p:nvSpPr>
          <p:cNvPr id="5" name="Označba mesta noge 4">
            <a:extLst>
              <a:ext uri="{FF2B5EF4-FFF2-40B4-BE49-F238E27FC236}">
                <a16:creationId xmlns:a16="http://schemas.microsoft.com/office/drawing/2014/main" id="{9B0A1BC5-0B16-4775-B823-B18C8347D08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3FC4E79-8E3A-4519-9088-86B5BFE24DC0}"/>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14383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79677-0A38-4091-8661-E4801E6160EC}" type="datetimeFigureOut">
              <a:rPr lang="nl-BE" smtClean="0"/>
              <a:pPr/>
              <a:t>7/01/2020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91413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979677-0A38-4091-8661-E4801E6160EC}" type="datetimeFigureOut">
              <a:rPr lang="nl-BE" smtClean="0"/>
              <a:pPr/>
              <a:t>7/01/2020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68122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979677-0A38-4091-8661-E4801E6160EC}" type="datetimeFigureOut">
              <a:rPr lang="nl-BE" smtClean="0"/>
              <a:pPr/>
              <a:t>7/01/2020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88095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979677-0A38-4091-8661-E4801E6160EC}" type="datetimeFigureOut">
              <a:rPr lang="nl-BE" smtClean="0"/>
              <a:pPr/>
              <a:t>7/01/2020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5380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79677-0A38-4091-8661-E4801E6160EC}" type="datetimeFigureOut">
              <a:rPr lang="nl-BE" smtClean="0"/>
              <a:pPr/>
              <a:t>7/01/2020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55278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pPr/>
              <a:t>7/01/2020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345691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pPr/>
              <a:t>7/01/2020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397874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79677-0A38-4091-8661-E4801E6160EC}" type="datetimeFigureOut">
              <a:rPr lang="nl-BE" smtClean="0"/>
              <a:pPr/>
              <a:t>7/01/2020</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40B03-B3C3-4768-907F-BDEFFE0CAAF9}" type="slidenum">
              <a:rPr lang="nl-BE" smtClean="0"/>
              <a:pPr/>
              <a:t>‹#›</a:t>
            </a:fld>
            <a:endParaRPr lang="nl-BE"/>
          </a:p>
        </p:txBody>
      </p:sp>
    </p:spTree>
    <p:extLst>
      <p:ext uri="{BB962C8B-B14F-4D97-AF65-F5344CB8AC3E}">
        <p14:creationId xmlns:p14="http://schemas.microsoft.com/office/powerpoint/2010/main" val="3077540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5205F21-89F3-45B4-8E52-30F3A8B0F68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9E392BE-BE88-43AA-8E43-36C146F54C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0B4A195-A9A5-4A71-8C8A-187502ADBAC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46A18-2A4E-45BE-AA5B-7B0D3EC982A1}" type="datetimeFigureOut">
              <a:rPr lang="sl-SI" smtClean="0"/>
              <a:t>7. 01. 2020</a:t>
            </a:fld>
            <a:endParaRPr lang="sl-SI"/>
          </a:p>
        </p:txBody>
      </p:sp>
      <p:sp>
        <p:nvSpPr>
          <p:cNvPr id="5" name="Označba mesta noge 4">
            <a:extLst>
              <a:ext uri="{FF2B5EF4-FFF2-40B4-BE49-F238E27FC236}">
                <a16:creationId xmlns:a16="http://schemas.microsoft.com/office/drawing/2014/main" id="{C6F6A579-8368-4A03-B735-0CE476187CC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6D2B180A-3EF3-49D1-9763-977E020617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283CC-EC74-4397-B36E-E4A52A6FEFCE}" type="slidenum">
              <a:rPr lang="sl-SI" smtClean="0"/>
              <a:t>‹#›</a:t>
            </a:fld>
            <a:endParaRPr lang="sl-SI"/>
          </a:p>
        </p:txBody>
      </p:sp>
    </p:spTree>
    <p:extLst>
      <p:ext uri="{BB962C8B-B14F-4D97-AF65-F5344CB8AC3E}">
        <p14:creationId xmlns:p14="http://schemas.microsoft.com/office/powerpoint/2010/main" val="2498370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4024459" y="6149354"/>
            <a:ext cx="4827519" cy="253916"/>
          </a:xfrm>
          <a:prstGeom prst="rect">
            <a:avLst/>
          </a:prstGeom>
          <a:noFill/>
        </p:spPr>
        <p:txBody>
          <a:bodyPr wrap="square" rtlCol="0">
            <a:spAutoFit/>
          </a:bodyPr>
          <a:lstStyle/>
          <a:p>
            <a:r>
              <a:rPr lang="sl-SI" sz="1050" dirty="0">
                <a:solidFill>
                  <a:schemeClr val="bg1">
                    <a:alpha val="50000"/>
                  </a:schemeClr>
                </a:solidFill>
                <a:latin typeface="Arial" panose="020B0604020202020204" pitchFamily="34" charset="0"/>
                <a:cs typeface="Arial" panose="020B0604020202020204" pitchFamily="34" charset="0"/>
              </a:rPr>
              <a:t>Svetovni dan ledvic je združena in</a:t>
            </a:r>
            <a:r>
              <a:rPr lang="en-GB" sz="1050">
                <a:solidFill>
                  <a:schemeClr val="bg1">
                    <a:alpha val="50000"/>
                  </a:schemeClr>
                </a:solidFill>
                <a:latin typeface="Arial" panose="020B0604020202020204" pitchFamily="34" charset="0"/>
                <a:cs typeface="Arial" panose="020B0604020202020204" pitchFamily="34" charset="0"/>
              </a:rPr>
              <a:t>I</a:t>
            </a:r>
            <a:r>
              <a:rPr lang="sl-SI" sz="1050">
                <a:solidFill>
                  <a:schemeClr val="bg1">
                    <a:alpha val="50000"/>
                  </a:schemeClr>
                </a:solidFill>
                <a:latin typeface="Arial" panose="020B0604020202020204" pitchFamily="34" charset="0"/>
                <a:cs typeface="Arial" panose="020B0604020202020204" pitchFamily="34" charset="0"/>
              </a:rPr>
              <a:t>ciativa</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87" name="Picture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960" y="6095714"/>
            <a:ext cx="346889" cy="346889"/>
          </a:xfrm>
          <a:prstGeom prst="rect">
            <a:avLst/>
          </a:prstGeom>
        </p:spPr>
      </p:pic>
      <p:pic>
        <p:nvPicPr>
          <p:cNvPr id="88" name="Picture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403" y="6122234"/>
            <a:ext cx="881437" cy="283329"/>
          </a:xfrm>
          <a:prstGeom prst="rect">
            <a:avLst/>
          </a:prstGeom>
        </p:spPr>
      </p:pic>
      <p:pic>
        <p:nvPicPr>
          <p:cNvPr id="77" name="Picture 3" descr="C:\Users\TM\Desktop\SDL_Logotip_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512" y="2680807"/>
            <a:ext cx="4746283" cy="25969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
          <p:cNvGrpSpPr>
            <a:grpSpLocks noChangeAspect="1"/>
          </p:cNvGrpSpPr>
          <p:nvPr/>
        </p:nvGrpSpPr>
        <p:grpSpPr bwMode="auto">
          <a:xfrm>
            <a:off x="507475" y="832957"/>
            <a:ext cx="3836987" cy="4343400"/>
            <a:chOff x="272" y="481"/>
            <a:chExt cx="2417" cy="2736"/>
          </a:xfrm>
        </p:grpSpPr>
        <p:sp>
          <p:nvSpPr>
            <p:cNvPr id="6" name="Freeform 5"/>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8"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0"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2"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4"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099"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 name="PoljeZBesedilom 1">
            <a:extLst>
              <a:ext uri="{FF2B5EF4-FFF2-40B4-BE49-F238E27FC236}">
                <a16:creationId xmlns:a16="http://schemas.microsoft.com/office/drawing/2014/main" id="{BFD6D8DA-6621-4DDC-BB1A-750685899B02}"/>
              </a:ext>
            </a:extLst>
          </p:cNvPr>
          <p:cNvSpPr txBox="1"/>
          <p:nvPr/>
        </p:nvSpPr>
        <p:spPr>
          <a:xfrm>
            <a:off x="5365595" y="1620677"/>
            <a:ext cx="2818504" cy="2123658"/>
          </a:xfrm>
          <a:prstGeom prst="rect">
            <a:avLst/>
          </a:prstGeom>
          <a:noFill/>
        </p:spPr>
        <p:txBody>
          <a:bodyPr wrap="square" rtlCol="0">
            <a:spAutoFit/>
          </a:bodyPr>
          <a:lstStyle/>
          <a:p>
            <a:r>
              <a:rPr lang="sl-SI" sz="4400" b="1" dirty="0"/>
              <a:t>Svetovni</a:t>
            </a:r>
          </a:p>
          <a:p>
            <a:r>
              <a:rPr lang="sl-SI" sz="4400" b="1" dirty="0"/>
              <a:t>dan</a:t>
            </a:r>
          </a:p>
          <a:p>
            <a:r>
              <a:rPr lang="sl-SI" sz="4400" b="1" dirty="0"/>
              <a:t>ledvic</a:t>
            </a:r>
          </a:p>
        </p:txBody>
      </p:sp>
    </p:spTree>
    <p:extLst>
      <p:ext uri="{BB962C8B-B14F-4D97-AF65-F5344CB8AC3E}">
        <p14:creationId xmlns:p14="http://schemas.microsoft.com/office/powerpoint/2010/main" val="43168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9" name="Group 738"/>
          <p:cNvGrpSpPr/>
          <p:nvPr/>
        </p:nvGrpSpPr>
        <p:grpSpPr>
          <a:xfrm rot="2525843" flipV="1">
            <a:off x="1736655" y="1615829"/>
            <a:ext cx="4667498" cy="2530923"/>
            <a:chOff x="3647724" y="693932"/>
            <a:chExt cx="2962223" cy="2580717"/>
          </a:xfrm>
          <a:solidFill>
            <a:srgbClr val="488CA7"/>
          </a:solidFill>
        </p:grpSpPr>
        <p:sp>
          <p:nvSpPr>
            <p:cNvPr id="1263" name="Freeform 201"/>
            <p:cNvSpPr>
              <a:spLocks/>
            </p:cNvSpPr>
            <p:nvPr/>
          </p:nvSpPr>
          <p:spPr bwMode="auto">
            <a:xfrm rot="1107923">
              <a:off x="3647724" y="693932"/>
              <a:ext cx="2776276" cy="2211861"/>
            </a:xfrm>
            <a:custGeom>
              <a:avLst/>
              <a:gdLst>
                <a:gd name="T0" fmla="*/ 34 w 544"/>
                <a:gd name="T1" fmla="*/ 415 h 426"/>
                <a:gd name="T2" fmla="*/ 111 w 544"/>
                <a:gd name="T3" fmla="*/ 210 h 426"/>
                <a:gd name="T4" fmla="*/ 235 w 544"/>
                <a:gd name="T5" fmla="*/ 48 h 426"/>
                <a:gd name="T6" fmla="*/ 393 w 544"/>
                <a:gd name="T7" fmla="*/ 28 h 426"/>
                <a:gd name="T8" fmla="*/ 471 w 544"/>
                <a:gd name="T9" fmla="*/ 107 h 426"/>
                <a:gd name="T10" fmla="*/ 466 w 544"/>
                <a:gd name="T11" fmla="*/ 320 h 426"/>
                <a:gd name="T12" fmla="*/ 499 w 544"/>
                <a:gd name="T13" fmla="*/ 312 h 426"/>
                <a:gd name="T14" fmla="*/ 421 w 544"/>
                <a:gd name="T15" fmla="*/ 16 h 426"/>
                <a:gd name="T16" fmla="*/ 250 w 544"/>
                <a:gd name="T17" fmla="*/ 26 h 426"/>
                <a:gd name="T18" fmla="*/ 106 w 544"/>
                <a:gd name="T19" fmla="*/ 167 h 426"/>
                <a:gd name="T20" fmla="*/ 2 w 544"/>
                <a:gd name="T21" fmla="*/ 421 h 426"/>
                <a:gd name="T22" fmla="*/ 34 w 544"/>
                <a:gd name="T23" fmla="*/ 415 h 426"/>
                <a:gd name="connsiteX0" fmla="*/ 590 w 9403"/>
                <a:gd name="connsiteY0" fmla="*/ 9602 h 9800"/>
                <a:gd name="connsiteX1" fmla="*/ 2005 w 9403"/>
                <a:gd name="connsiteY1" fmla="*/ 4790 h 9800"/>
                <a:gd name="connsiteX2" fmla="*/ 4285 w 9403"/>
                <a:gd name="connsiteY2" fmla="*/ 987 h 9800"/>
                <a:gd name="connsiteX3" fmla="*/ 7189 w 9403"/>
                <a:gd name="connsiteY3" fmla="*/ 517 h 9800"/>
                <a:gd name="connsiteX4" fmla="*/ 8623 w 9403"/>
                <a:gd name="connsiteY4" fmla="*/ 2372 h 9800"/>
                <a:gd name="connsiteX5" fmla="*/ 8516 w 9403"/>
                <a:gd name="connsiteY5" fmla="*/ 8394 h 9800"/>
                <a:gd name="connsiteX6" fmla="*/ 9138 w 9403"/>
                <a:gd name="connsiteY6" fmla="*/ 7184 h 9800"/>
                <a:gd name="connsiteX7" fmla="*/ 7704 w 9403"/>
                <a:gd name="connsiteY7" fmla="*/ 236 h 9800"/>
                <a:gd name="connsiteX8" fmla="*/ 4561 w 9403"/>
                <a:gd name="connsiteY8" fmla="*/ 470 h 9800"/>
                <a:gd name="connsiteX9" fmla="*/ 1914 w 9403"/>
                <a:gd name="connsiteY9" fmla="*/ 3780 h 9800"/>
                <a:gd name="connsiteX10" fmla="*/ 2 w 9403"/>
                <a:gd name="connsiteY10" fmla="*/ 9743 h 9800"/>
                <a:gd name="connsiteX11" fmla="*/ 590 w 9403"/>
                <a:gd name="connsiteY11" fmla="*/ 9602 h 9800"/>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9057 w 10682"/>
                <a:gd name="connsiteY5" fmla="*/ 8951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2" h="10386">
                  <a:moveTo>
                    <a:pt x="627" y="10184"/>
                  </a:moveTo>
                  <a:cubicBezTo>
                    <a:pt x="1019" y="8507"/>
                    <a:pt x="1507" y="6830"/>
                    <a:pt x="2132" y="5274"/>
                  </a:cubicBezTo>
                  <a:cubicBezTo>
                    <a:pt x="2719" y="3813"/>
                    <a:pt x="3462" y="2351"/>
                    <a:pt x="4557" y="1393"/>
                  </a:cubicBezTo>
                  <a:cubicBezTo>
                    <a:pt x="5456" y="602"/>
                    <a:pt x="6590" y="531"/>
                    <a:pt x="7645" y="914"/>
                  </a:cubicBezTo>
                  <a:cubicBezTo>
                    <a:pt x="8408" y="1201"/>
                    <a:pt x="8937" y="1872"/>
                    <a:pt x="9170" y="2806"/>
                  </a:cubicBezTo>
                  <a:cubicBezTo>
                    <a:pt x="9734" y="4429"/>
                    <a:pt x="10591" y="6202"/>
                    <a:pt x="10053" y="8602"/>
                  </a:cubicBezTo>
                  <a:cubicBezTo>
                    <a:pt x="10053" y="8674"/>
                    <a:pt x="10630" y="8688"/>
                    <a:pt x="10650" y="8473"/>
                  </a:cubicBezTo>
                  <a:cubicBezTo>
                    <a:pt x="10944" y="6197"/>
                    <a:pt x="9160" y="1895"/>
                    <a:pt x="8193" y="627"/>
                  </a:cubicBezTo>
                  <a:cubicBezTo>
                    <a:pt x="7227" y="-641"/>
                    <a:pt x="5866" y="315"/>
                    <a:pt x="4851" y="866"/>
                  </a:cubicBezTo>
                  <a:cubicBezTo>
                    <a:pt x="3599" y="1513"/>
                    <a:pt x="2719" y="2854"/>
                    <a:pt x="2036" y="4243"/>
                  </a:cubicBezTo>
                  <a:cubicBezTo>
                    <a:pt x="1117" y="6136"/>
                    <a:pt x="490" y="8220"/>
                    <a:pt x="2" y="10328"/>
                  </a:cubicBezTo>
                  <a:cubicBezTo>
                    <a:pt x="-37" y="10447"/>
                    <a:pt x="588" y="10376"/>
                    <a:pt x="627" y="10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4" name="Freeform 202"/>
            <p:cNvSpPr>
              <a:spLocks/>
            </p:cNvSpPr>
            <p:nvPr/>
          </p:nvSpPr>
          <p:spPr bwMode="auto">
            <a:xfrm rot="1107923">
              <a:off x="5823183" y="2711358"/>
              <a:ext cx="786764" cy="563291"/>
            </a:xfrm>
            <a:custGeom>
              <a:avLst/>
              <a:gdLst>
                <a:gd name="T0" fmla="*/ 11 w 268"/>
                <a:gd name="T1" fmla="*/ 27 h 143"/>
                <a:gd name="T2" fmla="*/ 98 w 268"/>
                <a:gd name="T3" fmla="*/ 135 h 143"/>
                <a:gd name="T4" fmla="*/ 124 w 268"/>
                <a:gd name="T5" fmla="*/ 135 h 143"/>
                <a:gd name="T6" fmla="*/ 250 w 268"/>
                <a:gd name="T7" fmla="*/ 45 h 143"/>
                <a:gd name="T8" fmla="*/ 228 w 268"/>
                <a:gd name="T9" fmla="*/ 30 h 143"/>
                <a:gd name="T10" fmla="*/ 102 w 268"/>
                <a:gd name="T11" fmla="*/ 120 h 143"/>
                <a:gd name="T12" fmla="*/ 128 w 268"/>
                <a:gd name="T13" fmla="*/ 120 h 143"/>
                <a:gd name="T14" fmla="*/ 41 w 268"/>
                <a:gd name="T15" fmla="*/ 12 h 143"/>
                <a:gd name="T16" fmla="*/ 11 w 268"/>
                <a:gd name="T1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43">
                  <a:moveTo>
                    <a:pt x="11" y="27"/>
                  </a:moveTo>
                  <a:cubicBezTo>
                    <a:pt x="40" y="63"/>
                    <a:pt x="69" y="99"/>
                    <a:pt x="98" y="135"/>
                  </a:cubicBezTo>
                  <a:cubicBezTo>
                    <a:pt x="105" y="143"/>
                    <a:pt x="117" y="140"/>
                    <a:pt x="124" y="135"/>
                  </a:cubicBezTo>
                  <a:cubicBezTo>
                    <a:pt x="166" y="105"/>
                    <a:pt x="208" y="75"/>
                    <a:pt x="250" y="45"/>
                  </a:cubicBezTo>
                  <a:cubicBezTo>
                    <a:pt x="268" y="32"/>
                    <a:pt x="242" y="20"/>
                    <a:pt x="228" y="30"/>
                  </a:cubicBezTo>
                  <a:cubicBezTo>
                    <a:pt x="186" y="60"/>
                    <a:pt x="144" y="90"/>
                    <a:pt x="102" y="120"/>
                  </a:cubicBezTo>
                  <a:cubicBezTo>
                    <a:pt x="111" y="120"/>
                    <a:pt x="120" y="120"/>
                    <a:pt x="128" y="120"/>
                  </a:cubicBezTo>
                  <a:cubicBezTo>
                    <a:pt x="99" y="84"/>
                    <a:pt x="70" y="48"/>
                    <a:pt x="41" y="12"/>
                  </a:cubicBezTo>
                  <a:cubicBezTo>
                    <a:pt x="32" y="0"/>
                    <a:pt x="0" y="13"/>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2" name="AutoShape 8"/>
          <p:cNvSpPr>
            <a:spLocks noChangeAspect="1" noChangeArrowheads="1" noTextEdit="1"/>
          </p:cNvSpPr>
          <p:nvPr/>
        </p:nvSpPr>
        <p:spPr bwMode="auto">
          <a:xfrm>
            <a:off x="2341313" y="4404016"/>
            <a:ext cx="1794655" cy="190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0" name="TextBox 749"/>
          <p:cNvSpPr txBox="1"/>
          <p:nvPr/>
        </p:nvSpPr>
        <p:spPr>
          <a:xfrm>
            <a:off x="321310" y="5235844"/>
            <a:ext cx="8374380" cy="1323439"/>
          </a:xfrm>
          <a:prstGeom prst="rect">
            <a:avLst/>
          </a:prstGeom>
          <a:noFill/>
        </p:spPr>
        <p:txBody>
          <a:bodyPr wrap="square" rtlCol="0">
            <a:spAutoFit/>
          </a:bodyPr>
          <a:lstStyle/>
          <a:p>
            <a:pPr algn="ctr"/>
            <a:r>
              <a:rPr lang="nl-BE" sz="4000" dirty="0">
                <a:solidFill>
                  <a:schemeClr val="bg1">
                    <a:lumMod val="50000"/>
                  </a:schemeClr>
                </a:solidFill>
                <a:latin typeface="Arial" panose="020B0604020202020204" pitchFamily="34" charset="0"/>
                <a:cs typeface="Arial" panose="020B0604020202020204" pitchFamily="34" charset="0"/>
              </a:rPr>
              <a:t> </a:t>
            </a:r>
            <a:r>
              <a:rPr lang="sl-SI" sz="4000" dirty="0">
                <a:solidFill>
                  <a:srgbClr val="488CA7"/>
                </a:solidFill>
                <a:latin typeface="Arial" panose="020B0604020202020204" pitchFamily="34" charset="0"/>
                <a:cs typeface="Arial" panose="020B0604020202020204" pitchFamily="34" charset="0"/>
              </a:rPr>
              <a:t>Izdelujejo</a:t>
            </a:r>
            <a:r>
              <a:rPr lang="nl-BE" sz="4000" dirty="0">
                <a:solidFill>
                  <a:schemeClr val="bg1">
                    <a:lumMod val="50000"/>
                  </a:schemeClr>
                </a:solidFill>
                <a:latin typeface="Arial" panose="020B0604020202020204" pitchFamily="34" charset="0"/>
                <a:cs typeface="Arial" panose="020B0604020202020204" pitchFamily="34" charset="0"/>
              </a:rPr>
              <a:t> </a:t>
            </a:r>
            <a:endParaRPr lang="sl-SI" sz="4000" dirty="0">
              <a:solidFill>
                <a:schemeClr val="bg1">
                  <a:lumMod val="50000"/>
                </a:schemeClr>
              </a:solidFill>
              <a:latin typeface="Arial" panose="020B0604020202020204" pitchFamily="34" charset="0"/>
              <a:cs typeface="Arial" panose="020B0604020202020204" pitchFamily="34" charset="0"/>
            </a:endParaRPr>
          </a:p>
          <a:p>
            <a:pPr algn="ctr"/>
            <a:r>
              <a:rPr lang="sl-SI" sz="4000" dirty="0">
                <a:solidFill>
                  <a:srgbClr val="488CA7"/>
                </a:solidFill>
                <a:latin typeface="Arial" panose="020B0604020202020204" pitchFamily="34" charset="0"/>
                <a:cs typeface="Arial" panose="020B0604020202020204" pitchFamily="34" charset="0"/>
              </a:rPr>
              <a:t> </a:t>
            </a:r>
            <a:r>
              <a:rPr lang="nl-BE" sz="4000" dirty="0">
                <a:solidFill>
                  <a:srgbClr val="488CA7"/>
                </a:solidFill>
                <a:latin typeface="Arial" panose="020B0604020202020204" pitchFamily="34" charset="0"/>
                <a:cs typeface="Arial" panose="020B0604020202020204" pitchFamily="34" charset="0"/>
              </a:rPr>
              <a:t>vitamin D</a:t>
            </a:r>
          </a:p>
        </p:txBody>
      </p:sp>
      <p:sp>
        <p:nvSpPr>
          <p:cNvPr id="28"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737" name="Group 736"/>
          <p:cNvGrpSpPr/>
          <p:nvPr/>
        </p:nvGrpSpPr>
        <p:grpSpPr>
          <a:xfrm>
            <a:off x="3671557" y="3216593"/>
            <a:ext cx="1460110" cy="1502442"/>
            <a:chOff x="4623560" y="665202"/>
            <a:chExt cx="1879244" cy="1933728"/>
          </a:xfrm>
          <a:effectLst>
            <a:outerShdw blurRad="50800" dist="38100" dir="13500000" algn="br" rotWithShape="0">
              <a:prstClr val="black">
                <a:alpha val="40000"/>
              </a:prstClr>
            </a:outerShdw>
          </a:effectLst>
        </p:grpSpPr>
        <p:grpSp>
          <p:nvGrpSpPr>
            <p:cNvPr id="736" name="Group 735"/>
            <p:cNvGrpSpPr/>
            <p:nvPr/>
          </p:nvGrpSpPr>
          <p:grpSpPr>
            <a:xfrm>
              <a:off x="5864512" y="1393443"/>
              <a:ext cx="638292" cy="541388"/>
              <a:chOff x="7746652" y="1302003"/>
              <a:chExt cx="638292" cy="541388"/>
            </a:xfrm>
          </p:grpSpPr>
          <p:sp>
            <p:nvSpPr>
              <p:cNvPr id="1195" name="Freeform 7"/>
              <p:cNvSpPr>
                <a:spLocks/>
              </p:cNvSpPr>
              <p:nvPr/>
            </p:nvSpPr>
            <p:spPr bwMode="auto">
              <a:xfrm flipH="1">
                <a:off x="7754523" y="1568456"/>
                <a:ext cx="480150" cy="26857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6" name="Freeform 8"/>
              <p:cNvSpPr>
                <a:spLocks/>
              </p:cNvSpPr>
              <p:nvPr/>
            </p:nvSpPr>
            <p:spPr bwMode="auto">
              <a:xfrm flipH="1">
                <a:off x="8130200" y="1610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7" name="Freeform 9"/>
              <p:cNvSpPr>
                <a:spLocks/>
              </p:cNvSpPr>
              <p:nvPr/>
            </p:nvSpPr>
            <p:spPr bwMode="auto">
              <a:xfrm flipH="1">
                <a:off x="7754523" y="1568456"/>
                <a:ext cx="211094" cy="25514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8" name="Freeform 10"/>
              <p:cNvSpPr>
                <a:spLocks noEditPoints="1"/>
              </p:cNvSpPr>
              <p:nvPr/>
            </p:nvSpPr>
            <p:spPr bwMode="auto">
              <a:xfrm flipH="1">
                <a:off x="7746652" y="1561389"/>
                <a:ext cx="496608" cy="282002"/>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9" name="Freeform 11"/>
              <p:cNvSpPr>
                <a:spLocks/>
              </p:cNvSpPr>
              <p:nvPr/>
            </p:nvSpPr>
            <p:spPr bwMode="auto">
              <a:xfrm flipH="1">
                <a:off x="8072238" y="1302710"/>
                <a:ext cx="312706" cy="43607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0" name="Freeform 12"/>
              <p:cNvSpPr>
                <a:spLocks noEditPoints="1"/>
              </p:cNvSpPr>
              <p:nvPr/>
            </p:nvSpPr>
            <p:spPr bwMode="auto">
              <a:xfrm flipH="1">
                <a:off x="8079394" y="1302003"/>
                <a:ext cx="304119" cy="43961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1" name="Freeform 13"/>
              <p:cNvSpPr>
                <a:spLocks/>
              </p:cNvSpPr>
              <p:nvPr/>
            </p:nvSpPr>
            <p:spPr bwMode="auto">
              <a:xfrm flipH="1">
                <a:off x="8205335" y="1663164"/>
                <a:ext cx="61539" cy="30391"/>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2" name="Freeform 14"/>
              <p:cNvSpPr>
                <a:spLocks/>
              </p:cNvSpPr>
              <p:nvPr/>
            </p:nvSpPr>
            <p:spPr bwMode="auto">
              <a:xfrm flipH="1">
                <a:off x="8124475" y="1565629"/>
                <a:ext cx="36494" cy="53715"/>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3" name="Freeform 15"/>
              <p:cNvSpPr>
                <a:spLocks/>
              </p:cNvSpPr>
              <p:nvPr/>
            </p:nvSpPr>
            <p:spPr bwMode="auto">
              <a:xfrm flipH="1">
                <a:off x="8254710" y="1598848"/>
                <a:ext cx="93025" cy="6219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4" name="Freeform 16"/>
              <p:cNvSpPr>
                <a:spLocks/>
              </p:cNvSpPr>
              <p:nvPr/>
            </p:nvSpPr>
            <p:spPr bwMode="auto">
              <a:xfrm flipH="1">
                <a:off x="8258287" y="1630652"/>
                <a:ext cx="77282" cy="61489"/>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5" name="Freeform 17"/>
              <p:cNvSpPr>
                <a:spLocks/>
              </p:cNvSpPr>
              <p:nvPr/>
            </p:nvSpPr>
            <p:spPr bwMode="auto">
              <a:xfrm flipH="1">
                <a:off x="8225371" y="1545840"/>
                <a:ext cx="143115" cy="6855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6" name="Freeform 18"/>
              <p:cNvSpPr>
                <a:spLocks/>
              </p:cNvSpPr>
              <p:nvPr/>
            </p:nvSpPr>
            <p:spPr bwMode="auto">
              <a:xfrm flipH="1">
                <a:off x="8210344" y="1470215"/>
                <a:ext cx="135243" cy="94707"/>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7" name="Freeform 19"/>
              <p:cNvSpPr>
                <a:spLocks noEditPoints="1"/>
              </p:cNvSpPr>
              <p:nvPr/>
            </p:nvSpPr>
            <p:spPr bwMode="auto">
              <a:xfrm flipH="1">
                <a:off x="8233242" y="1466681"/>
                <a:ext cx="17174" cy="32512"/>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126" name="Freeform 7"/>
            <p:cNvSpPr>
              <a:spLocks/>
            </p:cNvSpPr>
            <p:nvPr/>
          </p:nvSpPr>
          <p:spPr bwMode="auto">
            <a:xfrm>
              <a:off x="4771982" y="1574817"/>
              <a:ext cx="474244" cy="26857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7" name="Freeform 8"/>
            <p:cNvSpPr>
              <a:spLocks/>
            </p:cNvSpPr>
            <p:nvPr/>
          </p:nvSpPr>
          <p:spPr bwMode="auto">
            <a:xfrm>
              <a:off x="4875171" y="16172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8" name="Freeform 9"/>
            <p:cNvSpPr>
              <a:spLocks/>
            </p:cNvSpPr>
            <p:nvPr/>
          </p:nvSpPr>
          <p:spPr bwMode="auto">
            <a:xfrm>
              <a:off x="5037728" y="1574817"/>
              <a:ext cx="208498" cy="25514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9" name="Freeform 10"/>
            <p:cNvSpPr>
              <a:spLocks noEditPoints="1"/>
            </p:cNvSpPr>
            <p:nvPr/>
          </p:nvSpPr>
          <p:spPr bwMode="auto">
            <a:xfrm>
              <a:off x="4763501" y="1567750"/>
              <a:ext cx="490500" cy="282002"/>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0" name="Freeform 11"/>
            <p:cNvSpPr>
              <a:spLocks/>
            </p:cNvSpPr>
            <p:nvPr/>
          </p:nvSpPr>
          <p:spPr bwMode="auto">
            <a:xfrm>
              <a:off x="4623560" y="1309071"/>
              <a:ext cx="308859" cy="43607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1" name="Freeform 12"/>
            <p:cNvSpPr>
              <a:spLocks noEditPoints="1"/>
            </p:cNvSpPr>
            <p:nvPr/>
          </p:nvSpPr>
          <p:spPr bwMode="auto">
            <a:xfrm>
              <a:off x="4624974" y="1308364"/>
              <a:ext cx="300378" cy="43961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2" name="Freeform 13"/>
            <p:cNvSpPr>
              <a:spLocks/>
            </p:cNvSpPr>
            <p:nvPr/>
          </p:nvSpPr>
          <p:spPr bwMode="auto">
            <a:xfrm>
              <a:off x="4740177" y="1669525"/>
              <a:ext cx="60782" cy="30391"/>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3" name="Freeform 14"/>
            <p:cNvSpPr>
              <a:spLocks/>
            </p:cNvSpPr>
            <p:nvPr/>
          </p:nvSpPr>
          <p:spPr bwMode="auto">
            <a:xfrm>
              <a:off x="4844780" y="1571990"/>
              <a:ext cx="36045" cy="53715"/>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4" name="Freeform 15"/>
            <p:cNvSpPr>
              <a:spLocks/>
            </p:cNvSpPr>
            <p:nvPr/>
          </p:nvSpPr>
          <p:spPr bwMode="auto">
            <a:xfrm>
              <a:off x="4660312" y="1605209"/>
              <a:ext cx="91880" cy="6219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5" name="Freeform 16"/>
            <p:cNvSpPr>
              <a:spLocks/>
            </p:cNvSpPr>
            <p:nvPr/>
          </p:nvSpPr>
          <p:spPr bwMode="auto">
            <a:xfrm>
              <a:off x="4672327" y="1637013"/>
              <a:ext cx="76331" cy="61489"/>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6" name="Freeform 17"/>
            <p:cNvSpPr>
              <a:spLocks/>
            </p:cNvSpPr>
            <p:nvPr/>
          </p:nvSpPr>
          <p:spPr bwMode="auto">
            <a:xfrm>
              <a:off x="4639816" y="1552201"/>
              <a:ext cx="141354" cy="6855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7" name="Freeform 18"/>
            <p:cNvSpPr>
              <a:spLocks/>
            </p:cNvSpPr>
            <p:nvPr/>
          </p:nvSpPr>
          <p:spPr bwMode="auto">
            <a:xfrm>
              <a:off x="4662432" y="1476576"/>
              <a:ext cx="133580" cy="94707"/>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8" name="Freeform 19"/>
            <p:cNvSpPr>
              <a:spLocks noEditPoints="1"/>
            </p:cNvSpPr>
            <p:nvPr/>
          </p:nvSpPr>
          <p:spPr bwMode="auto">
            <a:xfrm>
              <a:off x="4756433" y="1473042"/>
              <a:ext cx="16963" cy="32512"/>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9" name="Freeform 20"/>
            <p:cNvSpPr>
              <a:spLocks/>
            </p:cNvSpPr>
            <p:nvPr/>
          </p:nvSpPr>
          <p:spPr bwMode="auto">
            <a:xfrm>
              <a:off x="5000976" y="885008"/>
              <a:ext cx="1330852" cy="1713922"/>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0" name="Freeform 21"/>
            <p:cNvSpPr>
              <a:spLocks/>
            </p:cNvSpPr>
            <p:nvPr/>
          </p:nvSpPr>
          <p:spPr bwMode="auto">
            <a:xfrm>
              <a:off x="5681598" y="1543013"/>
              <a:ext cx="338544" cy="147715"/>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1" name="Freeform 22"/>
            <p:cNvSpPr>
              <a:spLocks/>
            </p:cNvSpPr>
            <p:nvPr/>
          </p:nvSpPr>
          <p:spPr bwMode="auto">
            <a:xfrm>
              <a:off x="5533882" y="1876609"/>
              <a:ext cx="373882" cy="24383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2" name="Freeform 23"/>
            <p:cNvSpPr>
              <a:spLocks/>
            </p:cNvSpPr>
            <p:nvPr/>
          </p:nvSpPr>
          <p:spPr bwMode="auto">
            <a:xfrm>
              <a:off x="5731072" y="945790"/>
              <a:ext cx="375296" cy="35267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3" name="Freeform 24"/>
            <p:cNvSpPr>
              <a:spLocks/>
            </p:cNvSpPr>
            <p:nvPr/>
          </p:nvSpPr>
          <p:spPr bwMode="auto">
            <a:xfrm>
              <a:off x="5346588" y="963460"/>
              <a:ext cx="322995" cy="310273"/>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4" name="Freeform 25"/>
            <p:cNvSpPr>
              <a:spLocks/>
            </p:cNvSpPr>
            <p:nvPr/>
          </p:nvSpPr>
          <p:spPr bwMode="auto">
            <a:xfrm>
              <a:off x="5117594" y="1153581"/>
              <a:ext cx="254438" cy="590861"/>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5" name="Freeform 26"/>
            <p:cNvSpPr>
              <a:spLocks/>
            </p:cNvSpPr>
            <p:nvPr/>
          </p:nvSpPr>
          <p:spPr bwMode="auto">
            <a:xfrm>
              <a:off x="5683718" y="1021415"/>
              <a:ext cx="50181" cy="5512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6" name="Freeform 27"/>
            <p:cNvSpPr>
              <a:spLocks/>
            </p:cNvSpPr>
            <p:nvPr/>
          </p:nvSpPr>
          <p:spPr bwMode="auto">
            <a:xfrm>
              <a:off x="5111233" y="1898519"/>
              <a:ext cx="1046729" cy="667193"/>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7" name="Freeform 28"/>
            <p:cNvSpPr>
              <a:spLocks/>
            </p:cNvSpPr>
            <p:nvPr/>
          </p:nvSpPr>
          <p:spPr bwMode="auto">
            <a:xfrm>
              <a:off x="5299234" y="1960008"/>
              <a:ext cx="858728" cy="571072"/>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8" name="Freeform 29"/>
            <p:cNvSpPr>
              <a:spLocks/>
            </p:cNvSpPr>
            <p:nvPr/>
          </p:nvSpPr>
          <p:spPr bwMode="auto">
            <a:xfrm>
              <a:off x="5703508" y="1734548"/>
              <a:ext cx="332890" cy="241716"/>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0" name="Freeform 31"/>
            <p:cNvSpPr>
              <a:spLocks/>
            </p:cNvSpPr>
            <p:nvPr/>
          </p:nvSpPr>
          <p:spPr bwMode="auto">
            <a:xfrm>
              <a:off x="5794681" y="1093506"/>
              <a:ext cx="409928" cy="481312"/>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1" name="Freeform 32"/>
            <p:cNvSpPr>
              <a:spLocks/>
            </p:cNvSpPr>
            <p:nvPr/>
          </p:nvSpPr>
          <p:spPr bwMode="auto">
            <a:xfrm>
              <a:off x="5890095" y="1429222"/>
              <a:ext cx="141354" cy="10530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2" name="Freeform 33"/>
            <p:cNvSpPr>
              <a:spLocks noEditPoints="1"/>
            </p:cNvSpPr>
            <p:nvPr/>
          </p:nvSpPr>
          <p:spPr bwMode="auto">
            <a:xfrm>
              <a:off x="5063172" y="940136"/>
              <a:ext cx="1071466" cy="1559846"/>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3" name="Freeform 34"/>
            <p:cNvSpPr>
              <a:spLocks/>
            </p:cNvSpPr>
            <p:nvPr/>
          </p:nvSpPr>
          <p:spPr bwMode="auto">
            <a:xfrm>
              <a:off x="5338107" y="665202"/>
              <a:ext cx="218393" cy="127926"/>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4" name="Freeform 35"/>
            <p:cNvSpPr>
              <a:spLocks/>
            </p:cNvSpPr>
            <p:nvPr/>
          </p:nvSpPr>
          <p:spPr bwMode="auto">
            <a:xfrm>
              <a:off x="5874546" y="670149"/>
              <a:ext cx="216979" cy="129339"/>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5" name="Freeform 36"/>
            <p:cNvSpPr>
              <a:spLocks/>
            </p:cNvSpPr>
            <p:nvPr/>
          </p:nvSpPr>
          <p:spPr bwMode="auto">
            <a:xfrm>
              <a:off x="5357896" y="833414"/>
              <a:ext cx="284829" cy="410634"/>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6" name="Freeform 37"/>
            <p:cNvSpPr>
              <a:spLocks/>
            </p:cNvSpPr>
            <p:nvPr/>
          </p:nvSpPr>
          <p:spPr bwMode="auto">
            <a:xfrm>
              <a:off x="5410197" y="890662"/>
              <a:ext cx="174573" cy="30249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7" name="Freeform 38"/>
            <p:cNvSpPr>
              <a:spLocks/>
            </p:cNvSpPr>
            <p:nvPr/>
          </p:nvSpPr>
          <p:spPr bwMode="auto">
            <a:xfrm>
              <a:off x="5463205" y="946497"/>
              <a:ext cx="62196" cy="196483"/>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8" name="Freeform 39"/>
            <p:cNvSpPr>
              <a:spLocks/>
            </p:cNvSpPr>
            <p:nvPr/>
          </p:nvSpPr>
          <p:spPr bwMode="auto">
            <a:xfrm>
              <a:off x="5368498" y="1004453"/>
              <a:ext cx="274228" cy="24030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9" name="Freeform 40"/>
            <p:cNvSpPr>
              <a:spLocks noEditPoints="1"/>
            </p:cNvSpPr>
            <p:nvPr/>
          </p:nvSpPr>
          <p:spPr bwMode="auto">
            <a:xfrm>
              <a:off x="5352949" y="829173"/>
              <a:ext cx="294724" cy="420529"/>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0" name="Freeform 41"/>
            <p:cNvSpPr>
              <a:spLocks/>
            </p:cNvSpPr>
            <p:nvPr/>
          </p:nvSpPr>
          <p:spPr bwMode="auto">
            <a:xfrm>
              <a:off x="5759343" y="819985"/>
              <a:ext cx="317341" cy="443146"/>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1" name="Freeform 42"/>
            <p:cNvSpPr>
              <a:spLocks/>
            </p:cNvSpPr>
            <p:nvPr/>
          </p:nvSpPr>
          <p:spPr bwMode="auto">
            <a:xfrm>
              <a:off x="5827193" y="913986"/>
              <a:ext cx="178107" cy="308859"/>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2" name="Freeform 43"/>
            <p:cNvSpPr>
              <a:spLocks/>
            </p:cNvSpPr>
            <p:nvPr/>
          </p:nvSpPr>
          <p:spPr bwMode="auto">
            <a:xfrm>
              <a:off x="5895043" y="1007280"/>
              <a:ext cx="38872" cy="175986"/>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3" name="Freeform 44"/>
            <p:cNvSpPr>
              <a:spLocks/>
            </p:cNvSpPr>
            <p:nvPr/>
          </p:nvSpPr>
          <p:spPr bwMode="auto">
            <a:xfrm>
              <a:off x="5772771" y="945084"/>
              <a:ext cx="293310" cy="318047"/>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4" name="Freeform 45"/>
            <p:cNvSpPr>
              <a:spLocks noEditPoints="1"/>
            </p:cNvSpPr>
            <p:nvPr/>
          </p:nvSpPr>
          <p:spPr bwMode="auto">
            <a:xfrm>
              <a:off x="5755102" y="823519"/>
              <a:ext cx="325822" cy="443853"/>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5" name="Freeform 46"/>
            <p:cNvSpPr>
              <a:spLocks/>
            </p:cNvSpPr>
            <p:nvPr/>
          </p:nvSpPr>
          <p:spPr bwMode="auto">
            <a:xfrm>
              <a:off x="5817298" y="986783"/>
              <a:ext cx="123685" cy="189415"/>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6" name="Freeform 47"/>
            <p:cNvSpPr>
              <a:spLocks/>
            </p:cNvSpPr>
            <p:nvPr/>
          </p:nvSpPr>
          <p:spPr bwMode="auto">
            <a:xfrm>
              <a:off x="5879494" y="1027069"/>
              <a:ext cx="47354" cy="6007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7" name="Freeform 48"/>
            <p:cNvSpPr>
              <a:spLocks/>
            </p:cNvSpPr>
            <p:nvPr/>
          </p:nvSpPr>
          <p:spPr bwMode="auto">
            <a:xfrm>
              <a:off x="5463912" y="985370"/>
              <a:ext cx="124392" cy="188001"/>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8" name="Freeform 49"/>
            <p:cNvSpPr>
              <a:spLocks/>
            </p:cNvSpPr>
            <p:nvPr/>
          </p:nvSpPr>
          <p:spPr bwMode="auto">
            <a:xfrm>
              <a:off x="5520454" y="1020708"/>
              <a:ext cx="47354" cy="59369"/>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9" name="Freeform 50"/>
            <p:cNvSpPr>
              <a:spLocks/>
            </p:cNvSpPr>
            <p:nvPr/>
          </p:nvSpPr>
          <p:spPr bwMode="auto">
            <a:xfrm>
              <a:off x="5690786" y="1222138"/>
              <a:ext cx="58662" cy="82692"/>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1170"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086" y="1322500"/>
              <a:ext cx="327235" cy="14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1"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875" y="1343703"/>
              <a:ext cx="300378" cy="24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2" name="Freeform 53"/>
            <p:cNvSpPr>
              <a:spLocks/>
            </p:cNvSpPr>
            <p:nvPr/>
          </p:nvSpPr>
          <p:spPr bwMode="auto">
            <a:xfrm>
              <a:off x="5567807" y="1341583"/>
              <a:ext cx="298258" cy="216272"/>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3" name="Freeform 54"/>
            <p:cNvSpPr>
              <a:spLocks/>
            </p:cNvSpPr>
            <p:nvPr/>
          </p:nvSpPr>
          <p:spPr bwMode="auto">
            <a:xfrm>
              <a:off x="5571341" y="1342290"/>
              <a:ext cx="293310" cy="85519"/>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4" name="Freeform 55"/>
            <p:cNvSpPr>
              <a:spLocks noEditPoints="1"/>
            </p:cNvSpPr>
            <p:nvPr/>
          </p:nvSpPr>
          <p:spPr bwMode="auto">
            <a:xfrm>
              <a:off x="5564980" y="1335929"/>
              <a:ext cx="306032" cy="98241"/>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5" name="Freeform 56"/>
            <p:cNvSpPr>
              <a:spLocks/>
            </p:cNvSpPr>
            <p:nvPr/>
          </p:nvSpPr>
          <p:spPr bwMode="auto">
            <a:xfrm>
              <a:off x="5625763" y="1417914"/>
              <a:ext cx="176693" cy="127219"/>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6" name="Freeform 57"/>
            <p:cNvSpPr>
              <a:spLocks/>
            </p:cNvSpPr>
            <p:nvPr/>
          </p:nvSpPr>
          <p:spPr bwMode="auto">
            <a:xfrm>
              <a:off x="5619402" y="1420034"/>
              <a:ext cx="189415" cy="67850"/>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7" name="Freeform 58"/>
            <p:cNvSpPr>
              <a:spLocks noEditPoints="1"/>
            </p:cNvSpPr>
            <p:nvPr/>
          </p:nvSpPr>
          <p:spPr bwMode="auto">
            <a:xfrm>
              <a:off x="5561446" y="1335222"/>
              <a:ext cx="310980" cy="206377"/>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8" name="Freeform 59"/>
            <p:cNvSpPr>
              <a:spLocks/>
            </p:cNvSpPr>
            <p:nvPr/>
          </p:nvSpPr>
          <p:spPr bwMode="auto">
            <a:xfrm>
              <a:off x="5525401" y="1311898"/>
              <a:ext cx="48060" cy="57249"/>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9" name="Freeform 60"/>
            <p:cNvSpPr>
              <a:spLocks/>
            </p:cNvSpPr>
            <p:nvPr/>
          </p:nvSpPr>
          <p:spPr bwMode="auto">
            <a:xfrm>
              <a:off x="5862531" y="1309071"/>
              <a:ext cx="45940" cy="54421"/>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0" name="Freeform 61"/>
            <p:cNvSpPr>
              <a:spLocks/>
            </p:cNvSpPr>
            <p:nvPr/>
          </p:nvSpPr>
          <p:spPr bwMode="auto">
            <a:xfrm>
              <a:off x="5671703" y="1574817"/>
              <a:ext cx="79865" cy="43820"/>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1" name="Freeform 62"/>
            <p:cNvSpPr>
              <a:spLocks/>
            </p:cNvSpPr>
            <p:nvPr/>
          </p:nvSpPr>
          <p:spPr bwMode="auto">
            <a:xfrm>
              <a:off x="5659688" y="1891451"/>
              <a:ext cx="320168" cy="135700"/>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2" name="Freeform 63"/>
            <p:cNvSpPr>
              <a:spLocks/>
            </p:cNvSpPr>
            <p:nvPr/>
          </p:nvSpPr>
          <p:spPr bwMode="auto">
            <a:xfrm>
              <a:off x="5857584" y="1460320"/>
              <a:ext cx="148422" cy="78452"/>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98" name="Group 797"/>
          <p:cNvGrpSpPr/>
          <p:nvPr/>
        </p:nvGrpSpPr>
        <p:grpSpPr>
          <a:xfrm>
            <a:off x="7505035" y="2913916"/>
            <a:ext cx="818972" cy="1128567"/>
            <a:chOff x="6074320" y="762752"/>
            <a:chExt cx="1064158" cy="1466441"/>
          </a:xfrm>
        </p:grpSpPr>
        <p:sp>
          <p:nvSpPr>
            <p:cNvPr id="797" name="Freeform 796"/>
            <p:cNvSpPr/>
            <p:nvPr/>
          </p:nvSpPr>
          <p:spPr>
            <a:xfrm>
              <a:off x="6086475" y="771525"/>
              <a:ext cx="1028700" cy="1435100"/>
            </a:xfrm>
            <a:custGeom>
              <a:avLst/>
              <a:gdLst>
                <a:gd name="connsiteX0" fmla="*/ 568325 w 1028700"/>
                <a:gd name="connsiteY0" fmla="*/ 47625 h 1435100"/>
                <a:gd name="connsiteX1" fmla="*/ 450850 w 1028700"/>
                <a:gd name="connsiteY1" fmla="*/ 66675 h 1435100"/>
                <a:gd name="connsiteX2" fmla="*/ 390525 w 1028700"/>
                <a:gd name="connsiteY2" fmla="*/ 41275 h 1435100"/>
                <a:gd name="connsiteX3" fmla="*/ 292100 w 1028700"/>
                <a:gd name="connsiteY3" fmla="*/ 12700 h 1435100"/>
                <a:gd name="connsiteX4" fmla="*/ 241300 w 1028700"/>
                <a:gd name="connsiteY4" fmla="*/ 12700 h 1435100"/>
                <a:gd name="connsiteX5" fmla="*/ 177800 w 1028700"/>
                <a:gd name="connsiteY5" fmla="*/ 38100 h 1435100"/>
                <a:gd name="connsiteX6" fmla="*/ 120650 w 1028700"/>
                <a:gd name="connsiteY6" fmla="*/ 79375 h 1435100"/>
                <a:gd name="connsiteX7" fmla="*/ 60325 w 1028700"/>
                <a:gd name="connsiteY7" fmla="*/ 193675 h 1435100"/>
                <a:gd name="connsiteX8" fmla="*/ 9525 w 1028700"/>
                <a:gd name="connsiteY8" fmla="*/ 387350 h 1435100"/>
                <a:gd name="connsiteX9" fmla="*/ 0 w 1028700"/>
                <a:gd name="connsiteY9" fmla="*/ 625475 h 1435100"/>
                <a:gd name="connsiteX10" fmla="*/ 19050 w 1028700"/>
                <a:gd name="connsiteY10" fmla="*/ 879475 h 1435100"/>
                <a:gd name="connsiteX11" fmla="*/ 98425 w 1028700"/>
                <a:gd name="connsiteY11" fmla="*/ 1171575 h 1435100"/>
                <a:gd name="connsiteX12" fmla="*/ 212725 w 1028700"/>
                <a:gd name="connsiteY12" fmla="*/ 1384300 h 1435100"/>
                <a:gd name="connsiteX13" fmla="*/ 282575 w 1028700"/>
                <a:gd name="connsiteY13" fmla="*/ 1428750 h 1435100"/>
                <a:gd name="connsiteX14" fmla="*/ 317500 w 1028700"/>
                <a:gd name="connsiteY14" fmla="*/ 1403350 h 1435100"/>
                <a:gd name="connsiteX15" fmla="*/ 330200 w 1028700"/>
                <a:gd name="connsiteY15" fmla="*/ 1238250 h 1435100"/>
                <a:gd name="connsiteX16" fmla="*/ 358775 w 1028700"/>
                <a:gd name="connsiteY16" fmla="*/ 1050925 h 1435100"/>
                <a:gd name="connsiteX17" fmla="*/ 396875 w 1028700"/>
                <a:gd name="connsiteY17" fmla="*/ 1054100 h 1435100"/>
                <a:gd name="connsiteX18" fmla="*/ 438150 w 1028700"/>
                <a:gd name="connsiteY18" fmla="*/ 1117600 h 1435100"/>
                <a:gd name="connsiteX19" fmla="*/ 460375 w 1028700"/>
                <a:gd name="connsiteY19" fmla="*/ 1212850 h 1435100"/>
                <a:gd name="connsiteX20" fmla="*/ 463550 w 1028700"/>
                <a:gd name="connsiteY20" fmla="*/ 1289050 h 1435100"/>
                <a:gd name="connsiteX21" fmla="*/ 482600 w 1028700"/>
                <a:gd name="connsiteY21" fmla="*/ 1301750 h 1435100"/>
                <a:gd name="connsiteX22" fmla="*/ 539750 w 1028700"/>
                <a:gd name="connsiteY22" fmla="*/ 1266825 h 1435100"/>
                <a:gd name="connsiteX23" fmla="*/ 590550 w 1028700"/>
                <a:gd name="connsiteY23" fmla="*/ 1184275 h 1435100"/>
                <a:gd name="connsiteX24" fmla="*/ 609600 w 1028700"/>
                <a:gd name="connsiteY24" fmla="*/ 1092200 h 1435100"/>
                <a:gd name="connsiteX25" fmla="*/ 631825 w 1028700"/>
                <a:gd name="connsiteY25" fmla="*/ 952500 h 1435100"/>
                <a:gd name="connsiteX26" fmla="*/ 663575 w 1028700"/>
                <a:gd name="connsiteY26" fmla="*/ 1019175 h 1435100"/>
                <a:gd name="connsiteX27" fmla="*/ 692150 w 1028700"/>
                <a:gd name="connsiteY27" fmla="*/ 1146175 h 1435100"/>
                <a:gd name="connsiteX28" fmla="*/ 711200 w 1028700"/>
                <a:gd name="connsiteY28" fmla="*/ 1343025 h 1435100"/>
                <a:gd name="connsiteX29" fmla="*/ 717550 w 1028700"/>
                <a:gd name="connsiteY29" fmla="*/ 1400175 h 1435100"/>
                <a:gd name="connsiteX30" fmla="*/ 742950 w 1028700"/>
                <a:gd name="connsiteY30" fmla="*/ 1435100 h 1435100"/>
                <a:gd name="connsiteX31" fmla="*/ 809625 w 1028700"/>
                <a:gd name="connsiteY31" fmla="*/ 1400175 h 1435100"/>
                <a:gd name="connsiteX32" fmla="*/ 898525 w 1028700"/>
                <a:gd name="connsiteY32" fmla="*/ 1244600 h 1435100"/>
                <a:gd name="connsiteX33" fmla="*/ 962025 w 1028700"/>
                <a:gd name="connsiteY33" fmla="*/ 1057275 h 1435100"/>
                <a:gd name="connsiteX34" fmla="*/ 1016000 w 1028700"/>
                <a:gd name="connsiteY34" fmla="*/ 812800 h 1435100"/>
                <a:gd name="connsiteX35" fmla="*/ 1028700 w 1028700"/>
                <a:gd name="connsiteY35" fmla="*/ 577850 h 1435100"/>
                <a:gd name="connsiteX36" fmla="*/ 1003300 w 1028700"/>
                <a:gd name="connsiteY36" fmla="*/ 355600 h 1435100"/>
                <a:gd name="connsiteX37" fmla="*/ 955675 w 1028700"/>
                <a:gd name="connsiteY37" fmla="*/ 171450 h 1435100"/>
                <a:gd name="connsiteX38" fmla="*/ 885825 w 1028700"/>
                <a:gd name="connsiteY38" fmla="*/ 60325 h 1435100"/>
                <a:gd name="connsiteX39" fmla="*/ 815975 w 1028700"/>
                <a:gd name="connsiteY39" fmla="*/ 12700 h 1435100"/>
                <a:gd name="connsiteX40" fmla="*/ 746125 w 1028700"/>
                <a:gd name="connsiteY40" fmla="*/ 0 h 1435100"/>
                <a:gd name="connsiteX41" fmla="*/ 625475 w 1028700"/>
                <a:gd name="connsiteY41" fmla="*/ 34925 h 1435100"/>
                <a:gd name="connsiteX42" fmla="*/ 568325 w 1028700"/>
                <a:gd name="connsiteY42" fmla="*/ 47625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28700" h="1435100">
                  <a:moveTo>
                    <a:pt x="568325" y="47625"/>
                  </a:moveTo>
                  <a:lnTo>
                    <a:pt x="450850" y="66675"/>
                  </a:lnTo>
                  <a:lnTo>
                    <a:pt x="390525" y="41275"/>
                  </a:lnTo>
                  <a:lnTo>
                    <a:pt x="292100" y="12700"/>
                  </a:lnTo>
                  <a:lnTo>
                    <a:pt x="241300" y="12700"/>
                  </a:lnTo>
                  <a:lnTo>
                    <a:pt x="177800" y="38100"/>
                  </a:lnTo>
                  <a:lnTo>
                    <a:pt x="120650" y="79375"/>
                  </a:lnTo>
                  <a:lnTo>
                    <a:pt x="60325" y="193675"/>
                  </a:lnTo>
                  <a:lnTo>
                    <a:pt x="9525" y="387350"/>
                  </a:lnTo>
                  <a:lnTo>
                    <a:pt x="0" y="625475"/>
                  </a:lnTo>
                  <a:lnTo>
                    <a:pt x="19050" y="879475"/>
                  </a:lnTo>
                  <a:lnTo>
                    <a:pt x="98425" y="1171575"/>
                  </a:lnTo>
                  <a:lnTo>
                    <a:pt x="212725" y="1384300"/>
                  </a:lnTo>
                  <a:lnTo>
                    <a:pt x="282575" y="1428750"/>
                  </a:lnTo>
                  <a:lnTo>
                    <a:pt x="317500" y="1403350"/>
                  </a:lnTo>
                  <a:lnTo>
                    <a:pt x="330200" y="1238250"/>
                  </a:lnTo>
                  <a:lnTo>
                    <a:pt x="358775" y="1050925"/>
                  </a:lnTo>
                  <a:lnTo>
                    <a:pt x="396875" y="1054100"/>
                  </a:lnTo>
                  <a:lnTo>
                    <a:pt x="438150" y="1117600"/>
                  </a:lnTo>
                  <a:lnTo>
                    <a:pt x="460375" y="1212850"/>
                  </a:lnTo>
                  <a:lnTo>
                    <a:pt x="463550" y="1289050"/>
                  </a:lnTo>
                  <a:lnTo>
                    <a:pt x="482600" y="1301750"/>
                  </a:lnTo>
                  <a:lnTo>
                    <a:pt x="539750" y="1266825"/>
                  </a:lnTo>
                  <a:lnTo>
                    <a:pt x="590550" y="1184275"/>
                  </a:lnTo>
                  <a:lnTo>
                    <a:pt x="609600" y="1092200"/>
                  </a:lnTo>
                  <a:lnTo>
                    <a:pt x="631825" y="952500"/>
                  </a:lnTo>
                  <a:lnTo>
                    <a:pt x="663575" y="1019175"/>
                  </a:lnTo>
                  <a:lnTo>
                    <a:pt x="692150" y="1146175"/>
                  </a:lnTo>
                  <a:lnTo>
                    <a:pt x="711200" y="1343025"/>
                  </a:lnTo>
                  <a:lnTo>
                    <a:pt x="717550" y="1400175"/>
                  </a:lnTo>
                  <a:lnTo>
                    <a:pt x="742950" y="1435100"/>
                  </a:lnTo>
                  <a:lnTo>
                    <a:pt x="809625" y="1400175"/>
                  </a:lnTo>
                  <a:lnTo>
                    <a:pt x="898525" y="1244600"/>
                  </a:lnTo>
                  <a:lnTo>
                    <a:pt x="962025" y="1057275"/>
                  </a:lnTo>
                  <a:lnTo>
                    <a:pt x="1016000" y="812800"/>
                  </a:lnTo>
                  <a:lnTo>
                    <a:pt x="1028700" y="577850"/>
                  </a:lnTo>
                  <a:lnTo>
                    <a:pt x="1003300" y="355600"/>
                  </a:lnTo>
                  <a:lnTo>
                    <a:pt x="955675" y="171450"/>
                  </a:lnTo>
                  <a:lnTo>
                    <a:pt x="885825" y="60325"/>
                  </a:lnTo>
                  <a:lnTo>
                    <a:pt x="815975" y="12700"/>
                  </a:lnTo>
                  <a:lnTo>
                    <a:pt x="746125" y="0"/>
                  </a:lnTo>
                  <a:lnTo>
                    <a:pt x="625475" y="34925"/>
                  </a:lnTo>
                  <a:lnTo>
                    <a:pt x="568325" y="4762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41" name="Group 335"/>
            <p:cNvGrpSpPr>
              <a:grpSpLocks noChangeAspect="1"/>
            </p:cNvGrpSpPr>
            <p:nvPr/>
          </p:nvGrpSpPr>
          <p:grpSpPr bwMode="auto">
            <a:xfrm>
              <a:off x="6074320" y="762752"/>
              <a:ext cx="1064158" cy="1466441"/>
              <a:chOff x="5895" y="1568"/>
              <a:chExt cx="1238" cy="1706"/>
            </a:xfrm>
            <a:solidFill>
              <a:schemeClr val="bg1"/>
            </a:solidFill>
          </p:grpSpPr>
          <p:sp>
            <p:nvSpPr>
              <p:cNvPr id="743" name="Freeform 336"/>
              <p:cNvSpPr>
                <a:spLocks/>
              </p:cNvSpPr>
              <p:nvPr/>
            </p:nvSpPr>
            <p:spPr bwMode="auto">
              <a:xfrm>
                <a:off x="5895" y="1580"/>
                <a:ext cx="687" cy="1694"/>
              </a:xfrm>
              <a:custGeom>
                <a:avLst/>
                <a:gdLst>
                  <a:gd name="T0" fmla="*/ 498 w 581"/>
                  <a:gd name="T1" fmla="*/ 86 h 1435"/>
                  <a:gd name="T2" fmla="*/ 384 w 581"/>
                  <a:gd name="T3" fmla="*/ 41 h 1435"/>
                  <a:gd name="T4" fmla="*/ 329 w 581"/>
                  <a:gd name="T5" fmla="*/ 19 h 1435"/>
                  <a:gd name="T6" fmla="*/ 270 w 581"/>
                  <a:gd name="T7" fmla="*/ 15 h 1435"/>
                  <a:gd name="T8" fmla="*/ 140 w 581"/>
                  <a:gd name="T9" fmla="*/ 91 h 1435"/>
                  <a:gd name="T10" fmla="*/ 73 w 581"/>
                  <a:gd name="T11" fmla="*/ 233 h 1435"/>
                  <a:gd name="T12" fmla="*/ 35 w 581"/>
                  <a:gd name="T13" fmla="*/ 550 h 1435"/>
                  <a:gd name="T14" fmla="*/ 94 w 581"/>
                  <a:gd name="T15" fmla="*/ 1027 h 1435"/>
                  <a:gd name="T16" fmla="*/ 178 w 581"/>
                  <a:gd name="T17" fmla="*/ 1249 h 1435"/>
                  <a:gd name="T18" fmla="*/ 240 w 581"/>
                  <a:gd name="T19" fmla="*/ 1345 h 1435"/>
                  <a:gd name="T20" fmla="*/ 278 w 581"/>
                  <a:gd name="T21" fmla="*/ 1377 h 1435"/>
                  <a:gd name="T22" fmla="*/ 291 w 581"/>
                  <a:gd name="T23" fmla="*/ 1380 h 1435"/>
                  <a:gd name="T24" fmla="*/ 300 w 581"/>
                  <a:gd name="T25" fmla="*/ 1364 h 1435"/>
                  <a:gd name="T26" fmla="*/ 306 w 581"/>
                  <a:gd name="T27" fmla="*/ 1308 h 1435"/>
                  <a:gd name="T28" fmla="*/ 325 w 581"/>
                  <a:gd name="T29" fmla="*/ 1145 h 1435"/>
                  <a:gd name="T30" fmla="*/ 341 w 581"/>
                  <a:gd name="T31" fmla="*/ 1064 h 1435"/>
                  <a:gd name="T32" fmla="*/ 414 w 581"/>
                  <a:gd name="T33" fmla="*/ 871 h 1435"/>
                  <a:gd name="T34" fmla="*/ 477 w 581"/>
                  <a:gd name="T35" fmla="*/ 815 h 1435"/>
                  <a:gd name="T36" fmla="*/ 521 w 581"/>
                  <a:gd name="T37" fmla="*/ 811 h 1435"/>
                  <a:gd name="T38" fmla="*/ 482 w 581"/>
                  <a:gd name="T39" fmla="*/ 825 h 1435"/>
                  <a:gd name="T40" fmla="*/ 416 w 581"/>
                  <a:gd name="T41" fmla="*/ 917 h 1435"/>
                  <a:gd name="T42" fmla="*/ 378 w 581"/>
                  <a:gd name="T43" fmla="*/ 1071 h 1435"/>
                  <a:gd name="T44" fmla="*/ 369 w 581"/>
                  <a:gd name="T45" fmla="*/ 1151 h 1435"/>
                  <a:gd name="T46" fmla="*/ 357 w 581"/>
                  <a:gd name="T47" fmla="*/ 1311 h 1435"/>
                  <a:gd name="T48" fmla="*/ 352 w 581"/>
                  <a:gd name="T49" fmla="*/ 1377 h 1435"/>
                  <a:gd name="T50" fmla="*/ 318 w 581"/>
                  <a:gd name="T51" fmla="*/ 1427 h 1435"/>
                  <a:gd name="T52" fmla="*/ 283 w 581"/>
                  <a:gd name="T53" fmla="*/ 1435 h 1435"/>
                  <a:gd name="T54" fmla="*/ 232 w 581"/>
                  <a:gd name="T55" fmla="*/ 1413 h 1435"/>
                  <a:gd name="T56" fmla="*/ 171 w 581"/>
                  <a:gd name="T57" fmla="*/ 1347 h 1435"/>
                  <a:gd name="T58" fmla="*/ 49 w 581"/>
                  <a:gd name="T59" fmla="*/ 1038 h 1435"/>
                  <a:gd name="T60" fmla="*/ 4 w 581"/>
                  <a:gd name="T61" fmla="*/ 713 h 1435"/>
                  <a:gd name="T62" fmla="*/ 13 w 581"/>
                  <a:gd name="T63" fmla="*/ 386 h 1435"/>
                  <a:gd name="T64" fmla="*/ 80 w 581"/>
                  <a:gd name="T65" fmla="*/ 149 h 1435"/>
                  <a:gd name="T66" fmla="*/ 189 w 581"/>
                  <a:gd name="T67" fmla="*/ 24 h 1435"/>
                  <a:gd name="T68" fmla="*/ 311 w 581"/>
                  <a:gd name="T69" fmla="*/ 4 h 1435"/>
                  <a:gd name="T70" fmla="*/ 351 w 581"/>
                  <a:gd name="T71" fmla="*/ 14 h 1435"/>
                  <a:gd name="T72" fmla="*/ 425 w 581"/>
                  <a:gd name="T73" fmla="*/ 50 h 1435"/>
                  <a:gd name="T74" fmla="*/ 579 w 581"/>
                  <a:gd name="T75" fmla="*/ 91 h 1435"/>
                  <a:gd name="T76" fmla="*/ 579 w 581"/>
                  <a:gd name="T77" fmla="*/ 96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1" h="1435">
                    <a:moveTo>
                      <a:pt x="579" y="96"/>
                    </a:moveTo>
                    <a:cubicBezTo>
                      <a:pt x="551" y="97"/>
                      <a:pt x="524" y="93"/>
                      <a:pt x="498" y="86"/>
                    </a:cubicBezTo>
                    <a:cubicBezTo>
                      <a:pt x="471" y="80"/>
                      <a:pt x="445" y="70"/>
                      <a:pt x="421" y="59"/>
                    </a:cubicBezTo>
                    <a:cubicBezTo>
                      <a:pt x="408" y="53"/>
                      <a:pt x="396" y="47"/>
                      <a:pt x="384" y="41"/>
                    </a:cubicBezTo>
                    <a:cubicBezTo>
                      <a:pt x="372" y="35"/>
                      <a:pt x="360" y="29"/>
                      <a:pt x="347" y="25"/>
                    </a:cubicBezTo>
                    <a:cubicBezTo>
                      <a:pt x="341" y="22"/>
                      <a:pt x="335" y="21"/>
                      <a:pt x="329" y="19"/>
                    </a:cubicBezTo>
                    <a:cubicBezTo>
                      <a:pt x="322" y="18"/>
                      <a:pt x="316" y="17"/>
                      <a:pt x="309" y="16"/>
                    </a:cubicBezTo>
                    <a:cubicBezTo>
                      <a:pt x="296" y="14"/>
                      <a:pt x="283" y="14"/>
                      <a:pt x="270" y="15"/>
                    </a:cubicBezTo>
                    <a:cubicBezTo>
                      <a:pt x="244" y="17"/>
                      <a:pt x="219" y="25"/>
                      <a:pt x="197" y="38"/>
                    </a:cubicBezTo>
                    <a:cubicBezTo>
                      <a:pt x="175" y="52"/>
                      <a:pt x="156" y="70"/>
                      <a:pt x="140" y="91"/>
                    </a:cubicBezTo>
                    <a:cubicBezTo>
                      <a:pt x="124" y="112"/>
                      <a:pt x="111" y="135"/>
                      <a:pt x="100" y="159"/>
                    </a:cubicBezTo>
                    <a:cubicBezTo>
                      <a:pt x="89" y="183"/>
                      <a:pt x="80" y="208"/>
                      <a:pt x="73" y="233"/>
                    </a:cubicBezTo>
                    <a:cubicBezTo>
                      <a:pt x="58" y="284"/>
                      <a:pt x="48" y="337"/>
                      <a:pt x="42" y="390"/>
                    </a:cubicBezTo>
                    <a:cubicBezTo>
                      <a:pt x="37" y="443"/>
                      <a:pt x="34" y="497"/>
                      <a:pt x="35" y="550"/>
                    </a:cubicBezTo>
                    <a:cubicBezTo>
                      <a:pt x="37" y="657"/>
                      <a:pt x="44" y="765"/>
                      <a:pt x="61" y="870"/>
                    </a:cubicBezTo>
                    <a:cubicBezTo>
                      <a:pt x="70" y="923"/>
                      <a:pt x="81" y="975"/>
                      <a:pt x="94" y="1027"/>
                    </a:cubicBezTo>
                    <a:cubicBezTo>
                      <a:pt x="108" y="1078"/>
                      <a:pt x="125" y="1129"/>
                      <a:pt x="145" y="1178"/>
                    </a:cubicBezTo>
                    <a:cubicBezTo>
                      <a:pt x="155" y="1202"/>
                      <a:pt x="166" y="1226"/>
                      <a:pt x="178" y="1249"/>
                    </a:cubicBezTo>
                    <a:cubicBezTo>
                      <a:pt x="190" y="1272"/>
                      <a:pt x="203" y="1294"/>
                      <a:pt x="217" y="1315"/>
                    </a:cubicBezTo>
                    <a:cubicBezTo>
                      <a:pt x="225" y="1325"/>
                      <a:pt x="232" y="1335"/>
                      <a:pt x="240" y="1345"/>
                    </a:cubicBezTo>
                    <a:cubicBezTo>
                      <a:pt x="248" y="1354"/>
                      <a:pt x="257" y="1362"/>
                      <a:pt x="265" y="1369"/>
                    </a:cubicBezTo>
                    <a:cubicBezTo>
                      <a:pt x="270" y="1372"/>
                      <a:pt x="274" y="1375"/>
                      <a:pt x="278" y="1377"/>
                    </a:cubicBezTo>
                    <a:cubicBezTo>
                      <a:pt x="282" y="1379"/>
                      <a:pt x="285" y="1380"/>
                      <a:pt x="288" y="1380"/>
                    </a:cubicBezTo>
                    <a:cubicBezTo>
                      <a:pt x="290" y="1380"/>
                      <a:pt x="290" y="1380"/>
                      <a:pt x="291" y="1380"/>
                    </a:cubicBezTo>
                    <a:cubicBezTo>
                      <a:pt x="291" y="1380"/>
                      <a:pt x="293" y="1378"/>
                      <a:pt x="295" y="1375"/>
                    </a:cubicBezTo>
                    <a:cubicBezTo>
                      <a:pt x="297" y="1373"/>
                      <a:pt x="298" y="1368"/>
                      <a:pt x="300" y="1364"/>
                    </a:cubicBezTo>
                    <a:cubicBezTo>
                      <a:pt x="301" y="1359"/>
                      <a:pt x="302" y="1353"/>
                      <a:pt x="303" y="1348"/>
                    </a:cubicBezTo>
                    <a:cubicBezTo>
                      <a:pt x="306" y="1308"/>
                      <a:pt x="306" y="1308"/>
                      <a:pt x="306" y="1308"/>
                    </a:cubicBezTo>
                    <a:cubicBezTo>
                      <a:pt x="308" y="1281"/>
                      <a:pt x="311" y="1254"/>
                      <a:pt x="314" y="1226"/>
                    </a:cubicBezTo>
                    <a:cubicBezTo>
                      <a:pt x="317" y="1199"/>
                      <a:pt x="321" y="1172"/>
                      <a:pt x="325" y="1145"/>
                    </a:cubicBezTo>
                    <a:cubicBezTo>
                      <a:pt x="328" y="1132"/>
                      <a:pt x="330" y="1118"/>
                      <a:pt x="332" y="1105"/>
                    </a:cubicBezTo>
                    <a:cubicBezTo>
                      <a:pt x="335" y="1091"/>
                      <a:pt x="338" y="1078"/>
                      <a:pt x="341" y="1064"/>
                    </a:cubicBezTo>
                    <a:cubicBezTo>
                      <a:pt x="353" y="1011"/>
                      <a:pt x="368" y="957"/>
                      <a:pt x="393" y="907"/>
                    </a:cubicBezTo>
                    <a:cubicBezTo>
                      <a:pt x="399" y="895"/>
                      <a:pt x="406" y="883"/>
                      <a:pt x="414" y="871"/>
                    </a:cubicBezTo>
                    <a:cubicBezTo>
                      <a:pt x="422" y="859"/>
                      <a:pt x="431" y="848"/>
                      <a:pt x="441" y="838"/>
                    </a:cubicBezTo>
                    <a:cubicBezTo>
                      <a:pt x="452" y="829"/>
                      <a:pt x="464" y="820"/>
                      <a:pt x="477" y="815"/>
                    </a:cubicBezTo>
                    <a:cubicBezTo>
                      <a:pt x="490" y="809"/>
                      <a:pt x="505" y="807"/>
                      <a:pt x="519" y="808"/>
                    </a:cubicBezTo>
                    <a:cubicBezTo>
                      <a:pt x="520" y="808"/>
                      <a:pt x="521" y="810"/>
                      <a:pt x="521" y="811"/>
                    </a:cubicBezTo>
                    <a:cubicBezTo>
                      <a:pt x="521" y="812"/>
                      <a:pt x="520" y="813"/>
                      <a:pt x="519" y="814"/>
                    </a:cubicBezTo>
                    <a:cubicBezTo>
                      <a:pt x="506" y="815"/>
                      <a:pt x="493" y="818"/>
                      <a:pt x="482" y="825"/>
                    </a:cubicBezTo>
                    <a:cubicBezTo>
                      <a:pt x="471" y="831"/>
                      <a:pt x="461" y="840"/>
                      <a:pt x="453" y="850"/>
                    </a:cubicBezTo>
                    <a:cubicBezTo>
                      <a:pt x="437" y="869"/>
                      <a:pt x="425" y="893"/>
                      <a:pt x="416" y="917"/>
                    </a:cubicBezTo>
                    <a:cubicBezTo>
                      <a:pt x="406" y="942"/>
                      <a:pt x="399" y="967"/>
                      <a:pt x="393" y="993"/>
                    </a:cubicBezTo>
                    <a:cubicBezTo>
                      <a:pt x="387" y="1019"/>
                      <a:pt x="382" y="1045"/>
                      <a:pt x="378" y="1071"/>
                    </a:cubicBezTo>
                    <a:cubicBezTo>
                      <a:pt x="377" y="1085"/>
                      <a:pt x="375" y="1098"/>
                      <a:pt x="373" y="1111"/>
                    </a:cubicBezTo>
                    <a:cubicBezTo>
                      <a:pt x="372" y="1124"/>
                      <a:pt x="370" y="1138"/>
                      <a:pt x="369" y="1151"/>
                    </a:cubicBezTo>
                    <a:cubicBezTo>
                      <a:pt x="366" y="1178"/>
                      <a:pt x="364" y="1204"/>
                      <a:pt x="362" y="1231"/>
                    </a:cubicBezTo>
                    <a:cubicBezTo>
                      <a:pt x="360" y="1258"/>
                      <a:pt x="359" y="1284"/>
                      <a:pt x="357" y="1311"/>
                    </a:cubicBezTo>
                    <a:cubicBezTo>
                      <a:pt x="355" y="1352"/>
                      <a:pt x="355" y="1352"/>
                      <a:pt x="355" y="1352"/>
                    </a:cubicBezTo>
                    <a:cubicBezTo>
                      <a:pt x="355" y="1360"/>
                      <a:pt x="354" y="1368"/>
                      <a:pt x="352" y="1377"/>
                    </a:cubicBezTo>
                    <a:cubicBezTo>
                      <a:pt x="350" y="1385"/>
                      <a:pt x="347" y="1393"/>
                      <a:pt x="342" y="1402"/>
                    </a:cubicBezTo>
                    <a:cubicBezTo>
                      <a:pt x="337" y="1411"/>
                      <a:pt x="330" y="1421"/>
                      <a:pt x="318" y="1427"/>
                    </a:cubicBezTo>
                    <a:cubicBezTo>
                      <a:pt x="313" y="1430"/>
                      <a:pt x="307" y="1433"/>
                      <a:pt x="300" y="1434"/>
                    </a:cubicBezTo>
                    <a:cubicBezTo>
                      <a:pt x="294" y="1435"/>
                      <a:pt x="288" y="1435"/>
                      <a:pt x="283" y="1435"/>
                    </a:cubicBezTo>
                    <a:cubicBezTo>
                      <a:pt x="271" y="1434"/>
                      <a:pt x="262" y="1431"/>
                      <a:pt x="254" y="1427"/>
                    </a:cubicBezTo>
                    <a:cubicBezTo>
                      <a:pt x="245" y="1423"/>
                      <a:pt x="238" y="1418"/>
                      <a:pt x="232" y="1413"/>
                    </a:cubicBezTo>
                    <a:cubicBezTo>
                      <a:pt x="219" y="1404"/>
                      <a:pt x="208" y="1393"/>
                      <a:pt x="198" y="1382"/>
                    </a:cubicBezTo>
                    <a:cubicBezTo>
                      <a:pt x="188" y="1371"/>
                      <a:pt x="179" y="1359"/>
                      <a:pt x="171" y="1347"/>
                    </a:cubicBezTo>
                    <a:cubicBezTo>
                      <a:pt x="139" y="1300"/>
                      <a:pt x="115" y="1249"/>
                      <a:pt x="96" y="1197"/>
                    </a:cubicBezTo>
                    <a:cubicBezTo>
                      <a:pt x="76" y="1145"/>
                      <a:pt x="61" y="1092"/>
                      <a:pt x="49" y="1038"/>
                    </a:cubicBezTo>
                    <a:cubicBezTo>
                      <a:pt x="36" y="985"/>
                      <a:pt x="27" y="931"/>
                      <a:pt x="19" y="876"/>
                    </a:cubicBezTo>
                    <a:cubicBezTo>
                      <a:pt x="12" y="822"/>
                      <a:pt x="7" y="768"/>
                      <a:pt x="4" y="713"/>
                    </a:cubicBezTo>
                    <a:cubicBezTo>
                      <a:pt x="1" y="659"/>
                      <a:pt x="0" y="604"/>
                      <a:pt x="0" y="550"/>
                    </a:cubicBezTo>
                    <a:cubicBezTo>
                      <a:pt x="1" y="495"/>
                      <a:pt x="5" y="440"/>
                      <a:pt x="13" y="386"/>
                    </a:cubicBezTo>
                    <a:cubicBezTo>
                      <a:pt x="21" y="332"/>
                      <a:pt x="32" y="278"/>
                      <a:pt x="49" y="226"/>
                    </a:cubicBezTo>
                    <a:cubicBezTo>
                      <a:pt x="58" y="200"/>
                      <a:pt x="68" y="174"/>
                      <a:pt x="80" y="149"/>
                    </a:cubicBezTo>
                    <a:cubicBezTo>
                      <a:pt x="93" y="124"/>
                      <a:pt x="107" y="101"/>
                      <a:pt x="125" y="79"/>
                    </a:cubicBezTo>
                    <a:cubicBezTo>
                      <a:pt x="143" y="57"/>
                      <a:pt x="164" y="38"/>
                      <a:pt x="189" y="24"/>
                    </a:cubicBezTo>
                    <a:cubicBezTo>
                      <a:pt x="213" y="10"/>
                      <a:pt x="241" y="2"/>
                      <a:pt x="269" y="1"/>
                    </a:cubicBezTo>
                    <a:cubicBezTo>
                      <a:pt x="283" y="0"/>
                      <a:pt x="297" y="1"/>
                      <a:pt x="311" y="4"/>
                    </a:cubicBezTo>
                    <a:cubicBezTo>
                      <a:pt x="318" y="5"/>
                      <a:pt x="325" y="6"/>
                      <a:pt x="331" y="8"/>
                    </a:cubicBezTo>
                    <a:cubicBezTo>
                      <a:pt x="338" y="10"/>
                      <a:pt x="345" y="12"/>
                      <a:pt x="351" y="14"/>
                    </a:cubicBezTo>
                    <a:cubicBezTo>
                      <a:pt x="364" y="20"/>
                      <a:pt x="376" y="26"/>
                      <a:pt x="388" y="32"/>
                    </a:cubicBezTo>
                    <a:cubicBezTo>
                      <a:pt x="401" y="38"/>
                      <a:pt x="412" y="44"/>
                      <a:pt x="425" y="50"/>
                    </a:cubicBezTo>
                    <a:cubicBezTo>
                      <a:pt x="449" y="62"/>
                      <a:pt x="474" y="72"/>
                      <a:pt x="499" y="79"/>
                    </a:cubicBezTo>
                    <a:cubicBezTo>
                      <a:pt x="525" y="86"/>
                      <a:pt x="552" y="90"/>
                      <a:pt x="579" y="91"/>
                    </a:cubicBezTo>
                    <a:cubicBezTo>
                      <a:pt x="580" y="91"/>
                      <a:pt x="581" y="92"/>
                      <a:pt x="581" y="94"/>
                    </a:cubicBezTo>
                    <a:cubicBezTo>
                      <a:pt x="581" y="95"/>
                      <a:pt x="580" y="96"/>
                      <a:pt x="579" y="9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4" name="Freeform 337"/>
              <p:cNvSpPr>
                <a:spLocks/>
              </p:cNvSpPr>
              <p:nvPr/>
            </p:nvSpPr>
            <p:spPr bwMode="auto">
              <a:xfrm>
                <a:off x="6482" y="1568"/>
                <a:ext cx="651" cy="1691"/>
              </a:xfrm>
              <a:custGeom>
                <a:avLst/>
                <a:gdLst>
                  <a:gd name="T0" fmla="*/ 62 w 551"/>
                  <a:gd name="T1" fmla="*/ 852 h 1432"/>
                  <a:gd name="T2" fmla="*/ 143 w 551"/>
                  <a:gd name="T3" fmla="*/ 939 h 1432"/>
                  <a:gd name="T4" fmla="*/ 191 w 551"/>
                  <a:gd name="T5" fmla="*/ 1091 h 1432"/>
                  <a:gd name="T6" fmla="*/ 223 w 551"/>
                  <a:gd name="T7" fmla="*/ 1326 h 1432"/>
                  <a:gd name="T8" fmla="*/ 225 w 551"/>
                  <a:gd name="T9" fmla="*/ 1356 h 1432"/>
                  <a:gd name="T10" fmla="*/ 237 w 551"/>
                  <a:gd name="T11" fmla="*/ 1395 h 1432"/>
                  <a:gd name="T12" fmla="*/ 286 w 551"/>
                  <a:gd name="T13" fmla="*/ 1387 h 1432"/>
                  <a:gd name="T14" fmla="*/ 403 w 551"/>
                  <a:gd name="T15" fmla="*/ 1194 h 1432"/>
                  <a:gd name="T16" fmla="*/ 477 w 551"/>
                  <a:gd name="T17" fmla="*/ 893 h 1432"/>
                  <a:gd name="T18" fmla="*/ 496 w 551"/>
                  <a:gd name="T19" fmla="*/ 582 h 1432"/>
                  <a:gd name="T20" fmla="*/ 495 w 551"/>
                  <a:gd name="T21" fmla="*/ 505 h 1432"/>
                  <a:gd name="T22" fmla="*/ 479 w 551"/>
                  <a:gd name="T23" fmla="*/ 352 h 1432"/>
                  <a:gd name="T24" fmla="*/ 410 w 551"/>
                  <a:gd name="T25" fmla="*/ 137 h 1432"/>
                  <a:gd name="T26" fmla="*/ 307 w 551"/>
                  <a:gd name="T27" fmla="*/ 42 h 1432"/>
                  <a:gd name="T28" fmla="*/ 218 w 551"/>
                  <a:gd name="T29" fmla="*/ 36 h 1432"/>
                  <a:gd name="T30" fmla="*/ 199 w 551"/>
                  <a:gd name="T31" fmla="*/ 40 h 1432"/>
                  <a:gd name="T32" fmla="*/ 82 w 551"/>
                  <a:gd name="T33" fmla="*/ 62 h 1432"/>
                  <a:gd name="T34" fmla="*/ 3 w 551"/>
                  <a:gd name="T35" fmla="*/ 69 h 1432"/>
                  <a:gd name="T36" fmla="*/ 3 w 551"/>
                  <a:gd name="T37" fmla="*/ 63 h 1432"/>
                  <a:gd name="T38" fmla="*/ 41 w 551"/>
                  <a:gd name="T39" fmla="*/ 57 h 1432"/>
                  <a:gd name="T40" fmla="*/ 155 w 551"/>
                  <a:gd name="T41" fmla="*/ 27 h 1432"/>
                  <a:gd name="T42" fmla="*/ 202 w 551"/>
                  <a:gd name="T43" fmla="*/ 13 h 1432"/>
                  <a:gd name="T44" fmla="*/ 232 w 551"/>
                  <a:gd name="T45" fmla="*/ 5 h 1432"/>
                  <a:gd name="T46" fmla="*/ 393 w 551"/>
                  <a:gd name="T47" fmla="*/ 49 h 1432"/>
                  <a:gd name="T48" fmla="*/ 488 w 551"/>
                  <a:gd name="T49" fmla="*/ 186 h 1432"/>
                  <a:gd name="T50" fmla="*/ 533 w 551"/>
                  <a:gd name="T51" fmla="*/ 342 h 1432"/>
                  <a:gd name="T52" fmla="*/ 550 w 551"/>
                  <a:gd name="T53" fmla="*/ 503 h 1432"/>
                  <a:gd name="T54" fmla="*/ 551 w 551"/>
                  <a:gd name="T55" fmla="*/ 583 h 1432"/>
                  <a:gd name="T56" fmla="*/ 521 w 551"/>
                  <a:gd name="T57" fmla="*/ 900 h 1432"/>
                  <a:gd name="T58" fmla="*/ 403 w 551"/>
                  <a:gd name="T59" fmla="*/ 1281 h 1432"/>
                  <a:gd name="T60" fmla="*/ 304 w 551"/>
                  <a:gd name="T61" fmla="*/ 1411 h 1432"/>
                  <a:gd name="T62" fmla="*/ 263 w 551"/>
                  <a:gd name="T63" fmla="*/ 1431 h 1432"/>
                  <a:gd name="T64" fmla="*/ 215 w 551"/>
                  <a:gd name="T65" fmla="*/ 1411 h 1432"/>
                  <a:gd name="T66" fmla="*/ 200 w 551"/>
                  <a:gd name="T67" fmla="*/ 1368 h 1432"/>
                  <a:gd name="T68" fmla="*/ 199 w 551"/>
                  <a:gd name="T69" fmla="*/ 1348 h 1432"/>
                  <a:gd name="T70" fmla="*/ 193 w 551"/>
                  <a:gd name="T71" fmla="*/ 1250 h 1432"/>
                  <a:gd name="T72" fmla="*/ 158 w 551"/>
                  <a:gd name="T73" fmla="*/ 1018 h 1432"/>
                  <a:gd name="T74" fmla="*/ 90 w 551"/>
                  <a:gd name="T75" fmla="*/ 880 h 1432"/>
                  <a:gd name="T76" fmla="*/ 23 w 551"/>
                  <a:gd name="T77" fmla="*/ 850 h 1432"/>
                  <a:gd name="T78" fmla="*/ 23 w 551"/>
                  <a:gd name="T79" fmla="*/ 84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1" h="1432">
                    <a:moveTo>
                      <a:pt x="23" y="844"/>
                    </a:moveTo>
                    <a:cubicBezTo>
                      <a:pt x="36" y="844"/>
                      <a:pt x="50" y="846"/>
                      <a:pt x="62" y="852"/>
                    </a:cubicBezTo>
                    <a:cubicBezTo>
                      <a:pt x="75" y="857"/>
                      <a:pt x="86" y="865"/>
                      <a:pt x="96" y="874"/>
                    </a:cubicBezTo>
                    <a:cubicBezTo>
                      <a:pt x="116" y="892"/>
                      <a:pt x="131" y="916"/>
                      <a:pt x="143" y="939"/>
                    </a:cubicBezTo>
                    <a:cubicBezTo>
                      <a:pt x="154" y="963"/>
                      <a:pt x="164" y="988"/>
                      <a:pt x="171" y="1014"/>
                    </a:cubicBezTo>
                    <a:cubicBezTo>
                      <a:pt x="179" y="1039"/>
                      <a:pt x="185" y="1065"/>
                      <a:pt x="191" y="1091"/>
                    </a:cubicBezTo>
                    <a:cubicBezTo>
                      <a:pt x="202" y="1143"/>
                      <a:pt x="209" y="1195"/>
                      <a:pt x="215" y="1248"/>
                    </a:cubicBezTo>
                    <a:cubicBezTo>
                      <a:pt x="218" y="1274"/>
                      <a:pt x="220" y="1300"/>
                      <a:pt x="223" y="1326"/>
                    </a:cubicBezTo>
                    <a:cubicBezTo>
                      <a:pt x="224" y="1346"/>
                      <a:pt x="224" y="1346"/>
                      <a:pt x="224" y="1346"/>
                    </a:cubicBezTo>
                    <a:cubicBezTo>
                      <a:pt x="225" y="1356"/>
                      <a:pt x="225" y="1356"/>
                      <a:pt x="225" y="1356"/>
                    </a:cubicBezTo>
                    <a:cubicBezTo>
                      <a:pt x="225" y="1359"/>
                      <a:pt x="226" y="1362"/>
                      <a:pt x="226" y="1365"/>
                    </a:cubicBezTo>
                    <a:cubicBezTo>
                      <a:pt x="228" y="1376"/>
                      <a:pt x="231" y="1388"/>
                      <a:pt x="237" y="1395"/>
                    </a:cubicBezTo>
                    <a:cubicBezTo>
                      <a:pt x="243" y="1403"/>
                      <a:pt x="249" y="1405"/>
                      <a:pt x="258" y="1403"/>
                    </a:cubicBezTo>
                    <a:cubicBezTo>
                      <a:pt x="267" y="1401"/>
                      <a:pt x="277" y="1395"/>
                      <a:pt x="286" y="1387"/>
                    </a:cubicBezTo>
                    <a:cubicBezTo>
                      <a:pt x="304" y="1372"/>
                      <a:pt x="320" y="1352"/>
                      <a:pt x="334" y="1332"/>
                    </a:cubicBezTo>
                    <a:cubicBezTo>
                      <a:pt x="362" y="1289"/>
                      <a:pt x="384" y="1242"/>
                      <a:pt x="403" y="1194"/>
                    </a:cubicBezTo>
                    <a:cubicBezTo>
                      <a:pt x="421" y="1146"/>
                      <a:pt x="436" y="1096"/>
                      <a:pt x="448" y="1046"/>
                    </a:cubicBezTo>
                    <a:cubicBezTo>
                      <a:pt x="460" y="996"/>
                      <a:pt x="470" y="945"/>
                      <a:pt x="477" y="893"/>
                    </a:cubicBezTo>
                    <a:cubicBezTo>
                      <a:pt x="484" y="842"/>
                      <a:pt x="489" y="790"/>
                      <a:pt x="493" y="738"/>
                    </a:cubicBezTo>
                    <a:cubicBezTo>
                      <a:pt x="496" y="686"/>
                      <a:pt x="497" y="634"/>
                      <a:pt x="496" y="582"/>
                    </a:cubicBezTo>
                    <a:cubicBezTo>
                      <a:pt x="496" y="569"/>
                      <a:pt x="496" y="556"/>
                      <a:pt x="496" y="544"/>
                    </a:cubicBezTo>
                    <a:cubicBezTo>
                      <a:pt x="496" y="531"/>
                      <a:pt x="495" y="518"/>
                      <a:pt x="495" y="505"/>
                    </a:cubicBezTo>
                    <a:cubicBezTo>
                      <a:pt x="493" y="479"/>
                      <a:pt x="491" y="454"/>
                      <a:pt x="489" y="428"/>
                    </a:cubicBezTo>
                    <a:cubicBezTo>
                      <a:pt x="486" y="402"/>
                      <a:pt x="483" y="377"/>
                      <a:pt x="479" y="352"/>
                    </a:cubicBezTo>
                    <a:cubicBezTo>
                      <a:pt x="475" y="327"/>
                      <a:pt x="470" y="302"/>
                      <a:pt x="464" y="277"/>
                    </a:cubicBezTo>
                    <a:cubicBezTo>
                      <a:pt x="451" y="228"/>
                      <a:pt x="435" y="180"/>
                      <a:pt x="410" y="137"/>
                    </a:cubicBezTo>
                    <a:cubicBezTo>
                      <a:pt x="398" y="116"/>
                      <a:pt x="383" y="96"/>
                      <a:pt x="366" y="79"/>
                    </a:cubicBezTo>
                    <a:cubicBezTo>
                      <a:pt x="349" y="63"/>
                      <a:pt x="329" y="49"/>
                      <a:pt x="307" y="42"/>
                    </a:cubicBezTo>
                    <a:cubicBezTo>
                      <a:pt x="285" y="34"/>
                      <a:pt x="260" y="31"/>
                      <a:pt x="236" y="33"/>
                    </a:cubicBezTo>
                    <a:cubicBezTo>
                      <a:pt x="230" y="34"/>
                      <a:pt x="224" y="35"/>
                      <a:pt x="218" y="36"/>
                    </a:cubicBezTo>
                    <a:cubicBezTo>
                      <a:pt x="214" y="36"/>
                      <a:pt x="211" y="37"/>
                      <a:pt x="208" y="37"/>
                    </a:cubicBezTo>
                    <a:cubicBezTo>
                      <a:pt x="199" y="40"/>
                      <a:pt x="199" y="40"/>
                      <a:pt x="199" y="40"/>
                    </a:cubicBezTo>
                    <a:cubicBezTo>
                      <a:pt x="186" y="42"/>
                      <a:pt x="173" y="45"/>
                      <a:pt x="160" y="48"/>
                    </a:cubicBezTo>
                    <a:cubicBezTo>
                      <a:pt x="134" y="53"/>
                      <a:pt x="108" y="58"/>
                      <a:pt x="82" y="62"/>
                    </a:cubicBezTo>
                    <a:cubicBezTo>
                      <a:pt x="69" y="64"/>
                      <a:pt x="56" y="66"/>
                      <a:pt x="43" y="67"/>
                    </a:cubicBezTo>
                    <a:cubicBezTo>
                      <a:pt x="29" y="68"/>
                      <a:pt x="16" y="70"/>
                      <a:pt x="3" y="69"/>
                    </a:cubicBezTo>
                    <a:cubicBezTo>
                      <a:pt x="1" y="69"/>
                      <a:pt x="0" y="68"/>
                      <a:pt x="0" y="66"/>
                    </a:cubicBezTo>
                    <a:cubicBezTo>
                      <a:pt x="0" y="65"/>
                      <a:pt x="1" y="64"/>
                      <a:pt x="3" y="63"/>
                    </a:cubicBezTo>
                    <a:cubicBezTo>
                      <a:pt x="3" y="63"/>
                      <a:pt x="3" y="63"/>
                      <a:pt x="3" y="63"/>
                    </a:cubicBezTo>
                    <a:cubicBezTo>
                      <a:pt x="15" y="62"/>
                      <a:pt x="28" y="60"/>
                      <a:pt x="41" y="57"/>
                    </a:cubicBezTo>
                    <a:cubicBezTo>
                      <a:pt x="54" y="55"/>
                      <a:pt x="67" y="52"/>
                      <a:pt x="79" y="48"/>
                    </a:cubicBezTo>
                    <a:cubicBezTo>
                      <a:pt x="105" y="42"/>
                      <a:pt x="130" y="35"/>
                      <a:pt x="155" y="27"/>
                    </a:cubicBezTo>
                    <a:cubicBezTo>
                      <a:pt x="167" y="24"/>
                      <a:pt x="180" y="20"/>
                      <a:pt x="192" y="16"/>
                    </a:cubicBezTo>
                    <a:cubicBezTo>
                      <a:pt x="202" y="13"/>
                      <a:pt x="202" y="13"/>
                      <a:pt x="202" y="13"/>
                    </a:cubicBezTo>
                    <a:cubicBezTo>
                      <a:pt x="205" y="12"/>
                      <a:pt x="208" y="11"/>
                      <a:pt x="212" y="10"/>
                    </a:cubicBezTo>
                    <a:cubicBezTo>
                      <a:pt x="218" y="8"/>
                      <a:pt x="225" y="7"/>
                      <a:pt x="232" y="5"/>
                    </a:cubicBezTo>
                    <a:cubicBezTo>
                      <a:pt x="260" y="1"/>
                      <a:pt x="289" y="0"/>
                      <a:pt x="317" y="8"/>
                    </a:cubicBezTo>
                    <a:cubicBezTo>
                      <a:pt x="345" y="16"/>
                      <a:pt x="371" y="30"/>
                      <a:pt x="393" y="49"/>
                    </a:cubicBezTo>
                    <a:cubicBezTo>
                      <a:pt x="415" y="67"/>
                      <a:pt x="433" y="89"/>
                      <a:pt x="449" y="113"/>
                    </a:cubicBezTo>
                    <a:cubicBezTo>
                      <a:pt x="464" y="136"/>
                      <a:pt x="477" y="161"/>
                      <a:pt x="488" y="186"/>
                    </a:cubicBezTo>
                    <a:cubicBezTo>
                      <a:pt x="498" y="211"/>
                      <a:pt x="507" y="237"/>
                      <a:pt x="515" y="263"/>
                    </a:cubicBezTo>
                    <a:cubicBezTo>
                      <a:pt x="522" y="289"/>
                      <a:pt x="528" y="316"/>
                      <a:pt x="533" y="342"/>
                    </a:cubicBezTo>
                    <a:cubicBezTo>
                      <a:pt x="538" y="369"/>
                      <a:pt x="542" y="395"/>
                      <a:pt x="545" y="422"/>
                    </a:cubicBezTo>
                    <a:cubicBezTo>
                      <a:pt x="548" y="449"/>
                      <a:pt x="549" y="476"/>
                      <a:pt x="550" y="503"/>
                    </a:cubicBezTo>
                    <a:cubicBezTo>
                      <a:pt x="551" y="516"/>
                      <a:pt x="551" y="529"/>
                      <a:pt x="551" y="543"/>
                    </a:cubicBezTo>
                    <a:cubicBezTo>
                      <a:pt x="551" y="556"/>
                      <a:pt x="551" y="570"/>
                      <a:pt x="551" y="583"/>
                    </a:cubicBezTo>
                    <a:cubicBezTo>
                      <a:pt x="550" y="636"/>
                      <a:pt x="546" y="689"/>
                      <a:pt x="541" y="742"/>
                    </a:cubicBezTo>
                    <a:cubicBezTo>
                      <a:pt x="536" y="795"/>
                      <a:pt x="530" y="847"/>
                      <a:pt x="521" y="900"/>
                    </a:cubicBezTo>
                    <a:cubicBezTo>
                      <a:pt x="503" y="1005"/>
                      <a:pt x="477" y="1109"/>
                      <a:pt x="437" y="1208"/>
                    </a:cubicBezTo>
                    <a:cubicBezTo>
                      <a:pt x="426" y="1232"/>
                      <a:pt x="415" y="1257"/>
                      <a:pt x="403" y="1281"/>
                    </a:cubicBezTo>
                    <a:cubicBezTo>
                      <a:pt x="390" y="1304"/>
                      <a:pt x="376" y="1328"/>
                      <a:pt x="361" y="1350"/>
                    </a:cubicBezTo>
                    <a:cubicBezTo>
                      <a:pt x="345" y="1372"/>
                      <a:pt x="327" y="1393"/>
                      <a:pt x="304" y="1411"/>
                    </a:cubicBezTo>
                    <a:cubicBezTo>
                      <a:pt x="299" y="1415"/>
                      <a:pt x="292" y="1419"/>
                      <a:pt x="286" y="1423"/>
                    </a:cubicBezTo>
                    <a:cubicBezTo>
                      <a:pt x="279" y="1426"/>
                      <a:pt x="271" y="1429"/>
                      <a:pt x="263" y="1431"/>
                    </a:cubicBezTo>
                    <a:cubicBezTo>
                      <a:pt x="255" y="1432"/>
                      <a:pt x="245" y="1432"/>
                      <a:pt x="236" y="1429"/>
                    </a:cubicBezTo>
                    <a:cubicBezTo>
                      <a:pt x="227" y="1425"/>
                      <a:pt x="219" y="1418"/>
                      <a:pt x="215" y="1411"/>
                    </a:cubicBezTo>
                    <a:cubicBezTo>
                      <a:pt x="210" y="1404"/>
                      <a:pt x="207" y="1397"/>
                      <a:pt x="204" y="1390"/>
                    </a:cubicBezTo>
                    <a:cubicBezTo>
                      <a:pt x="202" y="1382"/>
                      <a:pt x="201" y="1375"/>
                      <a:pt x="200" y="1368"/>
                    </a:cubicBezTo>
                    <a:cubicBezTo>
                      <a:pt x="200" y="1365"/>
                      <a:pt x="199" y="1361"/>
                      <a:pt x="199" y="1357"/>
                    </a:cubicBezTo>
                    <a:cubicBezTo>
                      <a:pt x="199" y="1348"/>
                      <a:pt x="199" y="1348"/>
                      <a:pt x="199" y="1348"/>
                    </a:cubicBezTo>
                    <a:cubicBezTo>
                      <a:pt x="198" y="1328"/>
                      <a:pt x="198" y="1328"/>
                      <a:pt x="198" y="1328"/>
                    </a:cubicBezTo>
                    <a:cubicBezTo>
                      <a:pt x="197" y="1302"/>
                      <a:pt x="195" y="1276"/>
                      <a:pt x="193" y="1250"/>
                    </a:cubicBezTo>
                    <a:cubicBezTo>
                      <a:pt x="189" y="1197"/>
                      <a:pt x="183" y="1145"/>
                      <a:pt x="174" y="1094"/>
                    </a:cubicBezTo>
                    <a:cubicBezTo>
                      <a:pt x="170" y="1068"/>
                      <a:pt x="164" y="1043"/>
                      <a:pt x="158" y="1018"/>
                    </a:cubicBezTo>
                    <a:cubicBezTo>
                      <a:pt x="151" y="993"/>
                      <a:pt x="143" y="968"/>
                      <a:pt x="132" y="944"/>
                    </a:cubicBezTo>
                    <a:cubicBezTo>
                      <a:pt x="122" y="921"/>
                      <a:pt x="108" y="898"/>
                      <a:pt x="90" y="880"/>
                    </a:cubicBezTo>
                    <a:cubicBezTo>
                      <a:pt x="81" y="871"/>
                      <a:pt x="71" y="863"/>
                      <a:pt x="60" y="858"/>
                    </a:cubicBezTo>
                    <a:cubicBezTo>
                      <a:pt x="48" y="853"/>
                      <a:pt x="36" y="850"/>
                      <a:pt x="23" y="850"/>
                    </a:cubicBezTo>
                    <a:cubicBezTo>
                      <a:pt x="21" y="850"/>
                      <a:pt x="20" y="848"/>
                      <a:pt x="20" y="847"/>
                    </a:cubicBezTo>
                    <a:cubicBezTo>
                      <a:pt x="20" y="845"/>
                      <a:pt x="21" y="844"/>
                      <a:pt x="23" y="84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5" name="Freeform 338"/>
              <p:cNvSpPr>
                <a:spLocks/>
              </p:cNvSpPr>
              <p:nvPr/>
            </p:nvSpPr>
            <p:spPr bwMode="auto">
              <a:xfrm>
                <a:off x="6328" y="2661"/>
                <a:ext cx="318" cy="441"/>
              </a:xfrm>
              <a:custGeom>
                <a:avLst/>
                <a:gdLst>
                  <a:gd name="T0" fmla="*/ 1 w 269"/>
                  <a:gd name="T1" fmla="*/ 116 h 373"/>
                  <a:gd name="T2" fmla="*/ 24 w 269"/>
                  <a:gd name="T3" fmla="*/ 119 h 373"/>
                  <a:gd name="T4" fmla="*/ 43 w 269"/>
                  <a:gd name="T5" fmla="*/ 131 h 373"/>
                  <a:gd name="T6" fmla="*/ 71 w 269"/>
                  <a:gd name="T7" fmla="*/ 167 h 373"/>
                  <a:gd name="T8" fmla="*/ 98 w 269"/>
                  <a:gd name="T9" fmla="*/ 253 h 373"/>
                  <a:gd name="T10" fmla="*/ 104 w 269"/>
                  <a:gd name="T11" fmla="*/ 297 h 373"/>
                  <a:gd name="T12" fmla="*/ 107 w 269"/>
                  <a:gd name="T13" fmla="*/ 319 h 373"/>
                  <a:gd name="T14" fmla="*/ 108 w 269"/>
                  <a:gd name="T15" fmla="*/ 330 h 373"/>
                  <a:gd name="T16" fmla="*/ 109 w 269"/>
                  <a:gd name="T17" fmla="*/ 336 h 373"/>
                  <a:gd name="T18" fmla="*/ 109 w 269"/>
                  <a:gd name="T19" fmla="*/ 338 h 373"/>
                  <a:gd name="T20" fmla="*/ 109 w 269"/>
                  <a:gd name="T21" fmla="*/ 341 h 373"/>
                  <a:gd name="T22" fmla="*/ 116 w 269"/>
                  <a:gd name="T23" fmla="*/ 354 h 373"/>
                  <a:gd name="T24" fmla="*/ 122 w 269"/>
                  <a:gd name="T25" fmla="*/ 355 h 373"/>
                  <a:gd name="T26" fmla="*/ 130 w 269"/>
                  <a:gd name="T27" fmla="*/ 353 h 373"/>
                  <a:gd name="T28" fmla="*/ 146 w 269"/>
                  <a:gd name="T29" fmla="*/ 343 h 373"/>
                  <a:gd name="T30" fmla="*/ 160 w 269"/>
                  <a:gd name="T31" fmla="*/ 328 h 373"/>
                  <a:gd name="T32" fmla="*/ 203 w 269"/>
                  <a:gd name="T33" fmla="*/ 255 h 373"/>
                  <a:gd name="T34" fmla="*/ 230 w 269"/>
                  <a:gd name="T35" fmla="*/ 173 h 373"/>
                  <a:gd name="T36" fmla="*/ 241 w 269"/>
                  <a:gd name="T37" fmla="*/ 131 h 373"/>
                  <a:gd name="T38" fmla="*/ 250 w 269"/>
                  <a:gd name="T39" fmla="*/ 88 h 373"/>
                  <a:gd name="T40" fmla="*/ 263 w 269"/>
                  <a:gd name="T41" fmla="*/ 1 h 373"/>
                  <a:gd name="T42" fmla="*/ 264 w 269"/>
                  <a:gd name="T43" fmla="*/ 0 h 373"/>
                  <a:gd name="T44" fmla="*/ 266 w 269"/>
                  <a:gd name="T45" fmla="*/ 1 h 373"/>
                  <a:gd name="T46" fmla="*/ 268 w 269"/>
                  <a:gd name="T47" fmla="*/ 90 h 373"/>
                  <a:gd name="T48" fmla="*/ 263 w 269"/>
                  <a:gd name="T49" fmla="*/ 135 h 373"/>
                  <a:gd name="T50" fmla="*/ 255 w 269"/>
                  <a:gd name="T51" fmla="*/ 180 h 373"/>
                  <a:gd name="T52" fmla="*/ 226 w 269"/>
                  <a:gd name="T53" fmla="*/ 265 h 373"/>
                  <a:gd name="T54" fmla="*/ 204 w 269"/>
                  <a:gd name="T55" fmla="*/ 305 h 373"/>
                  <a:gd name="T56" fmla="*/ 175 w 269"/>
                  <a:gd name="T57" fmla="*/ 342 h 373"/>
                  <a:gd name="T58" fmla="*/ 158 w 269"/>
                  <a:gd name="T59" fmla="*/ 358 h 373"/>
                  <a:gd name="T60" fmla="*/ 136 w 269"/>
                  <a:gd name="T61" fmla="*/ 371 h 373"/>
                  <a:gd name="T62" fmla="*/ 122 w 269"/>
                  <a:gd name="T63" fmla="*/ 373 h 373"/>
                  <a:gd name="T64" fmla="*/ 107 w 269"/>
                  <a:gd name="T65" fmla="*/ 368 h 373"/>
                  <a:gd name="T66" fmla="*/ 97 w 269"/>
                  <a:gd name="T67" fmla="*/ 356 h 373"/>
                  <a:gd name="T68" fmla="*/ 93 w 269"/>
                  <a:gd name="T69" fmla="*/ 343 h 373"/>
                  <a:gd name="T70" fmla="*/ 93 w 269"/>
                  <a:gd name="T71" fmla="*/ 340 h 373"/>
                  <a:gd name="T72" fmla="*/ 92 w 269"/>
                  <a:gd name="T73" fmla="*/ 337 h 373"/>
                  <a:gd name="T74" fmla="*/ 92 w 269"/>
                  <a:gd name="T75" fmla="*/ 332 h 373"/>
                  <a:gd name="T76" fmla="*/ 91 w 269"/>
                  <a:gd name="T77" fmla="*/ 321 h 373"/>
                  <a:gd name="T78" fmla="*/ 90 w 269"/>
                  <a:gd name="T79" fmla="*/ 299 h 373"/>
                  <a:gd name="T80" fmla="*/ 85 w 269"/>
                  <a:gd name="T81" fmla="*/ 255 h 373"/>
                  <a:gd name="T82" fmla="*/ 63 w 269"/>
                  <a:gd name="T83" fmla="*/ 171 h 373"/>
                  <a:gd name="T84" fmla="*/ 40 w 269"/>
                  <a:gd name="T85" fmla="*/ 135 h 373"/>
                  <a:gd name="T86" fmla="*/ 1 w 269"/>
                  <a:gd name="T87" fmla="*/ 119 h 373"/>
                  <a:gd name="T88" fmla="*/ 0 w 269"/>
                  <a:gd name="T89" fmla="*/ 117 h 373"/>
                  <a:gd name="T90" fmla="*/ 1 w 269"/>
                  <a:gd name="T91" fmla="*/ 1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 h="373">
                    <a:moveTo>
                      <a:pt x="1" y="116"/>
                    </a:moveTo>
                    <a:cubicBezTo>
                      <a:pt x="9" y="116"/>
                      <a:pt x="16" y="117"/>
                      <a:pt x="24" y="119"/>
                    </a:cubicBezTo>
                    <a:cubicBezTo>
                      <a:pt x="31" y="122"/>
                      <a:pt x="37" y="126"/>
                      <a:pt x="43" y="131"/>
                    </a:cubicBezTo>
                    <a:cubicBezTo>
                      <a:pt x="55" y="141"/>
                      <a:pt x="64" y="154"/>
                      <a:pt x="71" y="167"/>
                    </a:cubicBezTo>
                    <a:cubicBezTo>
                      <a:pt x="84" y="194"/>
                      <a:pt x="92" y="224"/>
                      <a:pt x="98" y="253"/>
                    </a:cubicBezTo>
                    <a:cubicBezTo>
                      <a:pt x="100" y="268"/>
                      <a:pt x="103" y="282"/>
                      <a:pt x="104" y="297"/>
                    </a:cubicBezTo>
                    <a:cubicBezTo>
                      <a:pt x="105" y="304"/>
                      <a:pt x="106" y="312"/>
                      <a:pt x="107" y="319"/>
                    </a:cubicBezTo>
                    <a:cubicBezTo>
                      <a:pt x="108" y="330"/>
                      <a:pt x="108" y="330"/>
                      <a:pt x="108" y="330"/>
                    </a:cubicBezTo>
                    <a:cubicBezTo>
                      <a:pt x="109" y="336"/>
                      <a:pt x="109" y="336"/>
                      <a:pt x="109" y="336"/>
                    </a:cubicBezTo>
                    <a:cubicBezTo>
                      <a:pt x="109" y="336"/>
                      <a:pt x="109" y="338"/>
                      <a:pt x="109" y="338"/>
                    </a:cubicBezTo>
                    <a:cubicBezTo>
                      <a:pt x="109" y="339"/>
                      <a:pt x="109" y="340"/>
                      <a:pt x="109" y="341"/>
                    </a:cubicBezTo>
                    <a:cubicBezTo>
                      <a:pt x="111" y="347"/>
                      <a:pt x="113" y="352"/>
                      <a:pt x="116" y="354"/>
                    </a:cubicBezTo>
                    <a:cubicBezTo>
                      <a:pt x="118" y="354"/>
                      <a:pt x="120" y="355"/>
                      <a:pt x="122" y="355"/>
                    </a:cubicBezTo>
                    <a:cubicBezTo>
                      <a:pt x="124" y="355"/>
                      <a:pt x="127" y="354"/>
                      <a:pt x="130" y="353"/>
                    </a:cubicBezTo>
                    <a:cubicBezTo>
                      <a:pt x="135" y="351"/>
                      <a:pt x="140" y="347"/>
                      <a:pt x="146" y="343"/>
                    </a:cubicBezTo>
                    <a:cubicBezTo>
                      <a:pt x="151" y="338"/>
                      <a:pt x="155" y="334"/>
                      <a:pt x="160" y="328"/>
                    </a:cubicBezTo>
                    <a:cubicBezTo>
                      <a:pt x="178" y="307"/>
                      <a:pt x="192" y="281"/>
                      <a:pt x="203" y="255"/>
                    </a:cubicBezTo>
                    <a:cubicBezTo>
                      <a:pt x="214" y="228"/>
                      <a:pt x="223" y="201"/>
                      <a:pt x="230" y="173"/>
                    </a:cubicBezTo>
                    <a:cubicBezTo>
                      <a:pt x="234" y="159"/>
                      <a:pt x="238" y="145"/>
                      <a:pt x="241" y="131"/>
                    </a:cubicBezTo>
                    <a:cubicBezTo>
                      <a:pt x="244" y="117"/>
                      <a:pt x="247" y="103"/>
                      <a:pt x="250" y="88"/>
                    </a:cubicBezTo>
                    <a:cubicBezTo>
                      <a:pt x="255" y="59"/>
                      <a:pt x="259" y="30"/>
                      <a:pt x="263" y="1"/>
                    </a:cubicBezTo>
                    <a:cubicBezTo>
                      <a:pt x="263" y="0"/>
                      <a:pt x="264" y="0"/>
                      <a:pt x="264" y="0"/>
                    </a:cubicBezTo>
                    <a:cubicBezTo>
                      <a:pt x="265" y="0"/>
                      <a:pt x="265" y="0"/>
                      <a:pt x="266" y="1"/>
                    </a:cubicBezTo>
                    <a:cubicBezTo>
                      <a:pt x="269" y="31"/>
                      <a:pt x="269" y="60"/>
                      <a:pt x="268" y="90"/>
                    </a:cubicBezTo>
                    <a:cubicBezTo>
                      <a:pt x="267" y="105"/>
                      <a:pt x="265" y="120"/>
                      <a:pt x="263" y="135"/>
                    </a:cubicBezTo>
                    <a:cubicBezTo>
                      <a:pt x="261" y="150"/>
                      <a:pt x="259" y="165"/>
                      <a:pt x="255" y="180"/>
                    </a:cubicBezTo>
                    <a:cubicBezTo>
                      <a:pt x="249" y="209"/>
                      <a:pt x="239" y="238"/>
                      <a:pt x="226" y="265"/>
                    </a:cubicBezTo>
                    <a:cubicBezTo>
                      <a:pt x="219" y="279"/>
                      <a:pt x="212" y="292"/>
                      <a:pt x="204" y="305"/>
                    </a:cubicBezTo>
                    <a:cubicBezTo>
                      <a:pt x="195" y="318"/>
                      <a:pt x="186" y="331"/>
                      <a:pt x="175" y="342"/>
                    </a:cubicBezTo>
                    <a:cubicBezTo>
                      <a:pt x="170" y="348"/>
                      <a:pt x="164" y="353"/>
                      <a:pt x="158" y="358"/>
                    </a:cubicBezTo>
                    <a:cubicBezTo>
                      <a:pt x="151" y="363"/>
                      <a:pt x="144" y="368"/>
                      <a:pt x="136" y="371"/>
                    </a:cubicBezTo>
                    <a:cubicBezTo>
                      <a:pt x="132" y="372"/>
                      <a:pt x="127" y="373"/>
                      <a:pt x="122" y="373"/>
                    </a:cubicBezTo>
                    <a:cubicBezTo>
                      <a:pt x="117" y="373"/>
                      <a:pt x="111" y="371"/>
                      <a:pt x="107" y="368"/>
                    </a:cubicBezTo>
                    <a:cubicBezTo>
                      <a:pt x="102" y="365"/>
                      <a:pt x="99" y="361"/>
                      <a:pt x="97" y="356"/>
                    </a:cubicBezTo>
                    <a:cubicBezTo>
                      <a:pt x="95" y="352"/>
                      <a:pt x="94" y="348"/>
                      <a:pt x="93" y="343"/>
                    </a:cubicBezTo>
                    <a:cubicBezTo>
                      <a:pt x="93" y="342"/>
                      <a:pt x="93" y="341"/>
                      <a:pt x="93" y="340"/>
                    </a:cubicBezTo>
                    <a:cubicBezTo>
                      <a:pt x="92" y="339"/>
                      <a:pt x="92" y="338"/>
                      <a:pt x="92" y="337"/>
                    </a:cubicBezTo>
                    <a:cubicBezTo>
                      <a:pt x="92" y="332"/>
                      <a:pt x="92" y="332"/>
                      <a:pt x="92" y="332"/>
                    </a:cubicBezTo>
                    <a:cubicBezTo>
                      <a:pt x="91" y="321"/>
                      <a:pt x="91" y="321"/>
                      <a:pt x="91" y="321"/>
                    </a:cubicBezTo>
                    <a:cubicBezTo>
                      <a:pt x="91" y="313"/>
                      <a:pt x="90" y="306"/>
                      <a:pt x="90" y="299"/>
                    </a:cubicBezTo>
                    <a:cubicBezTo>
                      <a:pt x="89" y="284"/>
                      <a:pt x="87" y="269"/>
                      <a:pt x="85" y="255"/>
                    </a:cubicBezTo>
                    <a:cubicBezTo>
                      <a:pt x="81" y="226"/>
                      <a:pt x="75" y="197"/>
                      <a:pt x="63" y="171"/>
                    </a:cubicBezTo>
                    <a:cubicBezTo>
                      <a:pt x="57" y="158"/>
                      <a:pt x="50" y="145"/>
                      <a:pt x="40" y="135"/>
                    </a:cubicBezTo>
                    <a:cubicBezTo>
                      <a:pt x="29" y="125"/>
                      <a:pt x="16" y="119"/>
                      <a:pt x="1" y="119"/>
                    </a:cubicBezTo>
                    <a:cubicBezTo>
                      <a:pt x="0" y="119"/>
                      <a:pt x="0" y="118"/>
                      <a:pt x="0" y="117"/>
                    </a:cubicBezTo>
                    <a:cubicBezTo>
                      <a:pt x="0" y="117"/>
                      <a:pt x="0" y="116"/>
                      <a:pt x="1" y="1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6" name="Freeform 339"/>
              <p:cNvSpPr>
                <a:spLocks noEditPoints="1"/>
              </p:cNvSpPr>
              <p:nvPr/>
            </p:nvSpPr>
            <p:spPr bwMode="auto">
              <a:xfrm>
                <a:off x="6157" y="1820"/>
                <a:ext cx="345" cy="35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7" name="Freeform 340"/>
              <p:cNvSpPr>
                <a:spLocks/>
              </p:cNvSpPr>
              <p:nvPr/>
            </p:nvSpPr>
            <p:spPr bwMode="auto">
              <a:xfrm>
                <a:off x="6296" y="1982"/>
                <a:ext cx="82" cy="81"/>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8" name="Freeform 341"/>
              <p:cNvSpPr>
                <a:spLocks noEditPoints="1"/>
              </p:cNvSpPr>
              <p:nvPr/>
            </p:nvSpPr>
            <p:spPr bwMode="auto">
              <a:xfrm>
                <a:off x="6542" y="1850"/>
                <a:ext cx="330" cy="357"/>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9" name="Freeform 342"/>
              <p:cNvSpPr>
                <a:spLocks/>
              </p:cNvSpPr>
              <p:nvPr/>
            </p:nvSpPr>
            <p:spPr bwMode="auto">
              <a:xfrm>
                <a:off x="6669" y="2013"/>
                <a:ext cx="70" cy="72"/>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2" name="Freeform 343"/>
              <p:cNvSpPr>
                <a:spLocks/>
              </p:cNvSpPr>
              <p:nvPr/>
            </p:nvSpPr>
            <p:spPr bwMode="auto">
              <a:xfrm>
                <a:off x="6167" y="1737"/>
                <a:ext cx="261" cy="68"/>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3" name="Freeform 344"/>
              <p:cNvSpPr>
                <a:spLocks/>
              </p:cNvSpPr>
              <p:nvPr/>
            </p:nvSpPr>
            <p:spPr bwMode="auto">
              <a:xfrm>
                <a:off x="6656" y="1735"/>
                <a:ext cx="229" cy="69"/>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4" name="Freeform 345"/>
              <p:cNvSpPr>
                <a:spLocks/>
              </p:cNvSpPr>
              <p:nvPr/>
            </p:nvSpPr>
            <p:spPr bwMode="auto">
              <a:xfrm>
                <a:off x="6051" y="2131"/>
                <a:ext cx="84" cy="11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5" name="Freeform 346"/>
              <p:cNvSpPr>
                <a:spLocks/>
              </p:cNvSpPr>
              <p:nvPr/>
            </p:nvSpPr>
            <p:spPr bwMode="auto">
              <a:xfrm>
                <a:off x="6900" y="2159"/>
                <a:ext cx="64" cy="82"/>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6" name="Freeform 347"/>
              <p:cNvSpPr>
                <a:spLocks/>
              </p:cNvSpPr>
              <p:nvPr/>
            </p:nvSpPr>
            <p:spPr bwMode="auto">
              <a:xfrm>
                <a:off x="6108" y="2188"/>
                <a:ext cx="804" cy="213"/>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336" name="Group 7335"/>
          <p:cNvGrpSpPr/>
          <p:nvPr/>
        </p:nvGrpSpPr>
        <p:grpSpPr>
          <a:xfrm>
            <a:off x="5007627" y="998126"/>
            <a:ext cx="3564330" cy="2881724"/>
            <a:chOff x="4718792" y="510136"/>
            <a:chExt cx="4272093" cy="3453943"/>
          </a:xfrm>
        </p:grpSpPr>
        <p:grpSp>
          <p:nvGrpSpPr>
            <p:cNvPr id="7301" name="Group 7300"/>
            <p:cNvGrpSpPr/>
            <p:nvPr/>
          </p:nvGrpSpPr>
          <p:grpSpPr>
            <a:xfrm rot="18895621">
              <a:off x="5127867" y="101061"/>
              <a:ext cx="3453943" cy="4272093"/>
              <a:chOff x="10455275" y="1393825"/>
              <a:chExt cx="3900488" cy="4824413"/>
            </a:xfrm>
            <a:solidFill>
              <a:schemeClr val="bg1">
                <a:lumMod val="75000"/>
              </a:schemeClr>
            </a:solidFill>
          </p:grpSpPr>
          <p:sp>
            <p:nvSpPr>
              <p:cNvPr id="802" name="Freeform 351"/>
              <p:cNvSpPr>
                <a:spLocks/>
              </p:cNvSpPr>
              <p:nvPr/>
            </p:nvSpPr>
            <p:spPr bwMode="auto">
              <a:xfrm>
                <a:off x="11241088" y="4222750"/>
                <a:ext cx="577850" cy="1163638"/>
              </a:xfrm>
              <a:custGeom>
                <a:avLst/>
                <a:gdLst>
                  <a:gd name="T0" fmla="*/ 120 w 667"/>
                  <a:gd name="T1" fmla="*/ 1043 h 1343"/>
                  <a:gd name="T2" fmla="*/ 123 w 667"/>
                  <a:gd name="T3" fmla="*/ 1032 h 1343"/>
                  <a:gd name="T4" fmla="*/ 398 w 667"/>
                  <a:gd name="T5" fmla="*/ 234 h 1343"/>
                  <a:gd name="T6" fmla="*/ 425 w 667"/>
                  <a:gd name="T7" fmla="*/ 140 h 1343"/>
                  <a:gd name="T8" fmla="*/ 533 w 667"/>
                  <a:gd name="T9" fmla="*/ 170 h 1343"/>
                  <a:gd name="T10" fmla="*/ 539 w 667"/>
                  <a:gd name="T11" fmla="*/ 300 h 1343"/>
                  <a:gd name="T12" fmla="*/ 528 w 667"/>
                  <a:gd name="T13" fmla="*/ 295 h 1343"/>
                  <a:gd name="T14" fmla="*/ 258 w 667"/>
                  <a:gd name="T15" fmla="*/ 1079 h 1343"/>
                  <a:gd name="T16" fmla="*/ 252 w 667"/>
                  <a:gd name="T17" fmla="*/ 1092 h 1343"/>
                  <a:gd name="T18" fmla="*/ 257 w 667"/>
                  <a:gd name="T19" fmla="*/ 1094 h 1343"/>
                  <a:gd name="T20" fmla="*/ 242 w 667"/>
                  <a:gd name="T21" fmla="*/ 1203 h 1343"/>
                  <a:gd name="T22" fmla="*/ 134 w 667"/>
                  <a:gd name="T23" fmla="*/ 1172 h 1343"/>
                  <a:gd name="T24" fmla="*/ 120 w 667"/>
                  <a:gd name="T25" fmla="*/ 104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1343">
                    <a:moveTo>
                      <a:pt x="120" y="1043"/>
                    </a:moveTo>
                    <a:cubicBezTo>
                      <a:pt x="121" y="1039"/>
                      <a:pt x="122" y="1036"/>
                      <a:pt x="123" y="1032"/>
                    </a:cubicBezTo>
                    <a:cubicBezTo>
                      <a:pt x="398" y="234"/>
                      <a:pt x="398" y="234"/>
                      <a:pt x="398" y="234"/>
                    </a:cubicBezTo>
                    <a:cubicBezTo>
                      <a:pt x="373" y="201"/>
                      <a:pt x="323" y="127"/>
                      <a:pt x="425" y="140"/>
                    </a:cubicBezTo>
                    <a:cubicBezTo>
                      <a:pt x="350" y="0"/>
                      <a:pt x="551" y="20"/>
                      <a:pt x="533" y="170"/>
                    </a:cubicBezTo>
                    <a:cubicBezTo>
                      <a:pt x="656" y="121"/>
                      <a:pt x="667" y="302"/>
                      <a:pt x="539" y="300"/>
                    </a:cubicBezTo>
                    <a:cubicBezTo>
                      <a:pt x="528" y="295"/>
                      <a:pt x="528" y="295"/>
                      <a:pt x="528" y="295"/>
                    </a:cubicBezTo>
                    <a:cubicBezTo>
                      <a:pt x="258" y="1079"/>
                      <a:pt x="258" y="1079"/>
                      <a:pt x="258" y="1079"/>
                    </a:cubicBezTo>
                    <a:cubicBezTo>
                      <a:pt x="256" y="1084"/>
                      <a:pt x="254" y="1088"/>
                      <a:pt x="252" y="1092"/>
                    </a:cubicBezTo>
                    <a:cubicBezTo>
                      <a:pt x="257" y="1094"/>
                      <a:pt x="257" y="1094"/>
                      <a:pt x="257" y="1094"/>
                    </a:cubicBezTo>
                    <a:cubicBezTo>
                      <a:pt x="257" y="1094"/>
                      <a:pt x="371" y="1219"/>
                      <a:pt x="242" y="1203"/>
                    </a:cubicBezTo>
                    <a:cubicBezTo>
                      <a:pt x="317" y="1343"/>
                      <a:pt x="116" y="1322"/>
                      <a:pt x="134" y="1172"/>
                    </a:cubicBezTo>
                    <a:cubicBezTo>
                      <a:pt x="13" y="1221"/>
                      <a:pt x="0" y="1048"/>
                      <a:pt x="120" y="10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3" name="Freeform 352"/>
              <p:cNvSpPr>
                <a:spLocks/>
              </p:cNvSpPr>
              <p:nvPr/>
            </p:nvSpPr>
            <p:spPr bwMode="auto">
              <a:xfrm>
                <a:off x="10485438" y="5132388"/>
                <a:ext cx="965200" cy="673100"/>
              </a:xfrm>
              <a:custGeom>
                <a:avLst/>
                <a:gdLst>
                  <a:gd name="T0" fmla="*/ 301 w 1114"/>
                  <a:gd name="T1" fmla="*/ 648 h 776"/>
                  <a:gd name="T2" fmla="*/ 309 w 1114"/>
                  <a:gd name="T3" fmla="*/ 643 h 776"/>
                  <a:gd name="T4" fmla="*/ 906 w 1114"/>
                  <a:gd name="T5" fmla="*/ 236 h 776"/>
                  <a:gd name="T6" fmla="*/ 978 w 1114"/>
                  <a:gd name="T7" fmla="*/ 192 h 776"/>
                  <a:gd name="T8" fmla="*/ 925 w 1114"/>
                  <a:gd name="T9" fmla="*/ 112 h 776"/>
                  <a:gd name="T10" fmla="*/ 815 w 1114"/>
                  <a:gd name="T11" fmla="*/ 137 h 776"/>
                  <a:gd name="T12" fmla="*/ 821 w 1114"/>
                  <a:gd name="T13" fmla="*/ 145 h 776"/>
                  <a:gd name="T14" fmla="*/ 236 w 1114"/>
                  <a:gd name="T15" fmla="*/ 545 h 776"/>
                  <a:gd name="T16" fmla="*/ 226 w 1114"/>
                  <a:gd name="T17" fmla="*/ 553 h 776"/>
                  <a:gd name="T18" fmla="*/ 223 w 1114"/>
                  <a:gd name="T19" fmla="*/ 549 h 776"/>
                  <a:gd name="T20" fmla="*/ 136 w 1114"/>
                  <a:gd name="T21" fmla="*/ 587 h 776"/>
                  <a:gd name="T22" fmla="*/ 189 w 1114"/>
                  <a:gd name="T23" fmla="*/ 667 h 776"/>
                  <a:gd name="T24" fmla="*/ 301 w 1114"/>
                  <a:gd name="T25" fmla="*/ 64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4" h="776">
                    <a:moveTo>
                      <a:pt x="301" y="648"/>
                    </a:moveTo>
                    <a:cubicBezTo>
                      <a:pt x="304" y="647"/>
                      <a:pt x="307" y="645"/>
                      <a:pt x="309" y="643"/>
                    </a:cubicBezTo>
                    <a:cubicBezTo>
                      <a:pt x="906" y="236"/>
                      <a:pt x="906" y="236"/>
                      <a:pt x="906" y="236"/>
                    </a:cubicBezTo>
                    <a:cubicBezTo>
                      <a:pt x="939" y="249"/>
                      <a:pt x="1015" y="272"/>
                      <a:pt x="978" y="192"/>
                    </a:cubicBezTo>
                    <a:cubicBezTo>
                      <a:pt x="1114" y="221"/>
                      <a:pt x="1045" y="63"/>
                      <a:pt x="925" y="112"/>
                    </a:cubicBezTo>
                    <a:cubicBezTo>
                      <a:pt x="934" y="0"/>
                      <a:pt x="780" y="33"/>
                      <a:pt x="815" y="137"/>
                    </a:cubicBezTo>
                    <a:cubicBezTo>
                      <a:pt x="821" y="145"/>
                      <a:pt x="821" y="145"/>
                      <a:pt x="821" y="145"/>
                    </a:cubicBezTo>
                    <a:cubicBezTo>
                      <a:pt x="236" y="545"/>
                      <a:pt x="236" y="545"/>
                      <a:pt x="236" y="545"/>
                    </a:cubicBezTo>
                    <a:cubicBezTo>
                      <a:pt x="232" y="547"/>
                      <a:pt x="229" y="550"/>
                      <a:pt x="226" y="553"/>
                    </a:cubicBezTo>
                    <a:cubicBezTo>
                      <a:pt x="223" y="549"/>
                      <a:pt x="223" y="549"/>
                      <a:pt x="223" y="549"/>
                    </a:cubicBezTo>
                    <a:cubicBezTo>
                      <a:pt x="223" y="549"/>
                      <a:pt x="90" y="486"/>
                      <a:pt x="136" y="587"/>
                    </a:cubicBezTo>
                    <a:cubicBezTo>
                      <a:pt x="0" y="558"/>
                      <a:pt x="69" y="716"/>
                      <a:pt x="189" y="667"/>
                    </a:cubicBezTo>
                    <a:cubicBezTo>
                      <a:pt x="180" y="776"/>
                      <a:pt x="327" y="747"/>
                      <a:pt x="301" y="6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4" name="Freeform 353"/>
              <p:cNvSpPr>
                <a:spLocks/>
              </p:cNvSpPr>
              <p:nvPr/>
            </p:nvSpPr>
            <p:spPr bwMode="auto">
              <a:xfrm>
                <a:off x="10658475" y="2414588"/>
                <a:ext cx="969963" cy="700088"/>
              </a:xfrm>
              <a:custGeom>
                <a:avLst/>
                <a:gdLst>
                  <a:gd name="T0" fmla="*/ 183 w 1120"/>
                  <a:gd name="T1" fmla="*/ 311 h 809"/>
                  <a:gd name="T2" fmla="*/ 192 w 1120"/>
                  <a:gd name="T3" fmla="*/ 316 h 809"/>
                  <a:gd name="T4" fmla="*/ 883 w 1120"/>
                  <a:gd name="T5" fmla="*/ 633 h 809"/>
                  <a:gd name="T6" fmla="*/ 961 w 1120"/>
                  <a:gd name="T7" fmla="*/ 674 h 809"/>
                  <a:gd name="T8" fmla="*/ 1010 w 1120"/>
                  <a:gd name="T9" fmla="*/ 587 h 809"/>
                  <a:gd name="T10" fmla="*/ 930 w 1120"/>
                  <a:gd name="T11" fmla="*/ 503 h 809"/>
                  <a:gd name="T12" fmla="*/ 926 w 1120"/>
                  <a:gd name="T13" fmla="*/ 513 h 809"/>
                  <a:gd name="T14" fmla="*/ 248 w 1120"/>
                  <a:gd name="T15" fmla="*/ 201 h 809"/>
                  <a:gd name="T16" fmla="*/ 235 w 1120"/>
                  <a:gd name="T17" fmla="*/ 196 h 809"/>
                  <a:gd name="T18" fmla="*/ 237 w 1120"/>
                  <a:gd name="T19" fmla="*/ 192 h 809"/>
                  <a:gd name="T20" fmla="*/ 158 w 1120"/>
                  <a:gd name="T21" fmla="*/ 135 h 809"/>
                  <a:gd name="T22" fmla="*/ 109 w 1120"/>
                  <a:gd name="T23" fmla="*/ 222 h 809"/>
                  <a:gd name="T24" fmla="*/ 183 w 1120"/>
                  <a:gd name="T25" fmla="*/ 311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0" h="809">
                    <a:moveTo>
                      <a:pt x="183" y="311"/>
                    </a:moveTo>
                    <a:cubicBezTo>
                      <a:pt x="186" y="313"/>
                      <a:pt x="189" y="314"/>
                      <a:pt x="192" y="316"/>
                    </a:cubicBezTo>
                    <a:cubicBezTo>
                      <a:pt x="883" y="633"/>
                      <a:pt x="883" y="633"/>
                      <a:pt x="883" y="633"/>
                    </a:cubicBezTo>
                    <a:cubicBezTo>
                      <a:pt x="887" y="669"/>
                      <a:pt x="904" y="747"/>
                      <a:pt x="961" y="674"/>
                    </a:cubicBezTo>
                    <a:cubicBezTo>
                      <a:pt x="1003" y="809"/>
                      <a:pt x="1118" y="668"/>
                      <a:pt x="1010" y="587"/>
                    </a:cubicBezTo>
                    <a:cubicBezTo>
                      <a:pt x="1120" y="538"/>
                      <a:pt x="1010" y="419"/>
                      <a:pt x="930" y="503"/>
                    </a:cubicBezTo>
                    <a:cubicBezTo>
                      <a:pt x="926" y="513"/>
                      <a:pt x="926" y="513"/>
                      <a:pt x="926" y="513"/>
                    </a:cubicBezTo>
                    <a:cubicBezTo>
                      <a:pt x="248" y="201"/>
                      <a:pt x="248" y="201"/>
                      <a:pt x="248" y="201"/>
                    </a:cubicBezTo>
                    <a:cubicBezTo>
                      <a:pt x="244" y="199"/>
                      <a:pt x="240" y="198"/>
                      <a:pt x="235" y="196"/>
                    </a:cubicBezTo>
                    <a:cubicBezTo>
                      <a:pt x="237" y="192"/>
                      <a:pt x="237" y="192"/>
                      <a:pt x="237" y="192"/>
                    </a:cubicBezTo>
                    <a:cubicBezTo>
                      <a:pt x="237" y="192"/>
                      <a:pt x="230" y="42"/>
                      <a:pt x="158" y="135"/>
                    </a:cubicBezTo>
                    <a:cubicBezTo>
                      <a:pt x="116" y="0"/>
                      <a:pt x="1" y="141"/>
                      <a:pt x="109" y="222"/>
                    </a:cubicBezTo>
                    <a:cubicBezTo>
                      <a:pt x="0" y="270"/>
                      <a:pt x="103" y="384"/>
                      <a:pt x="183"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5" name="Freeform 354"/>
              <p:cNvSpPr>
                <a:spLocks/>
              </p:cNvSpPr>
              <p:nvPr/>
            </p:nvSpPr>
            <p:spPr bwMode="auto">
              <a:xfrm>
                <a:off x="10542588" y="1727200"/>
                <a:ext cx="490538" cy="927100"/>
              </a:xfrm>
              <a:custGeom>
                <a:avLst/>
                <a:gdLst>
                  <a:gd name="T0" fmla="*/ 312 w 567"/>
                  <a:gd name="T1" fmla="*/ 182 h 1069"/>
                  <a:gd name="T2" fmla="*/ 309 w 567"/>
                  <a:gd name="T3" fmla="*/ 191 h 1069"/>
                  <a:gd name="T4" fmla="*/ 133 w 567"/>
                  <a:gd name="T5" fmla="*/ 851 h 1069"/>
                  <a:gd name="T6" fmla="*/ 109 w 567"/>
                  <a:gd name="T7" fmla="*/ 926 h 1069"/>
                  <a:gd name="T8" fmla="*/ 190 w 567"/>
                  <a:gd name="T9" fmla="*/ 963 h 1069"/>
                  <a:gd name="T10" fmla="*/ 251 w 567"/>
                  <a:gd name="T11" fmla="*/ 882 h 1069"/>
                  <a:gd name="T12" fmla="*/ 242 w 567"/>
                  <a:gd name="T13" fmla="*/ 879 h 1069"/>
                  <a:gd name="T14" fmla="*/ 414 w 567"/>
                  <a:gd name="T15" fmla="*/ 231 h 1069"/>
                  <a:gd name="T16" fmla="*/ 417 w 567"/>
                  <a:gd name="T17" fmla="*/ 219 h 1069"/>
                  <a:gd name="T18" fmla="*/ 421 w 567"/>
                  <a:gd name="T19" fmla="*/ 221 h 1069"/>
                  <a:gd name="T20" fmla="*/ 459 w 567"/>
                  <a:gd name="T21" fmla="*/ 143 h 1069"/>
                  <a:gd name="T22" fmla="*/ 377 w 567"/>
                  <a:gd name="T23" fmla="*/ 106 h 1069"/>
                  <a:gd name="T24" fmla="*/ 312 w 567"/>
                  <a:gd name="T25" fmla="*/ 182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1069">
                    <a:moveTo>
                      <a:pt x="312" y="182"/>
                    </a:moveTo>
                    <a:cubicBezTo>
                      <a:pt x="311" y="185"/>
                      <a:pt x="310" y="188"/>
                      <a:pt x="309" y="191"/>
                    </a:cubicBezTo>
                    <a:cubicBezTo>
                      <a:pt x="133" y="851"/>
                      <a:pt x="133" y="851"/>
                      <a:pt x="133" y="851"/>
                    </a:cubicBezTo>
                    <a:cubicBezTo>
                      <a:pt x="103" y="858"/>
                      <a:pt x="39" y="881"/>
                      <a:pt x="109" y="926"/>
                    </a:cubicBezTo>
                    <a:cubicBezTo>
                      <a:pt x="0" y="976"/>
                      <a:pt x="136" y="1069"/>
                      <a:pt x="190" y="963"/>
                    </a:cubicBezTo>
                    <a:cubicBezTo>
                      <a:pt x="247" y="1059"/>
                      <a:pt x="333" y="948"/>
                      <a:pt x="251" y="882"/>
                    </a:cubicBezTo>
                    <a:cubicBezTo>
                      <a:pt x="242" y="879"/>
                      <a:pt x="242" y="879"/>
                      <a:pt x="242" y="879"/>
                    </a:cubicBezTo>
                    <a:cubicBezTo>
                      <a:pt x="414" y="231"/>
                      <a:pt x="414" y="231"/>
                      <a:pt x="414" y="231"/>
                    </a:cubicBezTo>
                    <a:cubicBezTo>
                      <a:pt x="415" y="227"/>
                      <a:pt x="416" y="223"/>
                      <a:pt x="417" y="219"/>
                    </a:cubicBezTo>
                    <a:cubicBezTo>
                      <a:pt x="421" y="221"/>
                      <a:pt x="421" y="221"/>
                      <a:pt x="421" y="221"/>
                    </a:cubicBezTo>
                    <a:cubicBezTo>
                      <a:pt x="421" y="221"/>
                      <a:pt x="547" y="200"/>
                      <a:pt x="459" y="143"/>
                    </a:cubicBezTo>
                    <a:cubicBezTo>
                      <a:pt x="567" y="92"/>
                      <a:pt x="432" y="0"/>
                      <a:pt x="377" y="106"/>
                    </a:cubicBezTo>
                    <a:cubicBezTo>
                      <a:pt x="322" y="11"/>
                      <a:pt x="238" y="116"/>
                      <a:pt x="312"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6" name="Freeform 355"/>
              <p:cNvSpPr>
                <a:spLocks/>
              </p:cNvSpPr>
              <p:nvPr/>
            </p:nvSpPr>
            <p:spPr bwMode="auto">
              <a:xfrm>
                <a:off x="11684000" y="2001838"/>
                <a:ext cx="719138" cy="814388"/>
              </a:xfrm>
              <a:custGeom>
                <a:avLst/>
                <a:gdLst>
                  <a:gd name="T0" fmla="*/ 570 w 830"/>
                  <a:gd name="T1" fmla="*/ 913 h 941"/>
                  <a:gd name="T2" fmla="*/ 647 w 830"/>
                  <a:gd name="T3" fmla="*/ 718 h 941"/>
                  <a:gd name="T4" fmla="*/ 797 w 830"/>
                  <a:gd name="T5" fmla="*/ 584 h 941"/>
                  <a:gd name="T6" fmla="*/ 736 w 830"/>
                  <a:gd name="T7" fmla="*/ 451 h 941"/>
                  <a:gd name="T8" fmla="*/ 764 w 830"/>
                  <a:gd name="T9" fmla="*/ 193 h 941"/>
                  <a:gd name="T10" fmla="*/ 408 w 830"/>
                  <a:gd name="T11" fmla="*/ 1 h 941"/>
                  <a:gd name="T12" fmla="*/ 66 w 830"/>
                  <a:gd name="T13" fmla="*/ 192 h 941"/>
                  <a:gd name="T14" fmla="*/ 98 w 830"/>
                  <a:gd name="T15" fmla="*/ 451 h 941"/>
                  <a:gd name="T16" fmla="*/ 46 w 830"/>
                  <a:gd name="T17" fmla="*/ 586 h 941"/>
                  <a:gd name="T18" fmla="*/ 193 w 830"/>
                  <a:gd name="T19" fmla="*/ 724 h 941"/>
                  <a:gd name="T20" fmla="*/ 269 w 830"/>
                  <a:gd name="T21" fmla="*/ 913 h 941"/>
                  <a:gd name="T22" fmla="*/ 570 w 830"/>
                  <a:gd name="T23" fmla="*/ 913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0" h="941">
                    <a:moveTo>
                      <a:pt x="570" y="913"/>
                    </a:moveTo>
                    <a:cubicBezTo>
                      <a:pt x="641" y="885"/>
                      <a:pt x="642" y="759"/>
                      <a:pt x="647" y="718"/>
                    </a:cubicBezTo>
                    <a:cubicBezTo>
                      <a:pt x="652" y="683"/>
                      <a:pt x="775" y="655"/>
                      <a:pt x="797" y="584"/>
                    </a:cubicBezTo>
                    <a:cubicBezTo>
                      <a:pt x="807" y="552"/>
                      <a:pt x="783" y="472"/>
                      <a:pt x="736" y="451"/>
                    </a:cubicBezTo>
                    <a:cubicBezTo>
                      <a:pt x="775" y="389"/>
                      <a:pt x="830" y="269"/>
                      <a:pt x="764" y="193"/>
                    </a:cubicBezTo>
                    <a:cubicBezTo>
                      <a:pt x="734" y="159"/>
                      <a:pt x="562" y="0"/>
                      <a:pt x="408" y="1"/>
                    </a:cubicBezTo>
                    <a:cubicBezTo>
                      <a:pt x="261" y="1"/>
                      <a:pt x="95" y="159"/>
                      <a:pt x="66" y="192"/>
                    </a:cubicBezTo>
                    <a:cubicBezTo>
                      <a:pt x="0" y="268"/>
                      <a:pt x="32" y="348"/>
                      <a:pt x="98" y="451"/>
                    </a:cubicBezTo>
                    <a:cubicBezTo>
                      <a:pt x="51" y="472"/>
                      <a:pt x="35" y="554"/>
                      <a:pt x="46" y="586"/>
                    </a:cubicBezTo>
                    <a:cubicBezTo>
                      <a:pt x="71" y="656"/>
                      <a:pt x="187" y="689"/>
                      <a:pt x="193" y="724"/>
                    </a:cubicBezTo>
                    <a:cubicBezTo>
                      <a:pt x="198" y="765"/>
                      <a:pt x="214" y="885"/>
                      <a:pt x="269" y="913"/>
                    </a:cubicBezTo>
                    <a:cubicBezTo>
                      <a:pt x="325" y="941"/>
                      <a:pt x="500" y="941"/>
                      <a:pt x="570" y="9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0" name="Freeform 356"/>
              <p:cNvSpPr>
                <a:spLocks/>
              </p:cNvSpPr>
              <p:nvPr/>
            </p:nvSpPr>
            <p:spPr bwMode="auto">
              <a:xfrm>
                <a:off x="11561763" y="3030538"/>
                <a:ext cx="603250" cy="768350"/>
              </a:xfrm>
              <a:custGeom>
                <a:avLst/>
                <a:gdLst>
                  <a:gd name="T0" fmla="*/ 480 w 696"/>
                  <a:gd name="T1" fmla="*/ 0 h 888"/>
                  <a:gd name="T2" fmla="*/ 114 w 696"/>
                  <a:gd name="T3" fmla="*/ 216 h 888"/>
                  <a:gd name="T4" fmla="*/ 84 w 696"/>
                  <a:gd name="T5" fmla="*/ 324 h 888"/>
                  <a:gd name="T6" fmla="*/ 48 w 696"/>
                  <a:gd name="T7" fmla="*/ 444 h 888"/>
                  <a:gd name="T8" fmla="*/ 48 w 696"/>
                  <a:gd name="T9" fmla="*/ 444 h 888"/>
                  <a:gd name="T10" fmla="*/ 36 w 696"/>
                  <a:gd name="T11" fmla="*/ 540 h 888"/>
                  <a:gd name="T12" fmla="*/ 48 w 696"/>
                  <a:gd name="T13" fmla="*/ 624 h 888"/>
                  <a:gd name="T14" fmla="*/ 66 w 696"/>
                  <a:gd name="T15" fmla="*/ 738 h 888"/>
                  <a:gd name="T16" fmla="*/ 312 w 696"/>
                  <a:gd name="T17" fmla="*/ 828 h 888"/>
                  <a:gd name="T18" fmla="*/ 618 w 696"/>
                  <a:gd name="T19" fmla="*/ 564 h 888"/>
                  <a:gd name="T20" fmla="*/ 666 w 696"/>
                  <a:gd name="T21" fmla="*/ 210 h 888"/>
                  <a:gd name="T22" fmla="*/ 576 w 696"/>
                  <a:gd name="T23" fmla="*/ 48 h 888"/>
                  <a:gd name="T24" fmla="*/ 480 w 696"/>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88">
                    <a:moveTo>
                      <a:pt x="480" y="0"/>
                    </a:moveTo>
                    <a:cubicBezTo>
                      <a:pt x="366" y="0"/>
                      <a:pt x="0" y="60"/>
                      <a:pt x="114" y="216"/>
                    </a:cubicBezTo>
                    <a:cubicBezTo>
                      <a:pt x="54" y="228"/>
                      <a:pt x="42" y="282"/>
                      <a:pt x="84" y="324"/>
                    </a:cubicBezTo>
                    <a:cubicBezTo>
                      <a:pt x="48" y="360"/>
                      <a:pt x="30" y="402"/>
                      <a:pt x="48" y="444"/>
                    </a:cubicBezTo>
                    <a:cubicBezTo>
                      <a:pt x="48" y="444"/>
                      <a:pt x="48" y="444"/>
                      <a:pt x="48" y="444"/>
                    </a:cubicBezTo>
                    <a:cubicBezTo>
                      <a:pt x="18" y="480"/>
                      <a:pt x="6" y="504"/>
                      <a:pt x="36" y="540"/>
                    </a:cubicBezTo>
                    <a:cubicBezTo>
                      <a:pt x="6" y="582"/>
                      <a:pt x="6" y="594"/>
                      <a:pt x="48" y="624"/>
                    </a:cubicBezTo>
                    <a:cubicBezTo>
                      <a:pt x="12" y="666"/>
                      <a:pt x="12" y="720"/>
                      <a:pt x="66" y="738"/>
                    </a:cubicBezTo>
                    <a:cubicBezTo>
                      <a:pt x="42" y="888"/>
                      <a:pt x="234" y="864"/>
                      <a:pt x="312" y="828"/>
                    </a:cubicBezTo>
                    <a:cubicBezTo>
                      <a:pt x="432" y="780"/>
                      <a:pt x="546" y="666"/>
                      <a:pt x="618" y="564"/>
                    </a:cubicBezTo>
                    <a:cubicBezTo>
                      <a:pt x="690" y="462"/>
                      <a:pt x="696" y="336"/>
                      <a:pt x="666" y="210"/>
                    </a:cubicBezTo>
                    <a:cubicBezTo>
                      <a:pt x="654" y="150"/>
                      <a:pt x="624" y="90"/>
                      <a:pt x="576" y="48"/>
                    </a:cubicBezTo>
                    <a:cubicBezTo>
                      <a:pt x="546" y="18"/>
                      <a:pt x="516" y="3"/>
                      <a:pt x="4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1" name="Freeform 357"/>
              <p:cNvSpPr>
                <a:spLocks/>
              </p:cNvSpPr>
              <p:nvPr/>
            </p:nvSpPr>
            <p:spPr bwMode="auto">
              <a:xfrm>
                <a:off x="11938000" y="3030538"/>
                <a:ext cx="603250" cy="768350"/>
              </a:xfrm>
              <a:custGeom>
                <a:avLst/>
                <a:gdLst>
                  <a:gd name="T0" fmla="*/ 216 w 696"/>
                  <a:gd name="T1" fmla="*/ 0 h 888"/>
                  <a:gd name="T2" fmla="*/ 582 w 696"/>
                  <a:gd name="T3" fmla="*/ 216 h 888"/>
                  <a:gd name="T4" fmla="*/ 612 w 696"/>
                  <a:gd name="T5" fmla="*/ 324 h 888"/>
                  <a:gd name="T6" fmla="*/ 648 w 696"/>
                  <a:gd name="T7" fmla="*/ 444 h 888"/>
                  <a:gd name="T8" fmla="*/ 648 w 696"/>
                  <a:gd name="T9" fmla="*/ 444 h 888"/>
                  <a:gd name="T10" fmla="*/ 660 w 696"/>
                  <a:gd name="T11" fmla="*/ 540 h 888"/>
                  <a:gd name="T12" fmla="*/ 648 w 696"/>
                  <a:gd name="T13" fmla="*/ 624 h 888"/>
                  <a:gd name="T14" fmla="*/ 630 w 696"/>
                  <a:gd name="T15" fmla="*/ 738 h 888"/>
                  <a:gd name="T16" fmla="*/ 384 w 696"/>
                  <a:gd name="T17" fmla="*/ 828 h 888"/>
                  <a:gd name="T18" fmla="*/ 78 w 696"/>
                  <a:gd name="T19" fmla="*/ 564 h 888"/>
                  <a:gd name="T20" fmla="*/ 30 w 696"/>
                  <a:gd name="T21" fmla="*/ 210 h 888"/>
                  <a:gd name="T22" fmla="*/ 120 w 696"/>
                  <a:gd name="T23" fmla="*/ 48 h 888"/>
                  <a:gd name="T24" fmla="*/ 216 w 696"/>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88">
                    <a:moveTo>
                      <a:pt x="216" y="0"/>
                    </a:moveTo>
                    <a:cubicBezTo>
                      <a:pt x="330" y="0"/>
                      <a:pt x="696" y="60"/>
                      <a:pt x="582" y="216"/>
                    </a:cubicBezTo>
                    <a:cubicBezTo>
                      <a:pt x="642" y="228"/>
                      <a:pt x="654" y="282"/>
                      <a:pt x="612" y="324"/>
                    </a:cubicBezTo>
                    <a:cubicBezTo>
                      <a:pt x="648" y="360"/>
                      <a:pt x="666" y="402"/>
                      <a:pt x="648" y="444"/>
                    </a:cubicBezTo>
                    <a:cubicBezTo>
                      <a:pt x="648" y="444"/>
                      <a:pt x="648" y="444"/>
                      <a:pt x="648" y="444"/>
                    </a:cubicBezTo>
                    <a:cubicBezTo>
                      <a:pt x="678" y="480"/>
                      <a:pt x="690" y="504"/>
                      <a:pt x="660" y="540"/>
                    </a:cubicBezTo>
                    <a:cubicBezTo>
                      <a:pt x="690" y="582"/>
                      <a:pt x="690" y="594"/>
                      <a:pt x="648" y="624"/>
                    </a:cubicBezTo>
                    <a:cubicBezTo>
                      <a:pt x="684" y="666"/>
                      <a:pt x="684" y="720"/>
                      <a:pt x="630" y="738"/>
                    </a:cubicBezTo>
                    <a:cubicBezTo>
                      <a:pt x="654" y="888"/>
                      <a:pt x="462" y="864"/>
                      <a:pt x="384" y="828"/>
                    </a:cubicBezTo>
                    <a:cubicBezTo>
                      <a:pt x="264" y="780"/>
                      <a:pt x="150" y="666"/>
                      <a:pt x="78" y="564"/>
                    </a:cubicBezTo>
                    <a:cubicBezTo>
                      <a:pt x="6" y="462"/>
                      <a:pt x="0" y="336"/>
                      <a:pt x="30" y="210"/>
                    </a:cubicBezTo>
                    <a:cubicBezTo>
                      <a:pt x="42" y="150"/>
                      <a:pt x="72" y="90"/>
                      <a:pt x="120" y="48"/>
                    </a:cubicBezTo>
                    <a:cubicBezTo>
                      <a:pt x="150" y="18"/>
                      <a:pt x="180" y="3"/>
                      <a:pt x="2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2" name="Freeform 358"/>
              <p:cNvSpPr>
                <a:spLocks/>
              </p:cNvSpPr>
              <p:nvPr/>
            </p:nvSpPr>
            <p:spPr bwMode="auto">
              <a:xfrm>
                <a:off x="11779250" y="3055938"/>
                <a:ext cx="161925" cy="46038"/>
              </a:xfrm>
              <a:custGeom>
                <a:avLst/>
                <a:gdLst>
                  <a:gd name="T0" fmla="*/ 148 w 187"/>
                  <a:gd name="T1" fmla="*/ 2 h 53"/>
                  <a:gd name="T2" fmla="*/ 49 w 187"/>
                  <a:gd name="T3" fmla="*/ 19 h 53"/>
                  <a:gd name="T4" fmla="*/ 101 w 187"/>
                  <a:gd name="T5" fmla="*/ 49 h 53"/>
                  <a:gd name="T6" fmla="*/ 187 w 187"/>
                  <a:gd name="T7" fmla="*/ 15 h 53"/>
                  <a:gd name="T8" fmla="*/ 148 w 187"/>
                  <a:gd name="T9" fmla="*/ 2 h 53"/>
                </a:gdLst>
                <a:ahLst/>
                <a:cxnLst>
                  <a:cxn ang="0">
                    <a:pos x="T0" y="T1"/>
                  </a:cxn>
                  <a:cxn ang="0">
                    <a:pos x="T2" y="T3"/>
                  </a:cxn>
                  <a:cxn ang="0">
                    <a:pos x="T4" y="T5"/>
                  </a:cxn>
                  <a:cxn ang="0">
                    <a:pos x="T6" y="T7"/>
                  </a:cxn>
                  <a:cxn ang="0">
                    <a:pos x="T8" y="T9"/>
                  </a:cxn>
                </a:cxnLst>
                <a:rect l="0" t="0" r="r" b="b"/>
                <a:pathLst>
                  <a:path w="187" h="53">
                    <a:moveTo>
                      <a:pt x="148" y="2"/>
                    </a:moveTo>
                    <a:cubicBezTo>
                      <a:pt x="135" y="0"/>
                      <a:pt x="63" y="13"/>
                      <a:pt x="49" y="19"/>
                    </a:cubicBezTo>
                    <a:cubicBezTo>
                      <a:pt x="0" y="42"/>
                      <a:pt x="79" y="46"/>
                      <a:pt x="101" y="49"/>
                    </a:cubicBezTo>
                    <a:cubicBezTo>
                      <a:pt x="133" y="53"/>
                      <a:pt x="159" y="29"/>
                      <a:pt x="187" y="15"/>
                    </a:cubicBezTo>
                    <a:cubicBezTo>
                      <a:pt x="180" y="3"/>
                      <a:pt x="161" y="2"/>
                      <a:pt x="1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8" name="Freeform 374"/>
              <p:cNvSpPr>
                <a:spLocks/>
              </p:cNvSpPr>
              <p:nvPr/>
            </p:nvSpPr>
            <p:spPr bwMode="auto">
              <a:xfrm>
                <a:off x="11877675" y="2811463"/>
                <a:ext cx="298450" cy="136525"/>
              </a:xfrm>
              <a:custGeom>
                <a:avLst/>
                <a:gdLst>
                  <a:gd name="T0" fmla="*/ 144 w 344"/>
                  <a:gd name="T1" fmla="*/ 2 h 158"/>
                  <a:gd name="T2" fmla="*/ 63 w 344"/>
                  <a:gd name="T3" fmla="*/ 86 h 158"/>
                  <a:gd name="T4" fmla="*/ 117 w 344"/>
                  <a:gd name="T5" fmla="*/ 76 h 158"/>
                  <a:gd name="T6" fmla="*/ 147 w 344"/>
                  <a:gd name="T7" fmla="*/ 128 h 158"/>
                  <a:gd name="T8" fmla="*/ 259 w 344"/>
                  <a:gd name="T9" fmla="*/ 86 h 158"/>
                  <a:gd name="T10" fmla="*/ 336 w 344"/>
                  <a:gd name="T11" fmla="*/ 72 h 158"/>
                  <a:gd name="T12" fmla="*/ 286 w 344"/>
                  <a:gd name="T13" fmla="*/ 16 h 158"/>
                  <a:gd name="T14" fmla="*/ 144 w 344"/>
                  <a:gd name="T15" fmla="*/ 2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158">
                    <a:moveTo>
                      <a:pt x="144" y="2"/>
                    </a:moveTo>
                    <a:cubicBezTo>
                      <a:pt x="125" y="12"/>
                      <a:pt x="0" y="58"/>
                      <a:pt x="63" y="86"/>
                    </a:cubicBezTo>
                    <a:cubicBezTo>
                      <a:pt x="82" y="94"/>
                      <a:pt x="100" y="66"/>
                      <a:pt x="117" y="76"/>
                    </a:cubicBezTo>
                    <a:cubicBezTo>
                      <a:pt x="126" y="82"/>
                      <a:pt x="134" y="118"/>
                      <a:pt x="147" y="128"/>
                    </a:cubicBezTo>
                    <a:cubicBezTo>
                      <a:pt x="193" y="158"/>
                      <a:pt x="223" y="102"/>
                      <a:pt x="259" y="86"/>
                    </a:cubicBezTo>
                    <a:cubicBezTo>
                      <a:pt x="276" y="76"/>
                      <a:pt x="328" y="96"/>
                      <a:pt x="336" y="72"/>
                    </a:cubicBezTo>
                    <a:cubicBezTo>
                      <a:pt x="344" y="42"/>
                      <a:pt x="301" y="22"/>
                      <a:pt x="286" y="16"/>
                    </a:cubicBezTo>
                    <a:cubicBezTo>
                      <a:pt x="246" y="0"/>
                      <a:pt x="182" y="2"/>
                      <a:pt x="14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9" name="Freeform 375"/>
              <p:cNvSpPr>
                <a:spLocks/>
              </p:cNvSpPr>
              <p:nvPr/>
            </p:nvSpPr>
            <p:spPr bwMode="auto">
              <a:xfrm>
                <a:off x="11942763" y="2876550"/>
                <a:ext cx="211138" cy="101600"/>
              </a:xfrm>
              <a:custGeom>
                <a:avLst/>
                <a:gdLst>
                  <a:gd name="T0" fmla="*/ 58 w 244"/>
                  <a:gd name="T1" fmla="*/ 32 h 116"/>
                  <a:gd name="T2" fmla="*/ 15 w 244"/>
                  <a:gd name="T3" fmla="*/ 84 h 116"/>
                  <a:gd name="T4" fmla="*/ 137 w 244"/>
                  <a:gd name="T5" fmla="*/ 108 h 116"/>
                  <a:gd name="T6" fmla="*/ 229 w 244"/>
                  <a:gd name="T7" fmla="*/ 70 h 116"/>
                  <a:gd name="T8" fmla="*/ 209 w 244"/>
                  <a:gd name="T9" fmla="*/ 20 h 116"/>
                  <a:gd name="T10" fmla="*/ 58 w 244"/>
                  <a:gd name="T11" fmla="*/ 32 h 116"/>
                </a:gdLst>
                <a:ahLst/>
                <a:cxnLst>
                  <a:cxn ang="0">
                    <a:pos x="T0" y="T1"/>
                  </a:cxn>
                  <a:cxn ang="0">
                    <a:pos x="T2" y="T3"/>
                  </a:cxn>
                  <a:cxn ang="0">
                    <a:pos x="T4" y="T5"/>
                  </a:cxn>
                  <a:cxn ang="0">
                    <a:pos x="T6" y="T7"/>
                  </a:cxn>
                  <a:cxn ang="0">
                    <a:pos x="T8" y="T9"/>
                  </a:cxn>
                  <a:cxn ang="0">
                    <a:pos x="T10" y="T11"/>
                  </a:cxn>
                </a:cxnLst>
                <a:rect l="0" t="0" r="r" b="b"/>
                <a:pathLst>
                  <a:path w="244" h="116">
                    <a:moveTo>
                      <a:pt x="58" y="32"/>
                    </a:moveTo>
                    <a:cubicBezTo>
                      <a:pt x="42" y="32"/>
                      <a:pt x="0" y="52"/>
                      <a:pt x="15" y="84"/>
                    </a:cubicBezTo>
                    <a:cubicBezTo>
                      <a:pt x="27" y="116"/>
                      <a:pt x="112" y="108"/>
                      <a:pt x="137" y="108"/>
                    </a:cubicBezTo>
                    <a:cubicBezTo>
                      <a:pt x="168" y="108"/>
                      <a:pt x="211" y="106"/>
                      <a:pt x="229" y="70"/>
                    </a:cubicBezTo>
                    <a:cubicBezTo>
                      <a:pt x="244" y="44"/>
                      <a:pt x="238" y="32"/>
                      <a:pt x="209" y="20"/>
                    </a:cubicBezTo>
                    <a:cubicBezTo>
                      <a:pt x="164" y="0"/>
                      <a:pt x="103" y="26"/>
                      <a:pt x="5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2" name="Freeform 376"/>
              <p:cNvSpPr>
                <a:spLocks/>
              </p:cNvSpPr>
              <p:nvPr/>
            </p:nvSpPr>
            <p:spPr bwMode="auto">
              <a:xfrm>
                <a:off x="11888788" y="2947988"/>
                <a:ext cx="276225" cy="96838"/>
              </a:xfrm>
              <a:custGeom>
                <a:avLst/>
                <a:gdLst>
                  <a:gd name="T0" fmla="*/ 95 w 319"/>
                  <a:gd name="T1" fmla="*/ 24 h 112"/>
                  <a:gd name="T2" fmla="*/ 204 w 319"/>
                  <a:gd name="T3" fmla="*/ 110 h 112"/>
                  <a:gd name="T4" fmla="*/ 299 w 319"/>
                  <a:gd name="T5" fmla="*/ 76 h 112"/>
                  <a:gd name="T6" fmla="*/ 265 w 319"/>
                  <a:gd name="T7" fmla="*/ 16 h 112"/>
                  <a:gd name="T8" fmla="*/ 95 w 319"/>
                  <a:gd name="T9" fmla="*/ 24 h 112"/>
                </a:gdLst>
                <a:ahLst/>
                <a:cxnLst>
                  <a:cxn ang="0">
                    <a:pos x="T0" y="T1"/>
                  </a:cxn>
                  <a:cxn ang="0">
                    <a:pos x="T2" y="T3"/>
                  </a:cxn>
                  <a:cxn ang="0">
                    <a:pos x="T4" y="T5"/>
                  </a:cxn>
                  <a:cxn ang="0">
                    <a:pos x="T6" y="T7"/>
                  </a:cxn>
                  <a:cxn ang="0">
                    <a:pos x="T8" y="T9"/>
                  </a:cxn>
                </a:cxnLst>
                <a:rect l="0" t="0" r="r" b="b"/>
                <a:pathLst>
                  <a:path w="319" h="112">
                    <a:moveTo>
                      <a:pt x="95" y="24"/>
                    </a:moveTo>
                    <a:cubicBezTo>
                      <a:pt x="0" y="78"/>
                      <a:pt x="180" y="108"/>
                      <a:pt x="204" y="110"/>
                    </a:cubicBezTo>
                    <a:cubicBezTo>
                      <a:pt x="236" y="112"/>
                      <a:pt x="279" y="112"/>
                      <a:pt x="299" y="76"/>
                    </a:cubicBezTo>
                    <a:cubicBezTo>
                      <a:pt x="319" y="40"/>
                      <a:pt x="297" y="26"/>
                      <a:pt x="265" y="16"/>
                    </a:cubicBezTo>
                    <a:cubicBezTo>
                      <a:pt x="216" y="0"/>
                      <a:pt x="127" y="11"/>
                      <a:pt x="9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4" name="Freeform 378"/>
              <p:cNvSpPr>
                <a:spLocks/>
              </p:cNvSpPr>
              <p:nvPr/>
            </p:nvSpPr>
            <p:spPr bwMode="auto">
              <a:xfrm>
                <a:off x="12063413" y="2876550"/>
                <a:ext cx="560388" cy="192088"/>
              </a:xfrm>
              <a:custGeom>
                <a:avLst/>
                <a:gdLst>
                  <a:gd name="T0" fmla="*/ 60 w 646"/>
                  <a:gd name="T1" fmla="*/ 154 h 222"/>
                  <a:gd name="T2" fmla="*/ 236 w 646"/>
                  <a:gd name="T3" fmla="*/ 134 h 222"/>
                  <a:gd name="T4" fmla="*/ 506 w 646"/>
                  <a:gd name="T5" fmla="*/ 62 h 222"/>
                  <a:gd name="T6" fmla="*/ 593 w 646"/>
                  <a:gd name="T7" fmla="*/ 129 h 222"/>
                  <a:gd name="T8" fmla="*/ 524 w 646"/>
                  <a:gd name="T9" fmla="*/ 195 h 222"/>
                  <a:gd name="T10" fmla="*/ 287 w 646"/>
                  <a:gd name="T11" fmla="*/ 177 h 222"/>
                  <a:gd name="T12" fmla="*/ 104 w 646"/>
                  <a:gd name="T13" fmla="*/ 206 h 222"/>
                  <a:gd name="T14" fmla="*/ 60 w 646"/>
                  <a:gd name="T15" fmla="*/ 15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222">
                    <a:moveTo>
                      <a:pt x="60" y="154"/>
                    </a:moveTo>
                    <a:cubicBezTo>
                      <a:pt x="126" y="154"/>
                      <a:pt x="164" y="152"/>
                      <a:pt x="236" y="134"/>
                    </a:cubicBezTo>
                    <a:cubicBezTo>
                      <a:pt x="263" y="128"/>
                      <a:pt x="407" y="122"/>
                      <a:pt x="506" y="62"/>
                    </a:cubicBezTo>
                    <a:cubicBezTo>
                      <a:pt x="552" y="0"/>
                      <a:pt x="646" y="63"/>
                      <a:pt x="593" y="129"/>
                    </a:cubicBezTo>
                    <a:cubicBezTo>
                      <a:pt x="627" y="181"/>
                      <a:pt x="584" y="222"/>
                      <a:pt x="524" y="195"/>
                    </a:cubicBezTo>
                    <a:cubicBezTo>
                      <a:pt x="423" y="161"/>
                      <a:pt x="327" y="170"/>
                      <a:pt x="287" y="177"/>
                    </a:cubicBezTo>
                    <a:cubicBezTo>
                      <a:pt x="239" y="189"/>
                      <a:pt x="146" y="212"/>
                      <a:pt x="104" y="206"/>
                    </a:cubicBezTo>
                    <a:cubicBezTo>
                      <a:pt x="44" y="200"/>
                      <a:pt x="0" y="184"/>
                      <a:pt x="60"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5" name="Freeform 379"/>
              <p:cNvSpPr>
                <a:spLocks noEditPoints="1"/>
              </p:cNvSpPr>
              <p:nvPr/>
            </p:nvSpPr>
            <p:spPr bwMode="auto">
              <a:xfrm>
                <a:off x="11576050" y="3905250"/>
                <a:ext cx="987425" cy="617538"/>
              </a:xfrm>
              <a:custGeom>
                <a:avLst/>
                <a:gdLst>
                  <a:gd name="T0" fmla="*/ 1077 w 1141"/>
                  <a:gd name="T1" fmla="*/ 109 h 712"/>
                  <a:gd name="T2" fmla="*/ 920 w 1141"/>
                  <a:gd name="T3" fmla="*/ 21 h 712"/>
                  <a:gd name="T4" fmla="*/ 813 w 1141"/>
                  <a:gd name="T5" fmla="*/ 115 h 712"/>
                  <a:gd name="T6" fmla="*/ 720 w 1141"/>
                  <a:gd name="T7" fmla="*/ 232 h 712"/>
                  <a:gd name="T8" fmla="*/ 434 w 1141"/>
                  <a:gd name="T9" fmla="*/ 229 h 712"/>
                  <a:gd name="T10" fmla="*/ 381 w 1141"/>
                  <a:gd name="T11" fmla="*/ 235 h 712"/>
                  <a:gd name="T12" fmla="*/ 264 w 1141"/>
                  <a:gd name="T13" fmla="*/ 117 h 712"/>
                  <a:gd name="T14" fmla="*/ 64 w 1141"/>
                  <a:gd name="T15" fmla="*/ 51 h 712"/>
                  <a:gd name="T16" fmla="*/ 13 w 1141"/>
                  <a:gd name="T17" fmla="*/ 211 h 712"/>
                  <a:gd name="T18" fmla="*/ 69 w 1141"/>
                  <a:gd name="T19" fmla="*/ 253 h 712"/>
                  <a:gd name="T20" fmla="*/ 104 w 1141"/>
                  <a:gd name="T21" fmla="*/ 320 h 712"/>
                  <a:gd name="T22" fmla="*/ 234 w 1141"/>
                  <a:gd name="T23" fmla="*/ 413 h 712"/>
                  <a:gd name="T24" fmla="*/ 154 w 1141"/>
                  <a:gd name="T25" fmla="*/ 464 h 712"/>
                  <a:gd name="T26" fmla="*/ 213 w 1141"/>
                  <a:gd name="T27" fmla="*/ 531 h 712"/>
                  <a:gd name="T28" fmla="*/ 280 w 1141"/>
                  <a:gd name="T29" fmla="*/ 597 h 712"/>
                  <a:gd name="T30" fmla="*/ 354 w 1141"/>
                  <a:gd name="T31" fmla="*/ 664 h 712"/>
                  <a:gd name="T32" fmla="*/ 432 w 1141"/>
                  <a:gd name="T33" fmla="*/ 699 h 712"/>
                  <a:gd name="T34" fmla="*/ 514 w 1141"/>
                  <a:gd name="T35" fmla="*/ 640 h 712"/>
                  <a:gd name="T36" fmla="*/ 669 w 1141"/>
                  <a:gd name="T37" fmla="*/ 699 h 712"/>
                  <a:gd name="T38" fmla="*/ 728 w 1141"/>
                  <a:gd name="T39" fmla="*/ 643 h 712"/>
                  <a:gd name="T40" fmla="*/ 810 w 1141"/>
                  <a:gd name="T41" fmla="*/ 621 h 712"/>
                  <a:gd name="T42" fmla="*/ 880 w 1141"/>
                  <a:gd name="T43" fmla="*/ 560 h 712"/>
                  <a:gd name="T44" fmla="*/ 925 w 1141"/>
                  <a:gd name="T45" fmla="*/ 480 h 712"/>
                  <a:gd name="T46" fmla="*/ 893 w 1141"/>
                  <a:gd name="T47" fmla="*/ 400 h 712"/>
                  <a:gd name="T48" fmla="*/ 941 w 1141"/>
                  <a:gd name="T49" fmla="*/ 315 h 712"/>
                  <a:gd name="T50" fmla="*/ 1021 w 1141"/>
                  <a:gd name="T51" fmla="*/ 272 h 712"/>
                  <a:gd name="T52" fmla="*/ 1104 w 1141"/>
                  <a:gd name="T53" fmla="*/ 277 h 712"/>
                  <a:gd name="T54" fmla="*/ 1077 w 1141"/>
                  <a:gd name="T55" fmla="*/ 109 h 712"/>
                  <a:gd name="T56" fmla="*/ 449 w 1141"/>
                  <a:gd name="T57" fmla="*/ 588 h 712"/>
                  <a:gd name="T58" fmla="*/ 389 w 1141"/>
                  <a:gd name="T59" fmla="*/ 604 h 712"/>
                  <a:gd name="T60" fmla="*/ 369 w 1141"/>
                  <a:gd name="T61" fmla="*/ 562 h 712"/>
                  <a:gd name="T62" fmla="*/ 405 w 1141"/>
                  <a:gd name="T63" fmla="*/ 536 h 712"/>
                  <a:gd name="T64" fmla="*/ 449 w 1141"/>
                  <a:gd name="T65" fmla="*/ 588 h 712"/>
                  <a:gd name="T66" fmla="*/ 567 w 1141"/>
                  <a:gd name="T67" fmla="*/ 514 h 712"/>
                  <a:gd name="T68" fmla="*/ 435 w 1141"/>
                  <a:gd name="T69" fmla="*/ 462 h 712"/>
                  <a:gd name="T70" fmla="*/ 403 w 1141"/>
                  <a:gd name="T71" fmla="*/ 350 h 712"/>
                  <a:gd name="T72" fmla="*/ 457 w 1141"/>
                  <a:gd name="T73" fmla="*/ 316 h 712"/>
                  <a:gd name="T74" fmla="*/ 605 w 1141"/>
                  <a:gd name="T75" fmla="*/ 338 h 712"/>
                  <a:gd name="T76" fmla="*/ 679 w 1141"/>
                  <a:gd name="T77" fmla="*/ 370 h 712"/>
                  <a:gd name="T78" fmla="*/ 689 w 1141"/>
                  <a:gd name="T79" fmla="*/ 436 h 712"/>
                  <a:gd name="T80" fmla="*/ 659 w 1141"/>
                  <a:gd name="T81" fmla="*/ 486 h 712"/>
                  <a:gd name="T82" fmla="*/ 567 w 1141"/>
                  <a:gd name="T83" fmla="*/ 514 h 712"/>
                  <a:gd name="T84" fmla="*/ 715 w 1141"/>
                  <a:gd name="T85" fmla="*/ 582 h 712"/>
                  <a:gd name="T86" fmla="*/ 654 w 1141"/>
                  <a:gd name="T87" fmla="*/ 597 h 712"/>
                  <a:gd name="T88" fmla="*/ 634 w 1141"/>
                  <a:gd name="T89" fmla="*/ 557 h 712"/>
                  <a:gd name="T90" fmla="*/ 670 w 1141"/>
                  <a:gd name="T91" fmla="*/ 533 h 712"/>
                  <a:gd name="T92" fmla="*/ 715 w 1141"/>
                  <a:gd name="T93" fmla="*/ 58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1" h="712">
                    <a:moveTo>
                      <a:pt x="1077" y="109"/>
                    </a:moveTo>
                    <a:cubicBezTo>
                      <a:pt x="1045" y="37"/>
                      <a:pt x="1002" y="0"/>
                      <a:pt x="920" y="21"/>
                    </a:cubicBezTo>
                    <a:cubicBezTo>
                      <a:pt x="864" y="37"/>
                      <a:pt x="840" y="64"/>
                      <a:pt x="813" y="115"/>
                    </a:cubicBezTo>
                    <a:cubicBezTo>
                      <a:pt x="794" y="152"/>
                      <a:pt x="760" y="213"/>
                      <a:pt x="720" y="232"/>
                    </a:cubicBezTo>
                    <a:cubicBezTo>
                      <a:pt x="645" y="272"/>
                      <a:pt x="514" y="229"/>
                      <a:pt x="434" y="229"/>
                    </a:cubicBezTo>
                    <a:cubicBezTo>
                      <a:pt x="418" y="235"/>
                      <a:pt x="397" y="237"/>
                      <a:pt x="381" y="235"/>
                    </a:cubicBezTo>
                    <a:cubicBezTo>
                      <a:pt x="317" y="221"/>
                      <a:pt x="304" y="157"/>
                      <a:pt x="264" y="117"/>
                    </a:cubicBezTo>
                    <a:cubicBezTo>
                      <a:pt x="221" y="69"/>
                      <a:pt x="128" y="40"/>
                      <a:pt x="64" y="51"/>
                    </a:cubicBezTo>
                    <a:cubicBezTo>
                      <a:pt x="0" y="61"/>
                      <a:pt x="5" y="157"/>
                      <a:pt x="13" y="211"/>
                    </a:cubicBezTo>
                    <a:cubicBezTo>
                      <a:pt x="21" y="253"/>
                      <a:pt x="37" y="237"/>
                      <a:pt x="69" y="253"/>
                    </a:cubicBezTo>
                    <a:cubicBezTo>
                      <a:pt x="104" y="269"/>
                      <a:pt x="82" y="291"/>
                      <a:pt x="104" y="320"/>
                    </a:cubicBezTo>
                    <a:cubicBezTo>
                      <a:pt x="128" y="355"/>
                      <a:pt x="261" y="360"/>
                      <a:pt x="234" y="413"/>
                    </a:cubicBezTo>
                    <a:cubicBezTo>
                      <a:pt x="221" y="443"/>
                      <a:pt x="168" y="437"/>
                      <a:pt x="154" y="464"/>
                    </a:cubicBezTo>
                    <a:cubicBezTo>
                      <a:pt x="141" y="493"/>
                      <a:pt x="194" y="517"/>
                      <a:pt x="213" y="531"/>
                    </a:cubicBezTo>
                    <a:cubicBezTo>
                      <a:pt x="242" y="549"/>
                      <a:pt x="258" y="568"/>
                      <a:pt x="280" y="597"/>
                    </a:cubicBezTo>
                    <a:cubicBezTo>
                      <a:pt x="301" y="627"/>
                      <a:pt x="328" y="643"/>
                      <a:pt x="354" y="664"/>
                    </a:cubicBezTo>
                    <a:cubicBezTo>
                      <a:pt x="381" y="683"/>
                      <a:pt x="397" y="707"/>
                      <a:pt x="432" y="699"/>
                    </a:cubicBezTo>
                    <a:cubicBezTo>
                      <a:pt x="464" y="691"/>
                      <a:pt x="485" y="659"/>
                      <a:pt x="514" y="640"/>
                    </a:cubicBezTo>
                    <a:cubicBezTo>
                      <a:pt x="592" y="589"/>
                      <a:pt x="602" y="680"/>
                      <a:pt x="669" y="699"/>
                    </a:cubicBezTo>
                    <a:cubicBezTo>
                      <a:pt x="720" y="712"/>
                      <a:pt x="701" y="669"/>
                      <a:pt x="728" y="643"/>
                    </a:cubicBezTo>
                    <a:cubicBezTo>
                      <a:pt x="746" y="621"/>
                      <a:pt x="786" y="627"/>
                      <a:pt x="810" y="621"/>
                    </a:cubicBezTo>
                    <a:cubicBezTo>
                      <a:pt x="853" y="613"/>
                      <a:pt x="853" y="589"/>
                      <a:pt x="880" y="560"/>
                    </a:cubicBezTo>
                    <a:cubicBezTo>
                      <a:pt x="901" y="536"/>
                      <a:pt x="930" y="517"/>
                      <a:pt x="925" y="480"/>
                    </a:cubicBezTo>
                    <a:cubicBezTo>
                      <a:pt x="920" y="451"/>
                      <a:pt x="890" y="432"/>
                      <a:pt x="893" y="400"/>
                    </a:cubicBezTo>
                    <a:cubicBezTo>
                      <a:pt x="896" y="368"/>
                      <a:pt x="920" y="333"/>
                      <a:pt x="941" y="315"/>
                    </a:cubicBezTo>
                    <a:cubicBezTo>
                      <a:pt x="960" y="296"/>
                      <a:pt x="997" y="275"/>
                      <a:pt x="1021" y="272"/>
                    </a:cubicBezTo>
                    <a:cubicBezTo>
                      <a:pt x="1042" y="269"/>
                      <a:pt x="1085" y="291"/>
                      <a:pt x="1104" y="277"/>
                    </a:cubicBezTo>
                    <a:cubicBezTo>
                      <a:pt x="1141" y="253"/>
                      <a:pt x="1093" y="141"/>
                      <a:pt x="1077" y="109"/>
                    </a:cubicBezTo>
                    <a:close/>
                    <a:moveTo>
                      <a:pt x="449" y="588"/>
                    </a:moveTo>
                    <a:cubicBezTo>
                      <a:pt x="440" y="606"/>
                      <a:pt x="412" y="614"/>
                      <a:pt x="389" y="604"/>
                    </a:cubicBezTo>
                    <a:cubicBezTo>
                      <a:pt x="375" y="598"/>
                      <a:pt x="363" y="580"/>
                      <a:pt x="369" y="562"/>
                    </a:cubicBezTo>
                    <a:cubicBezTo>
                      <a:pt x="373" y="550"/>
                      <a:pt x="393" y="540"/>
                      <a:pt x="405" y="536"/>
                    </a:cubicBezTo>
                    <a:cubicBezTo>
                      <a:pt x="448" y="538"/>
                      <a:pt x="459" y="568"/>
                      <a:pt x="449" y="588"/>
                    </a:cubicBezTo>
                    <a:close/>
                    <a:moveTo>
                      <a:pt x="567" y="514"/>
                    </a:moveTo>
                    <a:cubicBezTo>
                      <a:pt x="527" y="526"/>
                      <a:pt x="469" y="486"/>
                      <a:pt x="435" y="462"/>
                    </a:cubicBezTo>
                    <a:cubicBezTo>
                      <a:pt x="399" y="436"/>
                      <a:pt x="365" y="390"/>
                      <a:pt x="403" y="350"/>
                    </a:cubicBezTo>
                    <a:cubicBezTo>
                      <a:pt x="415" y="338"/>
                      <a:pt x="439" y="318"/>
                      <a:pt x="457" y="316"/>
                    </a:cubicBezTo>
                    <a:cubicBezTo>
                      <a:pt x="505" y="312"/>
                      <a:pt x="563" y="318"/>
                      <a:pt x="605" y="338"/>
                    </a:cubicBezTo>
                    <a:cubicBezTo>
                      <a:pt x="629" y="348"/>
                      <a:pt x="657" y="356"/>
                      <a:pt x="679" y="370"/>
                    </a:cubicBezTo>
                    <a:cubicBezTo>
                      <a:pt x="705" y="388"/>
                      <a:pt x="695" y="408"/>
                      <a:pt x="689" y="436"/>
                    </a:cubicBezTo>
                    <a:cubicBezTo>
                      <a:pt x="685" y="462"/>
                      <a:pt x="685" y="478"/>
                      <a:pt x="659" y="486"/>
                    </a:cubicBezTo>
                    <a:cubicBezTo>
                      <a:pt x="629" y="496"/>
                      <a:pt x="597" y="506"/>
                      <a:pt x="567" y="514"/>
                    </a:cubicBezTo>
                    <a:close/>
                    <a:moveTo>
                      <a:pt x="715" y="582"/>
                    </a:moveTo>
                    <a:cubicBezTo>
                      <a:pt x="705" y="599"/>
                      <a:pt x="677" y="607"/>
                      <a:pt x="654" y="597"/>
                    </a:cubicBezTo>
                    <a:cubicBezTo>
                      <a:pt x="640" y="591"/>
                      <a:pt x="628" y="574"/>
                      <a:pt x="634" y="557"/>
                    </a:cubicBezTo>
                    <a:cubicBezTo>
                      <a:pt x="638" y="546"/>
                      <a:pt x="658" y="537"/>
                      <a:pt x="670" y="533"/>
                    </a:cubicBezTo>
                    <a:cubicBezTo>
                      <a:pt x="714" y="535"/>
                      <a:pt x="725" y="563"/>
                      <a:pt x="715" y="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6" name="Freeform 380"/>
              <p:cNvSpPr>
                <a:spLocks/>
              </p:cNvSpPr>
              <p:nvPr/>
            </p:nvSpPr>
            <p:spPr bwMode="auto">
              <a:xfrm>
                <a:off x="11947525" y="3502025"/>
                <a:ext cx="184150" cy="180975"/>
              </a:xfrm>
              <a:custGeom>
                <a:avLst/>
                <a:gdLst>
                  <a:gd name="T0" fmla="*/ 0 w 213"/>
                  <a:gd name="T1" fmla="*/ 120 h 208"/>
                  <a:gd name="T2" fmla="*/ 56 w 213"/>
                  <a:gd name="T3" fmla="*/ 181 h 208"/>
                  <a:gd name="T4" fmla="*/ 125 w 213"/>
                  <a:gd name="T5" fmla="*/ 202 h 208"/>
                  <a:gd name="T6" fmla="*/ 187 w 213"/>
                  <a:gd name="T7" fmla="*/ 173 h 208"/>
                  <a:gd name="T8" fmla="*/ 208 w 213"/>
                  <a:gd name="T9" fmla="*/ 88 h 208"/>
                  <a:gd name="T10" fmla="*/ 48 w 213"/>
                  <a:gd name="T11" fmla="*/ 77 h 208"/>
                  <a:gd name="T12" fmla="*/ 0 w 213"/>
                  <a:gd name="T13" fmla="*/ 120 h 208"/>
                </a:gdLst>
                <a:ahLst/>
                <a:cxnLst>
                  <a:cxn ang="0">
                    <a:pos x="T0" y="T1"/>
                  </a:cxn>
                  <a:cxn ang="0">
                    <a:pos x="T2" y="T3"/>
                  </a:cxn>
                  <a:cxn ang="0">
                    <a:pos x="T4" y="T5"/>
                  </a:cxn>
                  <a:cxn ang="0">
                    <a:pos x="T6" y="T7"/>
                  </a:cxn>
                  <a:cxn ang="0">
                    <a:pos x="T8" y="T9"/>
                  </a:cxn>
                  <a:cxn ang="0">
                    <a:pos x="T10" y="T11"/>
                  </a:cxn>
                  <a:cxn ang="0">
                    <a:pos x="T12" y="T13"/>
                  </a:cxn>
                </a:cxnLst>
                <a:rect l="0" t="0" r="r" b="b"/>
                <a:pathLst>
                  <a:path w="213" h="208">
                    <a:moveTo>
                      <a:pt x="0" y="120"/>
                    </a:moveTo>
                    <a:cubicBezTo>
                      <a:pt x="21" y="136"/>
                      <a:pt x="37" y="160"/>
                      <a:pt x="56" y="181"/>
                    </a:cubicBezTo>
                    <a:cubicBezTo>
                      <a:pt x="80" y="208"/>
                      <a:pt x="88" y="202"/>
                      <a:pt x="125" y="202"/>
                    </a:cubicBezTo>
                    <a:cubicBezTo>
                      <a:pt x="160" y="202"/>
                      <a:pt x="171" y="205"/>
                      <a:pt x="187" y="173"/>
                    </a:cubicBezTo>
                    <a:cubicBezTo>
                      <a:pt x="197" y="152"/>
                      <a:pt x="213" y="112"/>
                      <a:pt x="208" y="88"/>
                    </a:cubicBezTo>
                    <a:cubicBezTo>
                      <a:pt x="187" y="0"/>
                      <a:pt x="91" y="42"/>
                      <a:pt x="48" y="77"/>
                    </a:cubicBezTo>
                    <a:cubicBezTo>
                      <a:pt x="37" y="88"/>
                      <a:pt x="11" y="112"/>
                      <a:pt x="0"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7" name="Freeform 381"/>
              <p:cNvSpPr>
                <a:spLocks/>
              </p:cNvSpPr>
              <p:nvPr/>
            </p:nvSpPr>
            <p:spPr bwMode="auto">
              <a:xfrm>
                <a:off x="11960225" y="3662363"/>
                <a:ext cx="171450" cy="96838"/>
              </a:xfrm>
              <a:custGeom>
                <a:avLst/>
                <a:gdLst>
                  <a:gd name="T0" fmla="*/ 27 w 197"/>
                  <a:gd name="T1" fmla="*/ 13 h 112"/>
                  <a:gd name="T2" fmla="*/ 13 w 197"/>
                  <a:gd name="T3" fmla="*/ 74 h 112"/>
                  <a:gd name="T4" fmla="*/ 123 w 197"/>
                  <a:gd name="T5" fmla="*/ 101 h 112"/>
                  <a:gd name="T6" fmla="*/ 187 w 197"/>
                  <a:gd name="T7" fmla="*/ 85 h 112"/>
                  <a:gd name="T8" fmla="*/ 176 w 197"/>
                  <a:gd name="T9" fmla="*/ 24 h 112"/>
                  <a:gd name="T10" fmla="*/ 27 w 197"/>
                  <a:gd name="T11" fmla="*/ 13 h 112"/>
                </a:gdLst>
                <a:ahLst/>
                <a:cxnLst>
                  <a:cxn ang="0">
                    <a:pos x="T0" y="T1"/>
                  </a:cxn>
                  <a:cxn ang="0">
                    <a:pos x="T2" y="T3"/>
                  </a:cxn>
                  <a:cxn ang="0">
                    <a:pos x="T4" y="T5"/>
                  </a:cxn>
                  <a:cxn ang="0">
                    <a:pos x="T6" y="T7"/>
                  </a:cxn>
                  <a:cxn ang="0">
                    <a:pos x="T8" y="T9"/>
                  </a:cxn>
                  <a:cxn ang="0">
                    <a:pos x="T10" y="T11"/>
                  </a:cxn>
                </a:cxnLst>
                <a:rect l="0" t="0" r="r" b="b"/>
                <a:pathLst>
                  <a:path w="197" h="112">
                    <a:moveTo>
                      <a:pt x="27" y="13"/>
                    </a:moveTo>
                    <a:cubicBezTo>
                      <a:pt x="8" y="18"/>
                      <a:pt x="0" y="58"/>
                      <a:pt x="13" y="74"/>
                    </a:cubicBezTo>
                    <a:cubicBezTo>
                      <a:pt x="29" y="104"/>
                      <a:pt x="93" y="101"/>
                      <a:pt x="123" y="101"/>
                    </a:cubicBezTo>
                    <a:cubicBezTo>
                      <a:pt x="155" y="104"/>
                      <a:pt x="171" y="112"/>
                      <a:pt x="187" y="85"/>
                    </a:cubicBezTo>
                    <a:cubicBezTo>
                      <a:pt x="197" y="61"/>
                      <a:pt x="195" y="37"/>
                      <a:pt x="176" y="24"/>
                    </a:cubicBezTo>
                    <a:cubicBezTo>
                      <a:pt x="141" y="0"/>
                      <a:pt x="24" y="13"/>
                      <a:pt x="2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8" name="Freeform 382"/>
              <p:cNvSpPr>
                <a:spLocks/>
              </p:cNvSpPr>
              <p:nvPr/>
            </p:nvSpPr>
            <p:spPr bwMode="auto">
              <a:xfrm>
                <a:off x="11923713" y="3735388"/>
                <a:ext cx="211138" cy="93663"/>
              </a:xfrm>
              <a:custGeom>
                <a:avLst/>
                <a:gdLst>
                  <a:gd name="T0" fmla="*/ 72 w 243"/>
                  <a:gd name="T1" fmla="*/ 19 h 107"/>
                  <a:gd name="T2" fmla="*/ 190 w 243"/>
                  <a:gd name="T3" fmla="*/ 104 h 107"/>
                  <a:gd name="T4" fmla="*/ 240 w 243"/>
                  <a:gd name="T5" fmla="*/ 69 h 107"/>
                  <a:gd name="T6" fmla="*/ 208 w 243"/>
                  <a:gd name="T7" fmla="*/ 5 h 107"/>
                  <a:gd name="T8" fmla="*/ 102 w 243"/>
                  <a:gd name="T9" fmla="*/ 19 h 107"/>
                  <a:gd name="T10" fmla="*/ 72 w 243"/>
                  <a:gd name="T11" fmla="*/ 19 h 107"/>
                </a:gdLst>
                <a:ahLst/>
                <a:cxnLst>
                  <a:cxn ang="0">
                    <a:pos x="T0" y="T1"/>
                  </a:cxn>
                  <a:cxn ang="0">
                    <a:pos x="T2" y="T3"/>
                  </a:cxn>
                  <a:cxn ang="0">
                    <a:pos x="T4" y="T5"/>
                  </a:cxn>
                  <a:cxn ang="0">
                    <a:pos x="T6" y="T7"/>
                  </a:cxn>
                  <a:cxn ang="0">
                    <a:pos x="T8" y="T9"/>
                  </a:cxn>
                  <a:cxn ang="0">
                    <a:pos x="T10" y="T11"/>
                  </a:cxn>
                </a:cxnLst>
                <a:rect l="0" t="0" r="r" b="b"/>
                <a:pathLst>
                  <a:path w="243" h="107">
                    <a:moveTo>
                      <a:pt x="72" y="19"/>
                    </a:moveTo>
                    <a:cubicBezTo>
                      <a:pt x="0" y="101"/>
                      <a:pt x="147" y="101"/>
                      <a:pt x="190" y="104"/>
                    </a:cubicBezTo>
                    <a:cubicBezTo>
                      <a:pt x="224" y="107"/>
                      <a:pt x="235" y="101"/>
                      <a:pt x="240" y="69"/>
                    </a:cubicBezTo>
                    <a:cubicBezTo>
                      <a:pt x="243" y="43"/>
                      <a:pt x="238" y="11"/>
                      <a:pt x="208" y="5"/>
                    </a:cubicBezTo>
                    <a:cubicBezTo>
                      <a:pt x="179" y="0"/>
                      <a:pt x="131" y="16"/>
                      <a:pt x="102" y="19"/>
                    </a:cubicBezTo>
                    <a:cubicBezTo>
                      <a:pt x="96" y="19"/>
                      <a:pt x="96" y="19"/>
                      <a:pt x="7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9" name="Freeform 383"/>
              <p:cNvSpPr>
                <a:spLocks/>
              </p:cNvSpPr>
              <p:nvPr/>
            </p:nvSpPr>
            <p:spPr bwMode="auto">
              <a:xfrm>
                <a:off x="11949113" y="3779838"/>
                <a:ext cx="219075" cy="146050"/>
              </a:xfrm>
              <a:custGeom>
                <a:avLst/>
                <a:gdLst>
                  <a:gd name="T0" fmla="*/ 49 w 254"/>
                  <a:gd name="T1" fmla="*/ 26 h 168"/>
                  <a:gd name="T2" fmla="*/ 35 w 254"/>
                  <a:gd name="T3" fmla="*/ 112 h 168"/>
                  <a:gd name="T4" fmla="*/ 217 w 254"/>
                  <a:gd name="T5" fmla="*/ 98 h 168"/>
                  <a:gd name="T6" fmla="*/ 49 w 254"/>
                  <a:gd name="T7" fmla="*/ 26 h 168"/>
                </a:gdLst>
                <a:ahLst/>
                <a:cxnLst>
                  <a:cxn ang="0">
                    <a:pos x="T0" y="T1"/>
                  </a:cxn>
                  <a:cxn ang="0">
                    <a:pos x="T2" y="T3"/>
                  </a:cxn>
                  <a:cxn ang="0">
                    <a:pos x="T4" y="T5"/>
                  </a:cxn>
                  <a:cxn ang="0">
                    <a:pos x="T6" y="T7"/>
                  </a:cxn>
                </a:cxnLst>
                <a:rect l="0" t="0" r="r" b="b"/>
                <a:pathLst>
                  <a:path w="254" h="168">
                    <a:moveTo>
                      <a:pt x="49" y="26"/>
                    </a:moveTo>
                    <a:cubicBezTo>
                      <a:pt x="2" y="26"/>
                      <a:pt x="0" y="111"/>
                      <a:pt x="35" y="112"/>
                    </a:cubicBezTo>
                    <a:cubicBezTo>
                      <a:pt x="71" y="113"/>
                      <a:pt x="190" y="168"/>
                      <a:pt x="217" y="98"/>
                    </a:cubicBezTo>
                    <a:cubicBezTo>
                      <a:pt x="254" y="0"/>
                      <a:pt x="95" y="26"/>
                      <a:pt x="4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0" name="Freeform 384"/>
              <p:cNvSpPr>
                <a:spLocks/>
              </p:cNvSpPr>
              <p:nvPr/>
            </p:nvSpPr>
            <p:spPr bwMode="auto">
              <a:xfrm>
                <a:off x="11928475" y="3870325"/>
                <a:ext cx="242888" cy="101600"/>
              </a:xfrm>
              <a:custGeom>
                <a:avLst/>
                <a:gdLst>
                  <a:gd name="T0" fmla="*/ 48 w 281"/>
                  <a:gd name="T1" fmla="*/ 29 h 117"/>
                  <a:gd name="T2" fmla="*/ 214 w 281"/>
                  <a:gd name="T3" fmla="*/ 104 h 117"/>
                  <a:gd name="T4" fmla="*/ 201 w 281"/>
                  <a:gd name="T5" fmla="*/ 5 h 117"/>
                  <a:gd name="T6" fmla="*/ 48 w 281"/>
                  <a:gd name="T7" fmla="*/ 29 h 117"/>
                </a:gdLst>
                <a:ahLst/>
                <a:cxnLst>
                  <a:cxn ang="0">
                    <a:pos x="T0" y="T1"/>
                  </a:cxn>
                  <a:cxn ang="0">
                    <a:pos x="T2" y="T3"/>
                  </a:cxn>
                  <a:cxn ang="0">
                    <a:pos x="T4" y="T5"/>
                  </a:cxn>
                  <a:cxn ang="0">
                    <a:pos x="T6" y="T7"/>
                  </a:cxn>
                </a:cxnLst>
                <a:rect l="0" t="0" r="r" b="b"/>
                <a:pathLst>
                  <a:path w="281" h="117">
                    <a:moveTo>
                      <a:pt x="48" y="29"/>
                    </a:moveTo>
                    <a:cubicBezTo>
                      <a:pt x="0" y="101"/>
                      <a:pt x="174" y="117"/>
                      <a:pt x="214" y="104"/>
                    </a:cubicBezTo>
                    <a:cubicBezTo>
                      <a:pt x="281" y="85"/>
                      <a:pt x="265" y="10"/>
                      <a:pt x="201" y="5"/>
                    </a:cubicBezTo>
                    <a:cubicBezTo>
                      <a:pt x="155" y="0"/>
                      <a:pt x="96" y="29"/>
                      <a:pt x="4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1" name="Freeform 385"/>
              <p:cNvSpPr>
                <a:spLocks/>
              </p:cNvSpPr>
              <p:nvPr/>
            </p:nvSpPr>
            <p:spPr bwMode="auto">
              <a:xfrm>
                <a:off x="11963400" y="3933825"/>
                <a:ext cx="242888" cy="104775"/>
              </a:xfrm>
              <a:custGeom>
                <a:avLst/>
                <a:gdLst>
                  <a:gd name="T0" fmla="*/ 21 w 280"/>
                  <a:gd name="T1" fmla="*/ 24 h 120"/>
                  <a:gd name="T2" fmla="*/ 10 w 280"/>
                  <a:gd name="T3" fmla="*/ 80 h 120"/>
                  <a:gd name="T4" fmla="*/ 138 w 280"/>
                  <a:gd name="T5" fmla="*/ 104 h 120"/>
                  <a:gd name="T6" fmla="*/ 176 w 280"/>
                  <a:gd name="T7" fmla="*/ 3 h 120"/>
                  <a:gd name="T8" fmla="*/ 85 w 280"/>
                  <a:gd name="T9" fmla="*/ 8 h 120"/>
                  <a:gd name="T10" fmla="*/ 21 w 280"/>
                  <a:gd name="T11" fmla="*/ 24 h 120"/>
                </a:gdLst>
                <a:ahLst/>
                <a:cxnLst>
                  <a:cxn ang="0">
                    <a:pos x="T0" y="T1"/>
                  </a:cxn>
                  <a:cxn ang="0">
                    <a:pos x="T2" y="T3"/>
                  </a:cxn>
                  <a:cxn ang="0">
                    <a:pos x="T4" y="T5"/>
                  </a:cxn>
                  <a:cxn ang="0">
                    <a:pos x="T6" y="T7"/>
                  </a:cxn>
                  <a:cxn ang="0">
                    <a:pos x="T8" y="T9"/>
                  </a:cxn>
                  <a:cxn ang="0">
                    <a:pos x="T10" y="T11"/>
                  </a:cxn>
                </a:cxnLst>
                <a:rect l="0" t="0" r="r" b="b"/>
                <a:pathLst>
                  <a:path w="280" h="120">
                    <a:moveTo>
                      <a:pt x="21" y="24"/>
                    </a:moveTo>
                    <a:cubicBezTo>
                      <a:pt x="5" y="24"/>
                      <a:pt x="0" y="64"/>
                      <a:pt x="10" y="80"/>
                    </a:cubicBezTo>
                    <a:cubicBezTo>
                      <a:pt x="32" y="120"/>
                      <a:pt x="104" y="112"/>
                      <a:pt x="138" y="104"/>
                    </a:cubicBezTo>
                    <a:cubicBezTo>
                      <a:pt x="197" y="88"/>
                      <a:pt x="280" y="11"/>
                      <a:pt x="176" y="3"/>
                    </a:cubicBezTo>
                    <a:cubicBezTo>
                      <a:pt x="146" y="0"/>
                      <a:pt x="114" y="3"/>
                      <a:pt x="85" y="8"/>
                    </a:cubicBezTo>
                    <a:cubicBezTo>
                      <a:pt x="72" y="11"/>
                      <a:pt x="18" y="22"/>
                      <a:pt x="2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2" name="Freeform 386"/>
              <p:cNvSpPr>
                <a:spLocks/>
              </p:cNvSpPr>
              <p:nvPr/>
            </p:nvSpPr>
            <p:spPr bwMode="auto">
              <a:xfrm>
                <a:off x="11938000" y="3989388"/>
                <a:ext cx="233363" cy="117475"/>
              </a:xfrm>
              <a:custGeom>
                <a:avLst/>
                <a:gdLst>
                  <a:gd name="T0" fmla="*/ 43 w 270"/>
                  <a:gd name="T1" fmla="*/ 46 h 136"/>
                  <a:gd name="T2" fmla="*/ 30 w 270"/>
                  <a:gd name="T3" fmla="*/ 110 h 136"/>
                  <a:gd name="T4" fmla="*/ 179 w 270"/>
                  <a:gd name="T5" fmla="*/ 112 h 136"/>
                  <a:gd name="T6" fmla="*/ 259 w 270"/>
                  <a:gd name="T7" fmla="*/ 59 h 136"/>
                  <a:gd name="T8" fmla="*/ 224 w 270"/>
                  <a:gd name="T9" fmla="*/ 8 h 136"/>
                  <a:gd name="T10" fmla="*/ 43 w 270"/>
                  <a:gd name="T11" fmla="*/ 46 h 136"/>
                </a:gdLst>
                <a:ahLst/>
                <a:cxnLst>
                  <a:cxn ang="0">
                    <a:pos x="T0" y="T1"/>
                  </a:cxn>
                  <a:cxn ang="0">
                    <a:pos x="T2" y="T3"/>
                  </a:cxn>
                  <a:cxn ang="0">
                    <a:pos x="T4" y="T5"/>
                  </a:cxn>
                  <a:cxn ang="0">
                    <a:pos x="T6" y="T7"/>
                  </a:cxn>
                  <a:cxn ang="0">
                    <a:pos x="T8" y="T9"/>
                  </a:cxn>
                  <a:cxn ang="0">
                    <a:pos x="T10" y="T11"/>
                  </a:cxn>
                </a:cxnLst>
                <a:rect l="0" t="0" r="r" b="b"/>
                <a:pathLst>
                  <a:path w="270" h="136">
                    <a:moveTo>
                      <a:pt x="43" y="46"/>
                    </a:moveTo>
                    <a:cubicBezTo>
                      <a:pt x="0" y="51"/>
                      <a:pt x="3" y="91"/>
                      <a:pt x="30" y="110"/>
                    </a:cubicBezTo>
                    <a:cubicBezTo>
                      <a:pt x="70" y="136"/>
                      <a:pt x="134" y="118"/>
                      <a:pt x="179" y="112"/>
                    </a:cubicBezTo>
                    <a:cubicBezTo>
                      <a:pt x="219" y="110"/>
                      <a:pt x="246" y="102"/>
                      <a:pt x="259" y="59"/>
                    </a:cubicBezTo>
                    <a:cubicBezTo>
                      <a:pt x="270" y="24"/>
                      <a:pt x="259" y="14"/>
                      <a:pt x="224" y="8"/>
                    </a:cubicBezTo>
                    <a:cubicBezTo>
                      <a:pt x="158" y="0"/>
                      <a:pt x="107" y="35"/>
                      <a:pt x="4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3" name="Freeform 387"/>
              <p:cNvSpPr>
                <a:spLocks/>
              </p:cNvSpPr>
              <p:nvPr/>
            </p:nvSpPr>
            <p:spPr bwMode="auto">
              <a:xfrm>
                <a:off x="11911013" y="3686175"/>
                <a:ext cx="69850" cy="47625"/>
              </a:xfrm>
              <a:custGeom>
                <a:avLst/>
                <a:gdLst>
                  <a:gd name="T0" fmla="*/ 71 w 81"/>
                  <a:gd name="T1" fmla="*/ 8 h 55"/>
                  <a:gd name="T2" fmla="*/ 19 w 81"/>
                  <a:gd name="T3" fmla="*/ 35 h 55"/>
                  <a:gd name="T4" fmla="*/ 61 w 81"/>
                  <a:gd name="T5" fmla="*/ 55 h 55"/>
                  <a:gd name="T6" fmla="*/ 79 w 81"/>
                  <a:gd name="T7" fmla="*/ 34 h 55"/>
                  <a:gd name="T8" fmla="*/ 71 w 81"/>
                  <a:gd name="T9" fmla="*/ 8 h 55"/>
                </a:gdLst>
                <a:ahLst/>
                <a:cxnLst>
                  <a:cxn ang="0">
                    <a:pos x="T0" y="T1"/>
                  </a:cxn>
                  <a:cxn ang="0">
                    <a:pos x="T2" y="T3"/>
                  </a:cxn>
                  <a:cxn ang="0">
                    <a:pos x="T4" y="T5"/>
                  </a:cxn>
                  <a:cxn ang="0">
                    <a:pos x="T6" y="T7"/>
                  </a:cxn>
                  <a:cxn ang="0">
                    <a:pos x="T8" y="T9"/>
                  </a:cxn>
                </a:cxnLst>
                <a:rect l="0" t="0" r="r" b="b"/>
                <a:pathLst>
                  <a:path w="81" h="55">
                    <a:moveTo>
                      <a:pt x="71" y="8"/>
                    </a:moveTo>
                    <a:cubicBezTo>
                      <a:pt x="55" y="0"/>
                      <a:pt x="0" y="8"/>
                      <a:pt x="19" y="35"/>
                    </a:cubicBezTo>
                    <a:cubicBezTo>
                      <a:pt x="21" y="38"/>
                      <a:pt x="57" y="55"/>
                      <a:pt x="61" y="55"/>
                    </a:cubicBezTo>
                    <a:cubicBezTo>
                      <a:pt x="67" y="55"/>
                      <a:pt x="77" y="38"/>
                      <a:pt x="79" y="34"/>
                    </a:cubicBezTo>
                    <a:cubicBezTo>
                      <a:pt x="81" y="22"/>
                      <a:pt x="79" y="15"/>
                      <a:pt x="7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4" name="Freeform 388"/>
              <p:cNvSpPr>
                <a:spLocks/>
              </p:cNvSpPr>
              <p:nvPr/>
            </p:nvSpPr>
            <p:spPr bwMode="auto">
              <a:xfrm>
                <a:off x="11899900" y="3751263"/>
                <a:ext cx="101600" cy="52388"/>
              </a:xfrm>
              <a:custGeom>
                <a:avLst/>
                <a:gdLst>
                  <a:gd name="T0" fmla="*/ 89 w 117"/>
                  <a:gd name="T1" fmla="*/ 10 h 61"/>
                  <a:gd name="T2" fmla="*/ 40 w 117"/>
                  <a:gd name="T3" fmla="*/ 10 h 61"/>
                  <a:gd name="T4" fmla="*/ 90 w 117"/>
                  <a:gd name="T5" fmla="*/ 52 h 61"/>
                  <a:gd name="T6" fmla="*/ 89 w 117"/>
                  <a:gd name="T7" fmla="*/ 10 h 61"/>
                </a:gdLst>
                <a:ahLst/>
                <a:cxnLst>
                  <a:cxn ang="0">
                    <a:pos x="T0" y="T1"/>
                  </a:cxn>
                  <a:cxn ang="0">
                    <a:pos x="T2" y="T3"/>
                  </a:cxn>
                  <a:cxn ang="0">
                    <a:pos x="T4" y="T5"/>
                  </a:cxn>
                  <a:cxn ang="0">
                    <a:pos x="T6" y="T7"/>
                  </a:cxn>
                </a:cxnLst>
                <a:rect l="0" t="0" r="r" b="b"/>
                <a:pathLst>
                  <a:path w="117" h="61">
                    <a:moveTo>
                      <a:pt x="89" y="10"/>
                    </a:moveTo>
                    <a:cubicBezTo>
                      <a:pt x="70" y="4"/>
                      <a:pt x="50" y="0"/>
                      <a:pt x="40" y="10"/>
                    </a:cubicBezTo>
                    <a:cubicBezTo>
                      <a:pt x="0" y="46"/>
                      <a:pt x="49" y="61"/>
                      <a:pt x="90" y="52"/>
                    </a:cubicBezTo>
                    <a:cubicBezTo>
                      <a:pt x="103" y="42"/>
                      <a:pt x="117" y="13"/>
                      <a:pt x="8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5" name="Freeform 389"/>
              <p:cNvSpPr>
                <a:spLocks/>
              </p:cNvSpPr>
              <p:nvPr/>
            </p:nvSpPr>
            <p:spPr bwMode="auto">
              <a:xfrm>
                <a:off x="11906250" y="3813175"/>
                <a:ext cx="90488" cy="42863"/>
              </a:xfrm>
              <a:custGeom>
                <a:avLst/>
                <a:gdLst>
                  <a:gd name="T0" fmla="*/ 21 w 104"/>
                  <a:gd name="T1" fmla="*/ 14 h 50"/>
                  <a:gd name="T2" fmla="*/ 82 w 104"/>
                  <a:gd name="T3" fmla="*/ 46 h 50"/>
                  <a:gd name="T4" fmla="*/ 100 w 104"/>
                  <a:gd name="T5" fmla="*/ 34 h 50"/>
                  <a:gd name="T6" fmla="*/ 85 w 104"/>
                  <a:gd name="T7" fmla="*/ 4 h 50"/>
                  <a:gd name="T8" fmla="*/ 21 w 104"/>
                  <a:gd name="T9" fmla="*/ 14 h 50"/>
                </a:gdLst>
                <a:ahLst/>
                <a:cxnLst>
                  <a:cxn ang="0">
                    <a:pos x="T0" y="T1"/>
                  </a:cxn>
                  <a:cxn ang="0">
                    <a:pos x="T2" y="T3"/>
                  </a:cxn>
                  <a:cxn ang="0">
                    <a:pos x="T4" y="T5"/>
                  </a:cxn>
                  <a:cxn ang="0">
                    <a:pos x="T6" y="T7"/>
                  </a:cxn>
                  <a:cxn ang="0">
                    <a:pos x="T8" y="T9"/>
                  </a:cxn>
                </a:cxnLst>
                <a:rect l="0" t="0" r="r" b="b"/>
                <a:pathLst>
                  <a:path w="104" h="50">
                    <a:moveTo>
                      <a:pt x="21" y="14"/>
                    </a:moveTo>
                    <a:cubicBezTo>
                      <a:pt x="0" y="50"/>
                      <a:pt x="65" y="48"/>
                      <a:pt x="82" y="46"/>
                    </a:cubicBezTo>
                    <a:cubicBezTo>
                      <a:pt x="96" y="45"/>
                      <a:pt x="96" y="48"/>
                      <a:pt x="100" y="34"/>
                    </a:cubicBezTo>
                    <a:cubicBezTo>
                      <a:pt x="104" y="20"/>
                      <a:pt x="98" y="8"/>
                      <a:pt x="85" y="4"/>
                    </a:cubicBezTo>
                    <a:cubicBezTo>
                      <a:pt x="73" y="0"/>
                      <a:pt x="29" y="9"/>
                      <a:pt x="2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6" name="Freeform 390"/>
              <p:cNvSpPr>
                <a:spLocks/>
              </p:cNvSpPr>
              <p:nvPr/>
            </p:nvSpPr>
            <p:spPr bwMode="auto">
              <a:xfrm>
                <a:off x="11899900" y="3884613"/>
                <a:ext cx="80963" cy="41275"/>
              </a:xfrm>
              <a:custGeom>
                <a:avLst/>
                <a:gdLst>
                  <a:gd name="T0" fmla="*/ 5 w 94"/>
                  <a:gd name="T1" fmla="*/ 11 h 47"/>
                  <a:gd name="T2" fmla="*/ 34 w 94"/>
                  <a:gd name="T3" fmla="*/ 43 h 47"/>
                  <a:gd name="T4" fmla="*/ 93 w 94"/>
                  <a:gd name="T5" fmla="*/ 39 h 47"/>
                  <a:gd name="T6" fmla="*/ 57 w 94"/>
                  <a:gd name="T7" fmla="*/ 3 h 47"/>
                  <a:gd name="T8" fmla="*/ 26 w 94"/>
                  <a:gd name="T9" fmla="*/ 3 h 47"/>
                  <a:gd name="T10" fmla="*/ 5 w 94"/>
                  <a:gd name="T11" fmla="*/ 11 h 47"/>
                </a:gdLst>
                <a:ahLst/>
                <a:cxnLst>
                  <a:cxn ang="0">
                    <a:pos x="T0" y="T1"/>
                  </a:cxn>
                  <a:cxn ang="0">
                    <a:pos x="T2" y="T3"/>
                  </a:cxn>
                  <a:cxn ang="0">
                    <a:pos x="T4" y="T5"/>
                  </a:cxn>
                  <a:cxn ang="0">
                    <a:pos x="T6" y="T7"/>
                  </a:cxn>
                  <a:cxn ang="0">
                    <a:pos x="T8" y="T9"/>
                  </a:cxn>
                  <a:cxn ang="0">
                    <a:pos x="T10" y="T11"/>
                  </a:cxn>
                </a:cxnLst>
                <a:rect l="0" t="0" r="r" b="b"/>
                <a:pathLst>
                  <a:path w="94" h="47">
                    <a:moveTo>
                      <a:pt x="5" y="11"/>
                    </a:moveTo>
                    <a:cubicBezTo>
                      <a:pt x="13" y="23"/>
                      <a:pt x="21" y="39"/>
                      <a:pt x="34" y="43"/>
                    </a:cubicBezTo>
                    <a:cubicBezTo>
                      <a:pt x="49" y="47"/>
                      <a:pt x="77" y="42"/>
                      <a:pt x="93" y="39"/>
                    </a:cubicBezTo>
                    <a:cubicBezTo>
                      <a:pt x="94" y="22"/>
                      <a:pt x="73" y="7"/>
                      <a:pt x="57" y="3"/>
                    </a:cubicBezTo>
                    <a:cubicBezTo>
                      <a:pt x="46" y="2"/>
                      <a:pt x="36" y="0"/>
                      <a:pt x="26" y="3"/>
                    </a:cubicBezTo>
                    <a:cubicBezTo>
                      <a:pt x="21" y="4"/>
                      <a:pt x="0" y="2"/>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7" name="Freeform 391"/>
              <p:cNvSpPr>
                <a:spLocks/>
              </p:cNvSpPr>
              <p:nvPr/>
            </p:nvSpPr>
            <p:spPr bwMode="auto">
              <a:xfrm>
                <a:off x="11914188" y="3944938"/>
                <a:ext cx="73025" cy="41275"/>
              </a:xfrm>
              <a:custGeom>
                <a:avLst/>
                <a:gdLst>
                  <a:gd name="T0" fmla="*/ 8 w 85"/>
                  <a:gd name="T1" fmla="*/ 8 h 48"/>
                  <a:gd name="T2" fmla="*/ 17 w 85"/>
                  <a:gd name="T3" fmla="*/ 32 h 48"/>
                  <a:gd name="T4" fmla="*/ 69 w 85"/>
                  <a:gd name="T5" fmla="*/ 42 h 48"/>
                  <a:gd name="T6" fmla="*/ 55 w 85"/>
                  <a:gd name="T7" fmla="*/ 1 h 48"/>
                  <a:gd name="T8" fmla="*/ 20 w 85"/>
                  <a:gd name="T9" fmla="*/ 2 h 48"/>
                  <a:gd name="T10" fmla="*/ 8 w 85"/>
                  <a:gd name="T11" fmla="*/ 8 h 48"/>
                </a:gdLst>
                <a:ahLst/>
                <a:cxnLst>
                  <a:cxn ang="0">
                    <a:pos x="T0" y="T1"/>
                  </a:cxn>
                  <a:cxn ang="0">
                    <a:pos x="T2" y="T3"/>
                  </a:cxn>
                  <a:cxn ang="0">
                    <a:pos x="T4" y="T5"/>
                  </a:cxn>
                  <a:cxn ang="0">
                    <a:pos x="T6" y="T7"/>
                  </a:cxn>
                  <a:cxn ang="0">
                    <a:pos x="T8" y="T9"/>
                  </a:cxn>
                  <a:cxn ang="0">
                    <a:pos x="T10" y="T11"/>
                  </a:cxn>
                </a:cxnLst>
                <a:rect l="0" t="0" r="r" b="b"/>
                <a:pathLst>
                  <a:path w="85" h="48">
                    <a:moveTo>
                      <a:pt x="8" y="8"/>
                    </a:moveTo>
                    <a:cubicBezTo>
                      <a:pt x="0" y="24"/>
                      <a:pt x="5" y="26"/>
                      <a:pt x="17" y="32"/>
                    </a:cubicBezTo>
                    <a:cubicBezTo>
                      <a:pt x="27" y="34"/>
                      <a:pt x="60" y="48"/>
                      <a:pt x="69" y="42"/>
                    </a:cubicBezTo>
                    <a:cubicBezTo>
                      <a:pt x="85" y="33"/>
                      <a:pt x="71" y="5"/>
                      <a:pt x="55" y="1"/>
                    </a:cubicBezTo>
                    <a:cubicBezTo>
                      <a:pt x="45" y="0"/>
                      <a:pt x="29" y="0"/>
                      <a:pt x="20" y="2"/>
                    </a:cubicBezTo>
                    <a:cubicBezTo>
                      <a:pt x="17" y="2"/>
                      <a:pt x="11" y="4"/>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8" name="Freeform 392"/>
              <p:cNvSpPr>
                <a:spLocks/>
              </p:cNvSpPr>
              <p:nvPr/>
            </p:nvSpPr>
            <p:spPr bwMode="auto">
              <a:xfrm>
                <a:off x="11907838" y="4014788"/>
                <a:ext cx="61913" cy="39688"/>
              </a:xfrm>
              <a:custGeom>
                <a:avLst/>
                <a:gdLst>
                  <a:gd name="T0" fmla="*/ 11 w 72"/>
                  <a:gd name="T1" fmla="*/ 0 h 45"/>
                  <a:gd name="T2" fmla="*/ 3 w 72"/>
                  <a:gd name="T3" fmla="*/ 21 h 45"/>
                  <a:gd name="T4" fmla="*/ 40 w 72"/>
                  <a:gd name="T5" fmla="*/ 41 h 45"/>
                  <a:gd name="T6" fmla="*/ 52 w 72"/>
                  <a:gd name="T7" fmla="*/ 11 h 45"/>
                  <a:gd name="T8" fmla="*/ 11 w 72"/>
                  <a:gd name="T9" fmla="*/ 0 h 45"/>
                </a:gdLst>
                <a:ahLst/>
                <a:cxnLst>
                  <a:cxn ang="0">
                    <a:pos x="T0" y="T1"/>
                  </a:cxn>
                  <a:cxn ang="0">
                    <a:pos x="T2" y="T3"/>
                  </a:cxn>
                  <a:cxn ang="0">
                    <a:pos x="T4" y="T5"/>
                  </a:cxn>
                  <a:cxn ang="0">
                    <a:pos x="T6" y="T7"/>
                  </a:cxn>
                  <a:cxn ang="0">
                    <a:pos x="T8" y="T9"/>
                  </a:cxn>
                </a:cxnLst>
                <a:rect l="0" t="0" r="r" b="b"/>
                <a:pathLst>
                  <a:path w="72" h="45">
                    <a:moveTo>
                      <a:pt x="11" y="0"/>
                    </a:moveTo>
                    <a:cubicBezTo>
                      <a:pt x="4" y="1"/>
                      <a:pt x="0" y="13"/>
                      <a:pt x="3" y="21"/>
                    </a:cubicBezTo>
                    <a:cubicBezTo>
                      <a:pt x="7" y="33"/>
                      <a:pt x="28" y="40"/>
                      <a:pt x="40" y="41"/>
                    </a:cubicBezTo>
                    <a:cubicBezTo>
                      <a:pt x="71" y="45"/>
                      <a:pt x="72" y="33"/>
                      <a:pt x="52" y="11"/>
                    </a:cubicBezTo>
                    <a:cubicBezTo>
                      <a:pt x="43" y="1"/>
                      <a:pt x="2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9" name="Freeform 393"/>
              <p:cNvSpPr>
                <a:spLocks/>
              </p:cNvSpPr>
              <p:nvPr/>
            </p:nvSpPr>
            <p:spPr bwMode="auto">
              <a:xfrm>
                <a:off x="12109450" y="3671888"/>
                <a:ext cx="69850" cy="47625"/>
              </a:xfrm>
              <a:custGeom>
                <a:avLst/>
                <a:gdLst>
                  <a:gd name="T0" fmla="*/ 10 w 81"/>
                  <a:gd name="T1" fmla="*/ 8 h 55"/>
                  <a:gd name="T2" fmla="*/ 62 w 81"/>
                  <a:gd name="T3" fmla="*/ 35 h 55"/>
                  <a:gd name="T4" fmla="*/ 20 w 81"/>
                  <a:gd name="T5" fmla="*/ 55 h 55"/>
                  <a:gd name="T6" fmla="*/ 2 w 81"/>
                  <a:gd name="T7" fmla="*/ 34 h 55"/>
                  <a:gd name="T8" fmla="*/ 10 w 81"/>
                  <a:gd name="T9" fmla="*/ 8 h 55"/>
                </a:gdLst>
                <a:ahLst/>
                <a:cxnLst>
                  <a:cxn ang="0">
                    <a:pos x="T0" y="T1"/>
                  </a:cxn>
                  <a:cxn ang="0">
                    <a:pos x="T2" y="T3"/>
                  </a:cxn>
                  <a:cxn ang="0">
                    <a:pos x="T4" y="T5"/>
                  </a:cxn>
                  <a:cxn ang="0">
                    <a:pos x="T6" y="T7"/>
                  </a:cxn>
                  <a:cxn ang="0">
                    <a:pos x="T8" y="T9"/>
                  </a:cxn>
                </a:cxnLst>
                <a:rect l="0" t="0" r="r" b="b"/>
                <a:pathLst>
                  <a:path w="81" h="55">
                    <a:moveTo>
                      <a:pt x="10" y="8"/>
                    </a:moveTo>
                    <a:cubicBezTo>
                      <a:pt x="26" y="0"/>
                      <a:pt x="81" y="8"/>
                      <a:pt x="62" y="35"/>
                    </a:cubicBezTo>
                    <a:cubicBezTo>
                      <a:pt x="60" y="38"/>
                      <a:pt x="24" y="55"/>
                      <a:pt x="20" y="55"/>
                    </a:cubicBezTo>
                    <a:cubicBezTo>
                      <a:pt x="14" y="55"/>
                      <a:pt x="4" y="38"/>
                      <a:pt x="2" y="34"/>
                    </a:cubicBezTo>
                    <a:cubicBezTo>
                      <a:pt x="0" y="22"/>
                      <a:pt x="2" y="15"/>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0" name="Freeform 394"/>
              <p:cNvSpPr>
                <a:spLocks/>
              </p:cNvSpPr>
              <p:nvPr/>
            </p:nvSpPr>
            <p:spPr bwMode="auto">
              <a:xfrm>
                <a:off x="12088813" y="3735388"/>
                <a:ext cx="101600" cy="53975"/>
              </a:xfrm>
              <a:custGeom>
                <a:avLst/>
                <a:gdLst>
                  <a:gd name="T0" fmla="*/ 28 w 117"/>
                  <a:gd name="T1" fmla="*/ 10 h 61"/>
                  <a:gd name="T2" fmla="*/ 77 w 117"/>
                  <a:gd name="T3" fmla="*/ 10 h 61"/>
                  <a:gd name="T4" fmla="*/ 27 w 117"/>
                  <a:gd name="T5" fmla="*/ 52 h 61"/>
                  <a:gd name="T6" fmla="*/ 28 w 117"/>
                  <a:gd name="T7" fmla="*/ 10 h 61"/>
                </a:gdLst>
                <a:ahLst/>
                <a:cxnLst>
                  <a:cxn ang="0">
                    <a:pos x="T0" y="T1"/>
                  </a:cxn>
                  <a:cxn ang="0">
                    <a:pos x="T2" y="T3"/>
                  </a:cxn>
                  <a:cxn ang="0">
                    <a:pos x="T4" y="T5"/>
                  </a:cxn>
                  <a:cxn ang="0">
                    <a:pos x="T6" y="T7"/>
                  </a:cxn>
                </a:cxnLst>
                <a:rect l="0" t="0" r="r" b="b"/>
                <a:pathLst>
                  <a:path w="117" h="61">
                    <a:moveTo>
                      <a:pt x="28" y="10"/>
                    </a:moveTo>
                    <a:cubicBezTo>
                      <a:pt x="47" y="4"/>
                      <a:pt x="67" y="0"/>
                      <a:pt x="77" y="10"/>
                    </a:cubicBezTo>
                    <a:cubicBezTo>
                      <a:pt x="117" y="46"/>
                      <a:pt x="68" y="61"/>
                      <a:pt x="27" y="52"/>
                    </a:cubicBezTo>
                    <a:cubicBezTo>
                      <a:pt x="13" y="42"/>
                      <a:pt x="0" y="13"/>
                      <a:pt x="2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1" name="Freeform 395"/>
              <p:cNvSpPr>
                <a:spLocks/>
              </p:cNvSpPr>
              <p:nvPr/>
            </p:nvSpPr>
            <p:spPr bwMode="auto">
              <a:xfrm>
                <a:off x="12101513" y="3811588"/>
                <a:ext cx="90488" cy="42863"/>
              </a:xfrm>
              <a:custGeom>
                <a:avLst/>
                <a:gdLst>
                  <a:gd name="T0" fmla="*/ 83 w 104"/>
                  <a:gd name="T1" fmla="*/ 14 h 50"/>
                  <a:gd name="T2" fmla="*/ 22 w 104"/>
                  <a:gd name="T3" fmla="*/ 46 h 50"/>
                  <a:gd name="T4" fmla="*/ 4 w 104"/>
                  <a:gd name="T5" fmla="*/ 34 h 50"/>
                  <a:gd name="T6" fmla="*/ 19 w 104"/>
                  <a:gd name="T7" fmla="*/ 4 h 50"/>
                  <a:gd name="T8" fmla="*/ 83 w 104"/>
                  <a:gd name="T9" fmla="*/ 14 h 50"/>
                </a:gdLst>
                <a:ahLst/>
                <a:cxnLst>
                  <a:cxn ang="0">
                    <a:pos x="T0" y="T1"/>
                  </a:cxn>
                  <a:cxn ang="0">
                    <a:pos x="T2" y="T3"/>
                  </a:cxn>
                  <a:cxn ang="0">
                    <a:pos x="T4" y="T5"/>
                  </a:cxn>
                  <a:cxn ang="0">
                    <a:pos x="T6" y="T7"/>
                  </a:cxn>
                  <a:cxn ang="0">
                    <a:pos x="T8" y="T9"/>
                  </a:cxn>
                </a:cxnLst>
                <a:rect l="0" t="0" r="r" b="b"/>
                <a:pathLst>
                  <a:path w="104" h="50">
                    <a:moveTo>
                      <a:pt x="83" y="14"/>
                    </a:moveTo>
                    <a:cubicBezTo>
                      <a:pt x="104" y="50"/>
                      <a:pt x="39" y="48"/>
                      <a:pt x="22" y="46"/>
                    </a:cubicBezTo>
                    <a:cubicBezTo>
                      <a:pt x="8" y="45"/>
                      <a:pt x="8" y="48"/>
                      <a:pt x="4" y="34"/>
                    </a:cubicBezTo>
                    <a:cubicBezTo>
                      <a:pt x="0" y="20"/>
                      <a:pt x="6" y="8"/>
                      <a:pt x="19" y="4"/>
                    </a:cubicBezTo>
                    <a:cubicBezTo>
                      <a:pt x="31" y="0"/>
                      <a:pt x="75" y="9"/>
                      <a:pt x="8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2" name="Freeform 396"/>
              <p:cNvSpPr>
                <a:spLocks/>
              </p:cNvSpPr>
              <p:nvPr/>
            </p:nvSpPr>
            <p:spPr bwMode="auto">
              <a:xfrm>
                <a:off x="12107863" y="3870325"/>
                <a:ext cx="82550" cy="41275"/>
              </a:xfrm>
              <a:custGeom>
                <a:avLst/>
                <a:gdLst>
                  <a:gd name="T0" fmla="*/ 90 w 95"/>
                  <a:gd name="T1" fmla="*/ 11 h 47"/>
                  <a:gd name="T2" fmla="*/ 60 w 95"/>
                  <a:gd name="T3" fmla="*/ 43 h 47"/>
                  <a:gd name="T4" fmla="*/ 2 w 95"/>
                  <a:gd name="T5" fmla="*/ 39 h 47"/>
                  <a:gd name="T6" fmla="*/ 38 w 95"/>
                  <a:gd name="T7" fmla="*/ 3 h 47"/>
                  <a:gd name="T8" fmla="*/ 68 w 95"/>
                  <a:gd name="T9" fmla="*/ 3 h 47"/>
                  <a:gd name="T10" fmla="*/ 90 w 95"/>
                  <a:gd name="T11" fmla="*/ 11 h 47"/>
                </a:gdLst>
                <a:ahLst/>
                <a:cxnLst>
                  <a:cxn ang="0">
                    <a:pos x="T0" y="T1"/>
                  </a:cxn>
                  <a:cxn ang="0">
                    <a:pos x="T2" y="T3"/>
                  </a:cxn>
                  <a:cxn ang="0">
                    <a:pos x="T4" y="T5"/>
                  </a:cxn>
                  <a:cxn ang="0">
                    <a:pos x="T6" y="T7"/>
                  </a:cxn>
                  <a:cxn ang="0">
                    <a:pos x="T8" y="T9"/>
                  </a:cxn>
                  <a:cxn ang="0">
                    <a:pos x="T10" y="T11"/>
                  </a:cxn>
                </a:cxnLst>
                <a:rect l="0" t="0" r="r" b="b"/>
                <a:pathLst>
                  <a:path w="95" h="47">
                    <a:moveTo>
                      <a:pt x="90" y="11"/>
                    </a:moveTo>
                    <a:cubicBezTo>
                      <a:pt x="82" y="23"/>
                      <a:pt x="74" y="39"/>
                      <a:pt x="60" y="43"/>
                    </a:cubicBezTo>
                    <a:cubicBezTo>
                      <a:pt x="46" y="47"/>
                      <a:pt x="18" y="42"/>
                      <a:pt x="2" y="39"/>
                    </a:cubicBezTo>
                    <a:cubicBezTo>
                      <a:pt x="0" y="22"/>
                      <a:pt x="22" y="7"/>
                      <a:pt x="38" y="3"/>
                    </a:cubicBezTo>
                    <a:cubicBezTo>
                      <a:pt x="48" y="2"/>
                      <a:pt x="59" y="0"/>
                      <a:pt x="68" y="3"/>
                    </a:cubicBezTo>
                    <a:cubicBezTo>
                      <a:pt x="74" y="4"/>
                      <a:pt x="95" y="1"/>
                      <a:pt x="9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3" name="Freeform 397"/>
              <p:cNvSpPr>
                <a:spLocks/>
              </p:cNvSpPr>
              <p:nvPr/>
            </p:nvSpPr>
            <p:spPr bwMode="auto">
              <a:xfrm>
                <a:off x="12126913" y="3937000"/>
                <a:ext cx="74613" cy="42863"/>
              </a:xfrm>
              <a:custGeom>
                <a:avLst/>
                <a:gdLst>
                  <a:gd name="T0" fmla="*/ 77 w 85"/>
                  <a:gd name="T1" fmla="*/ 8 h 48"/>
                  <a:gd name="T2" fmla="*/ 68 w 85"/>
                  <a:gd name="T3" fmla="*/ 32 h 48"/>
                  <a:gd name="T4" fmla="*/ 16 w 85"/>
                  <a:gd name="T5" fmla="*/ 43 h 48"/>
                  <a:gd name="T6" fmla="*/ 31 w 85"/>
                  <a:gd name="T7" fmla="*/ 2 h 48"/>
                  <a:gd name="T8" fmla="*/ 65 w 85"/>
                  <a:gd name="T9" fmla="*/ 3 h 48"/>
                  <a:gd name="T10" fmla="*/ 77 w 85"/>
                  <a:gd name="T11" fmla="*/ 8 h 48"/>
                </a:gdLst>
                <a:ahLst/>
                <a:cxnLst>
                  <a:cxn ang="0">
                    <a:pos x="T0" y="T1"/>
                  </a:cxn>
                  <a:cxn ang="0">
                    <a:pos x="T2" y="T3"/>
                  </a:cxn>
                  <a:cxn ang="0">
                    <a:pos x="T4" y="T5"/>
                  </a:cxn>
                  <a:cxn ang="0">
                    <a:pos x="T6" y="T7"/>
                  </a:cxn>
                  <a:cxn ang="0">
                    <a:pos x="T8" y="T9"/>
                  </a:cxn>
                  <a:cxn ang="0">
                    <a:pos x="T10" y="T11"/>
                  </a:cxn>
                </a:cxnLst>
                <a:rect l="0" t="0" r="r" b="b"/>
                <a:pathLst>
                  <a:path w="85" h="48">
                    <a:moveTo>
                      <a:pt x="77" y="8"/>
                    </a:moveTo>
                    <a:cubicBezTo>
                      <a:pt x="85" y="24"/>
                      <a:pt x="80" y="27"/>
                      <a:pt x="68" y="32"/>
                    </a:cubicBezTo>
                    <a:cubicBezTo>
                      <a:pt x="59" y="35"/>
                      <a:pt x="25" y="48"/>
                      <a:pt x="16" y="43"/>
                    </a:cubicBezTo>
                    <a:cubicBezTo>
                      <a:pt x="0" y="34"/>
                      <a:pt x="15" y="6"/>
                      <a:pt x="31" y="2"/>
                    </a:cubicBezTo>
                    <a:cubicBezTo>
                      <a:pt x="40" y="0"/>
                      <a:pt x="56" y="0"/>
                      <a:pt x="65" y="3"/>
                    </a:cubicBezTo>
                    <a:cubicBezTo>
                      <a:pt x="68" y="3"/>
                      <a:pt x="75" y="5"/>
                      <a:pt x="7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4" name="Freeform 398"/>
              <p:cNvSpPr>
                <a:spLocks/>
              </p:cNvSpPr>
              <p:nvPr/>
            </p:nvSpPr>
            <p:spPr bwMode="auto">
              <a:xfrm>
                <a:off x="12136438" y="4014788"/>
                <a:ext cx="61913" cy="39688"/>
              </a:xfrm>
              <a:custGeom>
                <a:avLst/>
                <a:gdLst>
                  <a:gd name="T0" fmla="*/ 62 w 72"/>
                  <a:gd name="T1" fmla="*/ 0 h 45"/>
                  <a:gd name="T2" fmla="*/ 70 w 72"/>
                  <a:gd name="T3" fmla="*/ 21 h 45"/>
                  <a:gd name="T4" fmla="*/ 32 w 72"/>
                  <a:gd name="T5" fmla="*/ 41 h 45"/>
                  <a:gd name="T6" fmla="*/ 20 w 72"/>
                  <a:gd name="T7" fmla="*/ 11 h 45"/>
                  <a:gd name="T8" fmla="*/ 62 w 72"/>
                  <a:gd name="T9" fmla="*/ 0 h 45"/>
                </a:gdLst>
                <a:ahLst/>
                <a:cxnLst>
                  <a:cxn ang="0">
                    <a:pos x="T0" y="T1"/>
                  </a:cxn>
                  <a:cxn ang="0">
                    <a:pos x="T2" y="T3"/>
                  </a:cxn>
                  <a:cxn ang="0">
                    <a:pos x="T4" y="T5"/>
                  </a:cxn>
                  <a:cxn ang="0">
                    <a:pos x="T6" y="T7"/>
                  </a:cxn>
                  <a:cxn ang="0">
                    <a:pos x="T8" y="T9"/>
                  </a:cxn>
                </a:cxnLst>
                <a:rect l="0" t="0" r="r" b="b"/>
                <a:pathLst>
                  <a:path w="72" h="45">
                    <a:moveTo>
                      <a:pt x="62" y="0"/>
                    </a:moveTo>
                    <a:cubicBezTo>
                      <a:pt x="68" y="1"/>
                      <a:pt x="72" y="13"/>
                      <a:pt x="70" y="21"/>
                    </a:cubicBezTo>
                    <a:cubicBezTo>
                      <a:pt x="66" y="33"/>
                      <a:pt x="44" y="40"/>
                      <a:pt x="32" y="41"/>
                    </a:cubicBezTo>
                    <a:cubicBezTo>
                      <a:pt x="2" y="45"/>
                      <a:pt x="0" y="33"/>
                      <a:pt x="20" y="11"/>
                    </a:cubicBezTo>
                    <a:cubicBezTo>
                      <a:pt x="30" y="1"/>
                      <a:pt x="48" y="1"/>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5" name="Freeform 399"/>
              <p:cNvSpPr>
                <a:spLocks/>
              </p:cNvSpPr>
              <p:nvPr/>
            </p:nvSpPr>
            <p:spPr bwMode="auto">
              <a:xfrm>
                <a:off x="11950700" y="4041775"/>
                <a:ext cx="196850" cy="260350"/>
              </a:xfrm>
              <a:custGeom>
                <a:avLst/>
                <a:gdLst>
                  <a:gd name="T0" fmla="*/ 40 w 228"/>
                  <a:gd name="T1" fmla="*/ 17 h 300"/>
                  <a:gd name="T2" fmla="*/ 13 w 228"/>
                  <a:gd name="T3" fmla="*/ 123 h 300"/>
                  <a:gd name="T4" fmla="*/ 64 w 228"/>
                  <a:gd name="T5" fmla="*/ 253 h 300"/>
                  <a:gd name="T6" fmla="*/ 180 w 228"/>
                  <a:gd name="T7" fmla="*/ 221 h 300"/>
                  <a:gd name="T8" fmla="*/ 217 w 228"/>
                  <a:gd name="T9" fmla="*/ 123 h 300"/>
                  <a:gd name="T10" fmla="*/ 215 w 228"/>
                  <a:gd name="T11" fmla="*/ 27 h 300"/>
                  <a:gd name="T12" fmla="*/ 123 w 228"/>
                  <a:gd name="T13" fmla="*/ 12 h 300"/>
                  <a:gd name="T14" fmla="*/ 40 w 228"/>
                  <a:gd name="T15" fmla="*/ 17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300">
                    <a:moveTo>
                      <a:pt x="40" y="17"/>
                    </a:moveTo>
                    <a:cubicBezTo>
                      <a:pt x="0" y="22"/>
                      <a:pt x="9" y="93"/>
                      <a:pt x="13" y="123"/>
                    </a:cubicBezTo>
                    <a:cubicBezTo>
                      <a:pt x="22" y="167"/>
                      <a:pt x="42" y="214"/>
                      <a:pt x="64" y="253"/>
                    </a:cubicBezTo>
                    <a:cubicBezTo>
                      <a:pt x="92" y="300"/>
                      <a:pt x="158" y="263"/>
                      <a:pt x="180" y="221"/>
                    </a:cubicBezTo>
                    <a:cubicBezTo>
                      <a:pt x="195" y="192"/>
                      <a:pt x="206" y="152"/>
                      <a:pt x="217" y="123"/>
                    </a:cubicBezTo>
                    <a:cubicBezTo>
                      <a:pt x="224" y="101"/>
                      <a:pt x="228" y="47"/>
                      <a:pt x="215" y="27"/>
                    </a:cubicBezTo>
                    <a:cubicBezTo>
                      <a:pt x="193" y="0"/>
                      <a:pt x="147" y="3"/>
                      <a:pt x="123" y="12"/>
                    </a:cubicBezTo>
                    <a:cubicBezTo>
                      <a:pt x="110" y="15"/>
                      <a:pt x="79" y="27"/>
                      <a:pt x="4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6" name="Freeform 400"/>
              <p:cNvSpPr>
                <a:spLocks/>
              </p:cNvSpPr>
              <p:nvPr/>
            </p:nvSpPr>
            <p:spPr bwMode="auto">
              <a:xfrm>
                <a:off x="10455275" y="5667375"/>
                <a:ext cx="482600" cy="457200"/>
              </a:xfrm>
              <a:custGeom>
                <a:avLst/>
                <a:gdLst>
                  <a:gd name="T0" fmla="*/ 301 w 557"/>
                  <a:gd name="T1" fmla="*/ 79 h 528"/>
                  <a:gd name="T2" fmla="*/ 342 w 557"/>
                  <a:gd name="T3" fmla="*/ 151 h 528"/>
                  <a:gd name="T4" fmla="*/ 388 w 557"/>
                  <a:gd name="T5" fmla="*/ 212 h 528"/>
                  <a:gd name="T6" fmla="*/ 417 w 557"/>
                  <a:gd name="T7" fmla="*/ 286 h 528"/>
                  <a:gd name="T8" fmla="*/ 512 w 557"/>
                  <a:gd name="T9" fmla="*/ 399 h 528"/>
                  <a:gd name="T10" fmla="*/ 554 w 557"/>
                  <a:gd name="T11" fmla="*/ 457 h 528"/>
                  <a:gd name="T12" fmla="*/ 494 w 557"/>
                  <a:gd name="T13" fmla="*/ 491 h 528"/>
                  <a:gd name="T14" fmla="*/ 433 w 557"/>
                  <a:gd name="T15" fmla="*/ 525 h 528"/>
                  <a:gd name="T16" fmla="*/ 358 w 557"/>
                  <a:gd name="T17" fmla="*/ 505 h 528"/>
                  <a:gd name="T18" fmla="*/ 310 w 557"/>
                  <a:gd name="T19" fmla="*/ 451 h 528"/>
                  <a:gd name="T20" fmla="*/ 266 w 557"/>
                  <a:gd name="T21" fmla="*/ 357 h 528"/>
                  <a:gd name="T22" fmla="*/ 161 w 557"/>
                  <a:gd name="T23" fmla="*/ 236 h 528"/>
                  <a:gd name="T24" fmla="*/ 6 w 557"/>
                  <a:gd name="T25" fmla="*/ 121 h 528"/>
                  <a:gd name="T26" fmla="*/ 43 w 557"/>
                  <a:gd name="T27" fmla="*/ 36 h 528"/>
                  <a:gd name="T28" fmla="*/ 130 w 557"/>
                  <a:gd name="T29" fmla="*/ 45 h 528"/>
                  <a:gd name="T30" fmla="*/ 150 w 557"/>
                  <a:gd name="T31" fmla="*/ 5 h 528"/>
                  <a:gd name="T32" fmla="*/ 201 w 557"/>
                  <a:gd name="T33" fmla="*/ 30 h 528"/>
                  <a:gd name="T34" fmla="*/ 301 w 557"/>
                  <a:gd name="T35" fmla="*/ 7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7" h="528">
                    <a:moveTo>
                      <a:pt x="301" y="79"/>
                    </a:moveTo>
                    <a:cubicBezTo>
                      <a:pt x="306" y="88"/>
                      <a:pt x="330" y="131"/>
                      <a:pt x="342" y="151"/>
                    </a:cubicBezTo>
                    <a:cubicBezTo>
                      <a:pt x="354" y="171"/>
                      <a:pt x="377" y="190"/>
                      <a:pt x="388" y="212"/>
                    </a:cubicBezTo>
                    <a:cubicBezTo>
                      <a:pt x="402" y="234"/>
                      <a:pt x="404" y="263"/>
                      <a:pt x="417" y="286"/>
                    </a:cubicBezTo>
                    <a:cubicBezTo>
                      <a:pt x="440" y="326"/>
                      <a:pt x="484" y="359"/>
                      <a:pt x="512" y="399"/>
                    </a:cubicBezTo>
                    <a:cubicBezTo>
                      <a:pt x="523" y="413"/>
                      <a:pt x="552" y="439"/>
                      <a:pt x="554" y="457"/>
                    </a:cubicBezTo>
                    <a:cubicBezTo>
                      <a:pt x="557" y="491"/>
                      <a:pt x="514" y="480"/>
                      <a:pt x="494" y="491"/>
                    </a:cubicBezTo>
                    <a:cubicBezTo>
                      <a:pt x="467" y="504"/>
                      <a:pt x="465" y="523"/>
                      <a:pt x="433" y="525"/>
                    </a:cubicBezTo>
                    <a:cubicBezTo>
                      <a:pt x="405" y="528"/>
                      <a:pt x="379" y="526"/>
                      <a:pt x="358" y="505"/>
                    </a:cubicBezTo>
                    <a:cubicBezTo>
                      <a:pt x="340" y="487"/>
                      <a:pt x="325" y="467"/>
                      <a:pt x="310" y="451"/>
                    </a:cubicBezTo>
                    <a:cubicBezTo>
                      <a:pt x="285" y="422"/>
                      <a:pt x="282" y="388"/>
                      <a:pt x="266" y="357"/>
                    </a:cubicBezTo>
                    <a:cubicBezTo>
                      <a:pt x="241" y="313"/>
                      <a:pt x="203" y="265"/>
                      <a:pt x="161" y="236"/>
                    </a:cubicBezTo>
                    <a:cubicBezTo>
                      <a:pt x="104" y="194"/>
                      <a:pt x="24" y="209"/>
                      <a:pt x="6" y="121"/>
                    </a:cubicBezTo>
                    <a:cubicBezTo>
                      <a:pt x="0" y="88"/>
                      <a:pt x="12" y="54"/>
                      <a:pt x="43" y="36"/>
                    </a:cubicBezTo>
                    <a:cubicBezTo>
                      <a:pt x="75" y="13"/>
                      <a:pt x="103" y="62"/>
                      <a:pt x="130" y="45"/>
                    </a:cubicBezTo>
                    <a:cubicBezTo>
                      <a:pt x="120" y="26"/>
                      <a:pt x="130" y="7"/>
                      <a:pt x="150" y="5"/>
                    </a:cubicBezTo>
                    <a:cubicBezTo>
                      <a:pt x="168" y="0"/>
                      <a:pt x="186" y="16"/>
                      <a:pt x="201" y="30"/>
                    </a:cubicBezTo>
                    <a:cubicBezTo>
                      <a:pt x="221" y="47"/>
                      <a:pt x="276" y="92"/>
                      <a:pt x="30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7" name="Freeform 401"/>
              <p:cNvSpPr>
                <a:spLocks/>
              </p:cNvSpPr>
              <p:nvPr/>
            </p:nvSpPr>
            <p:spPr bwMode="auto">
              <a:xfrm>
                <a:off x="10782300" y="6130925"/>
                <a:ext cx="73025" cy="87313"/>
              </a:xfrm>
              <a:custGeom>
                <a:avLst/>
                <a:gdLst>
                  <a:gd name="T0" fmla="*/ 51 w 85"/>
                  <a:gd name="T1" fmla="*/ 0 h 101"/>
                  <a:gd name="T2" fmla="*/ 79 w 85"/>
                  <a:gd name="T3" fmla="*/ 83 h 101"/>
                  <a:gd name="T4" fmla="*/ 16 w 85"/>
                  <a:gd name="T5" fmla="*/ 46 h 101"/>
                  <a:gd name="T6" fmla="*/ 51 w 85"/>
                  <a:gd name="T7" fmla="*/ 0 h 101"/>
                </a:gdLst>
                <a:ahLst/>
                <a:cxnLst>
                  <a:cxn ang="0">
                    <a:pos x="T0" y="T1"/>
                  </a:cxn>
                  <a:cxn ang="0">
                    <a:pos x="T2" y="T3"/>
                  </a:cxn>
                  <a:cxn ang="0">
                    <a:pos x="T4" y="T5"/>
                  </a:cxn>
                  <a:cxn ang="0">
                    <a:pos x="T6" y="T7"/>
                  </a:cxn>
                </a:cxnLst>
                <a:rect l="0" t="0" r="r" b="b"/>
                <a:pathLst>
                  <a:path w="85" h="101">
                    <a:moveTo>
                      <a:pt x="51" y="0"/>
                    </a:moveTo>
                    <a:cubicBezTo>
                      <a:pt x="59" y="6"/>
                      <a:pt x="85" y="79"/>
                      <a:pt x="79" y="83"/>
                    </a:cubicBezTo>
                    <a:cubicBezTo>
                      <a:pt x="63" y="101"/>
                      <a:pt x="21" y="59"/>
                      <a:pt x="16" y="46"/>
                    </a:cubicBezTo>
                    <a:cubicBezTo>
                      <a:pt x="0" y="9"/>
                      <a:pt x="34" y="8"/>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8" name="Freeform 402"/>
              <p:cNvSpPr>
                <a:spLocks/>
              </p:cNvSpPr>
              <p:nvPr/>
            </p:nvSpPr>
            <p:spPr bwMode="auto">
              <a:xfrm>
                <a:off x="10882313" y="6100763"/>
                <a:ext cx="82550" cy="88900"/>
              </a:xfrm>
              <a:custGeom>
                <a:avLst/>
                <a:gdLst>
                  <a:gd name="T0" fmla="*/ 34 w 94"/>
                  <a:gd name="T1" fmla="*/ 0 h 103"/>
                  <a:gd name="T2" fmla="*/ 77 w 94"/>
                  <a:gd name="T3" fmla="*/ 79 h 103"/>
                  <a:gd name="T4" fmla="*/ 0 w 94"/>
                  <a:gd name="T5" fmla="*/ 23 h 103"/>
                  <a:gd name="T6" fmla="*/ 34 w 94"/>
                  <a:gd name="T7" fmla="*/ 0 h 103"/>
                </a:gdLst>
                <a:ahLst/>
                <a:cxnLst>
                  <a:cxn ang="0">
                    <a:pos x="T0" y="T1"/>
                  </a:cxn>
                  <a:cxn ang="0">
                    <a:pos x="T2" y="T3"/>
                  </a:cxn>
                  <a:cxn ang="0">
                    <a:pos x="T4" y="T5"/>
                  </a:cxn>
                  <a:cxn ang="0">
                    <a:pos x="T6" y="T7"/>
                  </a:cxn>
                </a:cxnLst>
                <a:rect l="0" t="0" r="r" b="b"/>
                <a:pathLst>
                  <a:path w="94" h="103">
                    <a:moveTo>
                      <a:pt x="34" y="0"/>
                    </a:moveTo>
                    <a:cubicBezTo>
                      <a:pt x="49" y="13"/>
                      <a:pt x="94" y="63"/>
                      <a:pt x="77" y="79"/>
                    </a:cubicBezTo>
                    <a:cubicBezTo>
                      <a:pt x="50" y="103"/>
                      <a:pt x="13" y="33"/>
                      <a:pt x="0" y="23"/>
                    </a:cubicBezTo>
                    <a:cubicBezTo>
                      <a:pt x="6" y="11"/>
                      <a:pt x="2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9" name="Freeform 403"/>
              <p:cNvSpPr>
                <a:spLocks/>
              </p:cNvSpPr>
              <p:nvPr/>
            </p:nvSpPr>
            <p:spPr bwMode="auto">
              <a:xfrm>
                <a:off x="10844213" y="6129338"/>
                <a:ext cx="69850" cy="63500"/>
              </a:xfrm>
              <a:custGeom>
                <a:avLst/>
                <a:gdLst>
                  <a:gd name="T0" fmla="*/ 34 w 81"/>
                  <a:gd name="T1" fmla="*/ 0 h 73"/>
                  <a:gd name="T2" fmla="*/ 75 w 81"/>
                  <a:gd name="T3" fmla="*/ 58 h 73"/>
                  <a:gd name="T4" fmla="*/ 42 w 81"/>
                  <a:gd name="T5" fmla="*/ 66 h 73"/>
                  <a:gd name="T6" fmla="*/ 0 w 81"/>
                  <a:gd name="T7" fmla="*/ 7 h 73"/>
                  <a:gd name="T8" fmla="*/ 34 w 81"/>
                  <a:gd name="T9" fmla="*/ 0 h 73"/>
                </a:gdLst>
                <a:ahLst/>
                <a:cxnLst>
                  <a:cxn ang="0">
                    <a:pos x="T0" y="T1"/>
                  </a:cxn>
                  <a:cxn ang="0">
                    <a:pos x="T2" y="T3"/>
                  </a:cxn>
                  <a:cxn ang="0">
                    <a:pos x="T4" y="T5"/>
                  </a:cxn>
                  <a:cxn ang="0">
                    <a:pos x="T6" y="T7"/>
                  </a:cxn>
                  <a:cxn ang="0">
                    <a:pos x="T8" y="T9"/>
                  </a:cxn>
                </a:cxnLst>
                <a:rect l="0" t="0" r="r" b="b"/>
                <a:pathLst>
                  <a:path w="81" h="73">
                    <a:moveTo>
                      <a:pt x="34" y="0"/>
                    </a:moveTo>
                    <a:cubicBezTo>
                      <a:pt x="47" y="15"/>
                      <a:pt x="68" y="41"/>
                      <a:pt x="75" y="58"/>
                    </a:cubicBezTo>
                    <a:cubicBezTo>
                      <a:pt x="81" y="71"/>
                      <a:pt x="56" y="73"/>
                      <a:pt x="42" y="66"/>
                    </a:cubicBezTo>
                    <a:cubicBezTo>
                      <a:pt x="21" y="38"/>
                      <a:pt x="0" y="24"/>
                      <a:pt x="0" y="7"/>
                    </a:cubicBezTo>
                    <a:cubicBezTo>
                      <a:pt x="10" y="1"/>
                      <a:pt x="23" y="4"/>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0" name="Freeform 404"/>
              <p:cNvSpPr>
                <a:spLocks/>
              </p:cNvSpPr>
              <p:nvPr/>
            </p:nvSpPr>
            <p:spPr bwMode="auto">
              <a:xfrm>
                <a:off x="10933113" y="6073775"/>
                <a:ext cx="50800" cy="68263"/>
              </a:xfrm>
              <a:custGeom>
                <a:avLst/>
                <a:gdLst>
                  <a:gd name="T0" fmla="*/ 41 w 59"/>
                  <a:gd name="T1" fmla="*/ 76 h 78"/>
                  <a:gd name="T2" fmla="*/ 49 w 59"/>
                  <a:gd name="T3" fmla="*/ 39 h 78"/>
                  <a:gd name="T4" fmla="*/ 16 w 59"/>
                  <a:gd name="T5" fmla="*/ 1 h 78"/>
                  <a:gd name="T6" fmla="*/ 1 w 59"/>
                  <a:gd name="T7" fmla="*/ 28 h 78"/>
                  <a:gd name="T8" fmla="*/ 41 w 59"/>
                  <a:gd name="T9" fmla="*/ 76 h 78"/>
                </a:gdLst>
                <a:ahLst/>
                <a:cxnLst>
                  <a:cxn ang="0">
                    <a:pos x="T0" y="T1"/>
                  </a:cxn>
                  <a:cxn ang="0">
                    <a:pos x="T2" y="T3"/>
                  </a:cxn>
                  <a:cxn ang="0">
                    <a:pos x="T4" y="T5"/>
                  </a:cxn>
                  <a:cxn ang="0">
                    <a:pos x="T6" y="T7"/>
                  </a:cxn>
                  <a:cxn ang="0">
                    <a:pos x="T8" y="T9"/>
                  </a:cxn>
                </a:cxnLst>
                <a:rect l="0" t="0" r="r" b="b"/>
                <a:pathLst>
                  <a:path w="59" h="78">
                    <a:moveTo>
                      <a:pt x="41" y="76"/>
                    </a:moveTo>
                    <a:cubicBezTo>
                      <a:pt x="52" y="78"/>
                      <a:pt x="59" y="63"/>
                      <a:pt x="49" y="39"/>
                    </a:cubicBezTo>
                    <a:cubicBezTo>
                      <a:pt x="45" y="31"/>
                      <a:pt x="28" y="3"/>
                      <a:pt x="16" y="1"/>
                    </a:cubicBezTo>
                    <a:cubicBezTo>
                      <a:pt x="8" y="0"/>
                      <a:pt x="2" y="17"/>
                      <a:pt x="1" y="28"/>
                    </a:cubicBezTo>
                    <a:cubicBezTo>
                      <a:pt x="0" y="43"/>
                      <a:pt x="25" y="74"/>
                      <a:pt x="4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1" name="Freeform 405"/>
              <p:cNvSpPr>
                <a:spLocks/>
              </p:cNvSpPr>
              <p:nvPr/>
            </p:nvSpPr>
            <p:spPr bwMode="auto">
              <a:xfrm>
                <a:off x="12317413" y="4144963"/>
                <a:ext cx="1101725" cy="736600"/>
              </a:xfrm>
              <a:custGeom>
                <a:avLst/>
                <a:gdLst>
                  <a:gd name="T0" fmla="*/ 1056 w 1271"/>
                  <a:gd name="T1" fmla="*/ 505 h 850"/>
                  <a:gd name="T2" fmla="*/ 1046 w 1271"/>
                  <a:gd name="T3" fmla="*/ 501 h 850"/>
                  <a:gd name="T4" fmla="*/ 261 w 1271"/>
                  <a:gd name="T5" fmla="*/ 190 h 850"/>
                  <a:gd name="T6" fmla="*/ 172 w 1271"/>
                  <a:gd name="T7" fmla="*/ 149 h 850"/>
                  <a:gd name="T8" fmla="*/ 125 w 1271"/>
                  <a:gd name="T9" fmla="*/ 250 h 850"/>
                  <a:gd name="T10" fmla="*/ 220 w 1271"/>
                  <a:gd name="T11" fmla="*/ 339 h 850"/>
                  <a:gd name="T12" fmla="*/ 224 w 1271"/>
                  <a:gd name="T13" fmla="*/ 328 h 850"/>
                  <a:gd name="T14" fmla="*/ 994 w 1271"/>
                  <a:gd name="T15" fmla="*/ 633 h 850"/>
                  <a:gd name="T16" fmla="*/ 1008 w 1271"/>
                  <a:gd name="T17" fmla="*/ 637 h 850"/>
                  <a:gd name="T18" fmla="*/ 1007 w 1271"/>
                  <a:gd name="T19" fmla="*/ 642 h 850"/>
                  <a:gd name="T20" fmla="*/ 1099 w 1271"/>
                  <a:gd name="T21" fmla="*/ 702 h 850"/>
                  <a:gd name="T22" fmla="*/ 1146 w 1271"/>
                  <a:gd name="T23" fmla="*/ 600 h 850"/>
                  <a:gd name="T24" fmla="*/ 1056 w 1271"/>
                  <a:gd name="T25" fmla="*/ 50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1" h="850">
                    <a:moveTo>
                      <a:pt x="1056" y="505"/>
                    </a:moveTo>
                    <a:cubicBezTo>
                      <a:pt x="1053" y="504"/>
                      <a:pt x="1050" y="502"/>
                      <a:pt x="1046" y="501"/>
                    </a:cubicBezTo>
                    <a:cubicBezTo>
                      <a:pt x="261" y="190"/>
                      <a:pt x="261" y="190"/>
                      <a:pt x="261" y="190"/>
                    </a:cubicBezTo>
                    <a:cubicBezTo>
                      <a:pt x="253" y="149"/>
                      <a:pt x="229" y="63"/>
                      <a:pt x="172" y="149"/>
                    </a:cubicBezTo>
                    <a:cubicBezTo>
                      <a:pt x="115" y="0"/>
                      <a:pt x="0" y="166"/>
                      <a:pt x="125" y="250"/>
                    </a:cubicBezTo>
                    <a:cubicBezTo>
                      <a:pt x="7" y="312"/>
                      <a:pt x="138" y="438"/>
                      <a:pt x="220" y="339"/>
                    </a:cubicBezTo>
                    <a:cubicBezTo>
                      <a:pt x="224" y="328"/>
                      <a:pt x="224" y="328"/>
                      <a:pt x="224" y="328"/>
                    </a:cubicBezTo>
                    <a:cubicBezTo>
                      <a:pt x="994" y="633"/>
                      <a:pt x="994" y="633"/>
                      <a:pt x="994" y="633"/>
                    </a:cubicBezTo>
                    <a:cubicBezTo>
                      <a:pt x="999" y="635"/>
                      <a:pt x="1004" y="636"/>
                      <a:pt x="1008" y="637"/>
                    </a:cubicBezTo>
                    <a:cubicBezTo>
                      <a:pt x="1007" y="642"/>
                      <a:pt x="1007" y="642"/>
                      <a:pt x="1007" y="642"/>
                    </a:cubicBezTo>
                    <a:cubicBezTo>
                      <a:pt x="1007" y="642"/>
                      <a:pt x="1027" y="811"/>
                      <a:pt x="1099" y="702"/>
                    </a:cubicBezTo>
                    <a:cubicBezTo>
                      <a:pt x="1156" y="850"/>
                      <a:pt x="1271" y="684"/>
                      <a:pt x="1146" y="600"/>
                    </a:cubicBezTo>
                    <a:cubicBezTo>
                      <a:pt x="1261" y="540"/>
                      <a:pt x="1139" y="418"/>
                      <a:pt x="1056" y="5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2" name="Freeform 406"/>
              <p:cNvSpPr>
                <a:spLocks/>
              </p:cNvSpPr>
              <p:nvPr/>
            </p:nvSpPr>
            <p:spPr bwMode="auto">
              <a:xfrm>
                <a:off x="13234988" y="4386263"/>
                <a:ext cx="1006475" cy="452438"/>
              </a:xfrm>
              <a:custGeom>
                <a:avLst/>
                <a:gdLst>
                  <a:gd name="T0" fmla="*/ 908 w 1162"/>
                  <a:gd name="T1" fmla="*/ 102 h 524"/>
                  <a:gd name="T2" fmla="*/ 899 w 1162"/>
                  <a:gd name="T3" fmla="*/ 104 h 524"/>
                  <a:gd name="T4" fmla="*/ 201 w 1162"/>
                  <a:gd name="T5" fmla="*/ 292 h 524"/>
                  <a:gd name="T6" fmla="*/ 119 w 1162"/>
                  <a:gd name="T7" fmla="*/ 309 h 524"/>
                  <a:gd name="T8" fmla="*/ 142 w 1162"/>
                  <a:gd name="T9" fmla="*/ 402 h 524"/>
                  <a:gd name="T10" fmla="*/ 255 w 1162"/>
                  <a:gd name="T11" fmla="*/ 415 h 524"/>
                  <a:gd name="T12" fmla="*/ 251 w 1162"/>
                  <a:gd name="T13" fmla="*/ 405 h 524"/>
                  <a:gd name="T14" fmla="*/ 936 w 1162"/>
                  <a:gd name="T15" fmla="*/ 221 h 524"/>
                  <a:gd name="T16" fmla="*/ 948 w 1162"/>
                  <a:gd name="T17" fmla="*/ 216 h 524"/>
                  <a:gd name="T18" fmla="*/ 949 w 1162"/>
                  <a:gd name="T19" fmla="*/ 221 h 524"/>
                  <a:gd name="T20" fmla="*/ 1043 w 1162"/>
                  <a:gd name="T21" fmla="*/ 214 h 524"/>
                  <a:gd name="T22" fmla="*/ 1020 w 1162"/>
                  <a:gd name="T23" fmla="*/ 121 h 524"/>
                  <a:gd name="T24" fmla="*/ 908 w 1162"/>
                  <a:gd name="T25" fmla="*/ 10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2" h="524">
                    <a:moveTo>
                      <a:pt x="908" y="102"/>
                    </a:moveTo>
                    <a:cubicBezTo>
                      <a:pt x="905" y="102"/>
                      <a:pt x="902" y="103"/>
                      <a:pt x="899" y="104"/>
                    </a:cubicBezTo>
                    <a:cubicBezTo>
                      <a:pt x="201" y="292"/>
                      <a:pt x="201" y="292"/>
                      <a:pt x="201" y="292"/>
                    </a:cubicBezTo>
                    <a:cubicBezTo>
                      <a:pt x="174" y="268"/>
                      <a:pt x="110" y="222"/>
                      <a:pt x="119" y="309"/>
                    </a:cubicBezTo>
                    <a:cubicBezTo>
                      <a:pt x="0" y="237"/>
                      <a:pt x="12" y="409"/>
                      <a:pt x="142" y="402"/>
                    </a:cubicBezTo>
                    <a:cubicBezTo>
                      <a:pt x="97" y="505"/>
                      <a:pt x="253" y="524"/>
                      <a:pt x="255" y="415"/>
                    </a:cubicBezTo>
                    <a:cubicBezTo>
                      <a:pt x="251" y="405"/>
                      <a:pt x="251" y="405"/>
                      <a:pt x="251" y="405"/>
                    </a:cubicBezTo>
                    <a:cubicBezTo>
                      <a:pt x="936" y="221"/>
                      <a:pt x="936" y="221"/>
                      <a:pt x="936" y="221"/>
                    </a:cubicBezTo>
                    <a:cubicBezTo>
                      <a:pt x="940" y="220"/>
                      <a:pt x="944" y="218"/>
                      <a:pt x="948" y="216"/>
                    </a:cubicBezTo>
                    <a:cubicBezTo>
                      <a:pt x="949" y="221"/>
                      <a:pt x="949" y="221"/>
                      <a:pt x="949" y="221"/>
                    </a:cubicBezTo>
                    <a:cubicBezTo>
                      <a:pt x="949" y="221"/>
                      <a:pt x="1054" y="325"/>
                      <a:pt x="1043" y="214"/>
                    </a:cubicBezTo>
                    <a:cubicBezTo>
                      <a:pt x="1162" y="286"/>
                      <a:pt x="1150" y="114"/>
                      <a:pt x="1020" y="121"/>
                    </a:cubicBezTo>
                    <a:cubicBezTo>
                      <a:pt x="1065" y="21"/>
                      <a:pt x="916" y="0"/>
                      <a:pt x="908"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3" name="Freeform 407"/>
              <p:cNvSpPr>
                <a:spLocks/>
              </p:cNvSpPr>
              <p:nvPr/>
            </p:nvSpPr>
            <p:spPr bwMode="auto">
              <a:xfrm>
                <a:off x="14104938" y="3995738"/>
                <a:ext cx="250825" cy="600075"/>
              </a:xfrm>
              <a:custGeom>
                <a:avLst/>
                <a:gdLst>
                  <a:gd name="T0" fmla="*/ 0 w 289"/>
                  <a:gd name="T1" fmla="*/ 475 h 693"/>
                  <a:gd name="T2" fmla="*/ 21 w 289"/>
                  <a:gd name="T3" fmla="*/ 394 h 693"/>
                  <a:gd name="T4" fmla="*/ 30 w 289"/>
                  <a:gd name="T5" fmla="*/ 318 h 693"/>
                  <a:gd name="T6" fmla="*/ 61 w 289"/>
                  <a:gd name="T7" fmla="*/ 244 h 693"/>
                  <a:gd name="T8" fmla="*/ 71 w 289"/>
                  <a:gd name="T9" fmla="*/ 98 h 693"/>
                  <a:gd name="T10" fmla="*/ 82 w 289"/>
                  <a:gd name="T11" fmla="*/ 26 h 693"/>
                  <a:gd name="T12" fmla="*/ 149 w 289"/>
                  <a:gd name="T13" fmla="*/ 44 h 693"/>
                  <a:gd name="T14" fmla="*/ 216 w 289"/>
                  <a:gd name="T15" fmla="*/ 62 h 693"/>
                  <a:gd name="T16" fmla="*/ 256 w 289"/>
                  <a:gd name="T17" fmla="*/ 129 h 693"/>
                  <a:gd name="T18" fmla="*/ 253 w 289"/>
                  <a:gd name="T19" fmla="*/ 201 h 693"/>
                  <a:gd name="T20" fmla="*/ 218 w 289"/>
                  <a:gd name="T21" fmla="*/ 299 h 693"/>
                  <a:gd name="T22" fmla="*/ 209 w 289"/>
                  <a:gd name="T23" fmla="*/ 459 h 693"/>
                  <a:gd name="T24" fmla="*/ 241 w 289"/>
                  <a:gd name="T25" fmla="*/ 649 h 693"/>
                  <a:gd name="T26" fmla="*/ 155 w 289"/>
                  <a:gd name="T27" fmla="*/ 684 h 693"/>
                  <a:gd name="T28" fmla="*/ 99 w 289"/>
                  <a:gd name="T29" fmla="*/ 618 h 693"/>
                  <a:gd name="T30" fmla="*/ 56 w 289"/>
                  <a:gd name="T31" fmla="*/ 633 h 693"/>
                  <a:gd name="T32" fmla="*/ 37 w 289"/>
                  <a:gd name="T33" fmla="*/ 579 h 693"/>
                  <a:gd name="T34" fmla="*/ 0 w 289"/>
                  <a:gd name="T35" fmla="*/ 47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693">
                    <a:moveTo>
                      <a:pt x="0" y="475"/>
                    </a:moveTo>
                    <a:cubicBezTo>
                      <a:pt x="3" y="464"/>
                      <a:pt x="15" y="417"/>
                      <a:pt x="21" y="394"/>
                    </a:cubicBezTo>
                    <a:cubicBezTo>
                      <a:pt x="26" y="371"/>
                      <a:pt x="23" y="342"/>
                      <a:pt x="30" y="318"/>
                    </a:cubicBezTo>
                    <a:cubicBezTo>
                      <a:pt x="35" y="292"/>
                      <a:pt x="54" y="270"/>
                      <a:pt x="61" y="244"/>
                    </a:cubicBezTo>
                    <a:cubicBezTo>
                      <a:pt x="72" y="200"/>
                      <a:pt x="63" y="146"/>
                      <a:pt x="71" y="98"/>
                    </a:cubicBezTo>
                    <a:cubicBezTo>
                      <a:pt x="73" y="80"/>
                      <a:pt x="70" y="41"/>
                      <a:pt x="82" y="26"/>
                    </a:cubicBezTo>
                    <a:cubicBezTo>
                      <a:pt x="103" y="0"/>
                      <a:pt x="126" y="38"/>
                      <a:pt x="149" y="44"/>
                    </a:cubicBezTo>
                    <a:cubicBezTo>
                      <a:pt x="177" y="54"/>
                      <a:pt x="191" y="42"/>
                      <a:pt x="216" y="62"/>
                    </a:cubicBezTo>
                    <a:cubicBezTo>
                      <a:pt x="238" y="80"/>
                      <a:pt x="255" y="99"/>
                      <a:pt x="256" y="129"/>
                    </a:cubicBezTo>
                    <a:cubicBezTo>
                      <a:pt x="256" y="154"/>
                      <a:pt x="253" y="179"/>
                      <a:pt x="253" y="201"/>
                    </a:cubicBezTo>
                    <a:cubicBezTo>
                      <a:pt x="250" y="239"/>
                      <a:pt x="229" y="265"/>
                      <a:pt x="218" y="299"/>
                    </a:cubicBezTo>
                    <a:cubicBezTo>
                      <a:pt x="206" y="348"/>
                      <a:pt x="200" y="409"/>
                      <a:pt x="209" y="459"/>
                    </a:cubicBezTo>
                    <a:cubicBezTo>
                      <a:pt x="222" y="529"/>
                      <a:pt x="289" y="574"/>
                      <a:pt x="241" y="649"/>
                    </a:cubicBezTo>
                    <a:cubicBezTo>
                      <a:pt x="223" y="677"/>
                      <a:pt x="190" y="693"/>
                      <a:pt x="155" y="684"/>
                    </a:cubicBezTo>
                    <a:cubicBezTo>
                      <a:pt x="117" y="679"/>
                      <a:pt x="130" y="624"/>
                      <a:pt x="99" y="618"/>
                    </a:cubicBezTo>
                    <a:cubicBezTo>
                      <a:pt x="93" y="639"/>
                      <a:pt x="73" y="645"/>
                      <a:pt x="56" y="633"/>
                    </a:cubicBezTo>
                    <a:cubicBezTo>
                      <a:pt x="41" y="623"/>
                      <a:pt x="39" y="599"/>
                      <a:pt x="37" y="579"/>
                    </a:cubicBezTo>
                    <a:cubicBezTo>
                      <a:pt x="35" y="552"/>
                      <a:pt x="27" y="482"/>
                      <a:pt x="0" y="4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4" name="Freeform 408"/>
              <p:cNvSpPr>
                <a:spLocks/>
              </p:cNvSpPr>
              <p:nvPr/>
            </p:nvSpPr>
            <p:spPr bwMode="auto">
              <a:xfrm>
                <a:off x="14300200" y="3976688"/>
                <a:ext cx="55563" cy="93663"/>
              </a:xfrm>
              <a:custGeom>
                <a:avLst/>
                <a:gdLst>
                  <a:gd name="T0" fmla="*/ 1 w 64"/>
                  <a:gd name="T1" fmla="*/ 80 h 109"/>
                  <a:gd name="T2" fmla="*/ 39 w 64"/>
                  <a:gd name="T3" fmla="*/ 1 h 109"/>
                  <a:gd name="T4" fmla="*/ 59 w 64"/>
                  <a:gd name="T5" fmla="*/ 72 h 109"/>
                  <a:gd name="T6" fmla="*/ 1 w 64"/>
                  <a:gd name="T7" fmla="*/ 80 h 109"/>
                </a:gdLst>
                <a:ahLst/>
                <a:cxnLst>
                  <a:cxn ang="0">
                    <a:pos x="T0" y="T1"/>
                  </a:cxn>
                  <a:cxn ang="0">
                    <a:pos x="T2" y="T3"/>
                  </a:cxn>
                  <a:cxn ang="0">
                    <a:pos x="T4" y="T5"/>
                  </a:cxn>
                  <a:cxn ang="0">
                    <a:pos x="T6" y="T7"/>
                  </a:cxn>
                </a:cxnLst>
                <a:rect l="0" t="0" r="r" b="b"/>
                <a:pathLst>
                  <a:path w="64" h="109">
                    <a:moveTo>
                      <a:pt x="1" y="80"/>
                    </a:moveTo>
                    <a:cubicBezTo>
                      <a:pt x="0" y="70"/>
                      <a:pt x="32" y="0"/>
                      <a:pt x="39" y="1"/>
                    </a:cubicBezTo>
                    <a:cubicBezTo>
                      <a:pt x="62" y="0"/>
                      <a:pt x="64" y="59"/>
                      <a:pt x="59" y="72"/>
                    </a:cubicBezTo>
                    <a:cubicBezTo>
                      <a:pt x="44" y="109"/>
                      <a:pt x="19" y="87"/>
                      <a:pt x="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5" name="Freeform 409"/>
              <p:cNvSpPr>
                <a:spLocks/>
              </p:cNvSpPr>
              <p:nvPr/>
            </p:nvSpPr>
            <p:spPr bwMode="auto">
              <a:xfrm>
                <a:off x="14216063" y="3932238"/>
                <a:ext cx="53975" cy="85725"/>
              </a:xfrm>
              <a:custGeom>
                <a:avLst/>
                <a:gdLst>
                  <a:gd name="T0" fmla="*/ 2 w 62"/>
                  <a:gd name="T1" fmla="*/ 87 h 99"/>
                  <a:gd name="T2" fmla="*/ 26 w 62"/>
                  <a:gd name="T3" fmla="*/ 1 h 99"/>
                  <a:gd name="T4" fmla="*/ 43 w 62"/>
                  <a:gd name="T5" fmla="*/ 94 h 99"/>
                  <a:gd name="T6" fmla="*/ 2 w 62"/>
                  <a:gd name="T7" fmla="*/ 87 h 99"/>
                </a:gdLst>
                <a:ahLst/>
                <a:cxnLst>
                  <a:cxn ang="0">
                    <a:pos x="T0" y="T1"/>
                  </a:cxn>
                  <a:cxn ang="0">
                    <a:pos x="T2" y="T3"/>
                  </a:cxn>
                  <a:cxn ang="0">
                    <a:pos x="T4" y="T5"/>
                  </a:cxn>
                  <a:cxn ang="0">
                    <a:pos x="T6" y="T7"/>
                  </a:cxn>
                </a:cxnLst>
                <a:rect l="0" t="0" r="r" b="b"/>
                <a:pathLst>
                  <a:path w="62" h="99">
                    <a:moveTo>
                      <a:pt x="2" y="87"/>
                    </a:moveTo>
                    <a:cubicBezTo>
                      <a:pt x="0" y="67"/>
                      <a:pt x="2" y="0"/>
                      <a:pt x="26" y="1"/>
                    </a:cubicBezTo>
                    <a:cubicBezTo>
                      <a:pt x="62" y="2"/>
                      <a:pt x="40" y="77"/>
                      <a:pt x="43" y="94"/>
                    </a:cubicBezTo>
                    <a:cubicBezTo>
                      <a:pt x="30" y="99"/>
                      <a:pt x="10" y="95"/>
                      <a:pt x="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6" name="Freeform 410"/>
              <p:cNvSpPr>
                <a:spLocks/>
              </p:cNvSpPr>
              <p:nvPr/>
            </p:nvSpPr>
            <p:spPr bwMode="auto">
              <a:xfrm>
                <a:off x="14265275" y="3941763"/>
                <a:ext cx="36513" cy="88900"/>
              </a:xfrm>
              <a:custGeom>
                <a:avLst/>
                <a:gdLst>
                  <a:gd name="T0" fmla="*/ 0 w 42"/>
                  <a:gd name="T1" fmla="*/ 84 h 103"/>
                  <a:gd name="T2" fmla="*/ 12 w 42"/>
                  <a:gd name="T3" fmla="*/ 14 h 103"/>
                  <a:gd name="T4" fmla="*/ 41 w 42"/>
                  <a:gd name="T5" fmla="*/ 31 h 103"/>
                  <a:gd name="T6" fmla="*/ 29 w 42"/>
                  <a:gd name="T7" fmla="*/ 103 h 103"/>
                  <a:gd name="T8" fmla="*/ 0 w 42"/>
                  <a:gd name="T9" fmla="*/ 84 h 103"/>
                </a:gdLst>
                <a:ahLst/>
                <a:cxnLst>
                  <a:cxn ang="0">
                    <a:pos x="T0" y="T1"/>
                  </a:cxn>
                  <a:cxn ang="0">
                    <a:pos x="T2" y="T3"/>
                  </a:cxn>
                  <a:cxn ang="0">
                    <a:pos x="T4" y="T5"/>
                  </a:cxn>
                  <a:cxn ang="0">
                    <a:pos x="T6" y="T7"/>
                  </a:cxn>
                  <a:cxn ang="0">
                    <a:pos x="T8" y="T9"/>
                  </a:cxn>
                </a:cxnLst>
                <a:rect l="0" t="0" r="r" b="b"/>
                <a:pathLst>
                  <a:path w="42" h="103">
                    <a:moveTo>
                      <a:pt x="0" y="84"/>
                    </a:moveTo>
                    <a:cubicBezTo>
                      <a:pt x="2" y="64"/>
                      <a:pt x="4" y="30"/>
                      <a:pt x="12" y="14"/>
                    </a:cubicBezTo>
                    <a:cubicBezTo>
                      <a:pt x="16" y="0"/>
                      <a:pt x="35" y="17"/>
                      <a:pt x="41" y="31"/>
                    </a:cubicBezTo>
                    <a:cubicBezTo>
                      <a:pt x="36" y="65"/>
                      <a:pt x="42" y="90"/>
                      <a:pt x="29" y="103"/>
                    </a:cubicBezTo>
                    <a:cubicBezTo>
                      <a:pt x="19" y="100"/>
                      <a:pt x="11" y="88"/>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7" name="Freeform 411"/>
              <p:cNvSpPr>
                <a:spLocks/>
              </p:cNvSpPr>
              <p:nvPr/>
            </p:nvSpPr>
            <p:spPr bwMode="auto">
              <a:xfrm>
                <a:off x="14168438" y="3933825"/>
                <a:ext cx="44450" cy="74613"/>
              </a:xfrm>
              <a:custGeom>
                <a:avLst/>
                <a:gdLst>
                  <a:gd name="T0" fmla="*/ 42 w 51"/>
                  <a:gd name="T1" fmla="*/ 9 h 87"/>
                  <a:gd name="T2" fmla="*/ 10 w 51"/>
                  <a:gd name="T3" fmla="*/ 30 h 87"/>
                  <a:gd name="T4" fmla="*/ 7 w 51"/>
                  <a:gd name="T5" fmla="*/ 81 h 87"/>
                  <a:gd name="T6" fmla="*/ 36 w 51"/>
                  <a:gd name="T7" fmla="*/ 72 h 87"/>
                  <a:gd name="T8" fmla="*/ 42 w 51"/>
                  <a:gd name="T9" fmla="*/ 9 h 87"/>
                </a:gdLst>
                <a:ahLst/>
                <a:cxnLst>
                  <a:cxn ang="0">
                    <a:pos x="T0" y="T1"/>
                  </a:cxn>
                  <a:cxn ang="0">
                    <a:pos x="T2" y="T3"/>
                  </a:cxn>
                  <a:cxn ang="0">
                    <a:pos x="T4" y="T5"/>
                  </a:cxn>
                  <a:cxn ang="0">
                    <a:pos x="T6" y="T7"/>
                  </a:cxn>
                  <a:cxn ang="0">
                    <a:pos x="T8" y="T9"/>
                  </a:cxn>
                </a:cxnLst>
                <a:rect l="0" t="0" r="r" b="b"/>
                <a:pathLst>
                  <a:path w="51" h="87">
                    <a:moveTo>
                      <a:pt x="42" y="9"/>
                    </a:moveTo>
                    <a:cubicBezTo>
                      <a:pt x="35" y="0"/>
                      <a:pt x="19" y="6"/>
                      <a:pt x="10" y="30"/>
                    </a:cubicBezTo>
                    <a:cubicBezTo>
                      <a:pt x="7" y="39"/>
                      <a:pt x="0" y="71"/>
                      <a:pt x="7" y="81"/>
                    </a:cubicBezTo>
                    <a:cubicBezTo>
                      <a:pt x="12" y="87"/>
                      <a:pt x="28" y="79"/>
                      <a:pt x="36" y="72"/>
                    </a:cubicBezTo>
                    <a:cubicBezTo>
                      <a:pt x="48" y="61"/>
                      <a:pt x="51" y="22"/>
                      <a:pt x="4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8" name="Freeform 412"/>
              <p:cNvSpPr>
                <a:spLocks/>
              </p:cNvSpPr>
              <p:nvPr/>
            </p:nvSpPr>
            <p:spPr bwMode="auto">
              <a:xfrm>
                <a:off x="10745788" y="1504950"/>
                <a:ext cx="239713" cy="314325"/>
              </a:xfrm>
              <a:custGeom>
                <a:avLst/>
                <a:gdLst>
                  <a:gd name="T0" fmla="*/ 50 w 276"/>
                  <a:gd name="T1" fmla="*/ 349 h 363"/>
                  <a:gd name="T2" fmla="*/ 83 w 276"/>
                  <a:gd name="T3" fmla="*/ 228 h 363"/>
                  <a:gd name="T4" fmla="*/ 189 w 276"/>
                  <a:gd name="T5" fmla="*/ 159 h 363"/>
                  <a:gd name="T6" fmla="*/ 209 w 276"/>
                  <a:gd name="T7" fmla="*/ 9 h 363"/>
                  <a:gd name="T8" fmla="*/ 223 w 276"/>
                  <a:gd name="T9" fmla="*/ 243 h 363"/>
                  <a:gd name="T10" fmla="*/ 50 w 276"/>
                  <a:gd name="T11" fmla="*/ 349 h 363"/>
                </a:gdLst>
                <a:ahLst/>
                <a:cxnLst>
                  <a:cxn ang="0">
                    <a:pos x="T0" y="T1"/>
                  </a:cxn>
                  <a:cxn ang="0">
                    <a:pos x="T2" y="T3"/>
                  </a:cxn>
                  <a:cxn ang="0">
                    <a:pos x="T4" y="T5"/>
                  </a:cxn>
                  <a:cxn ang="0">
                    <a:pos x="T6" y="T7"/>
                  </a:cxn>
                  <a:cxn ang="0">
                    <a:pos x="T8" y="T9"/>
                  </a:cxn>
                  <a:cxn ang="0">
                    <a:pos x="T10" y="T11"/>
                  </a:cxn>
                </a:cxnLst>
                <a:rect l="0" t="0" r="r" b="b"/>
                <a:pathLst>
                  <a:path w="276" h="363">
                    <a:moveTo>
                      <a:pt x="50" y="349"/>
                    </a:moveTo>
                    <a:cubicBezTo>
                      <a:pt x="0" y="354"/>
                      <a:pt x="47" y="260"/>
                      <a:pt x="83" y="228"/>
                    </a:cubicBezTo>
                    <a:cubicBezTo>
                      <a:pt x="112" y="202"/>
                      <a:pt x="173" y="197"/>
                      <a:pt x="189" y="159"/>
                    </a:cubicBezTo>
                    <a:cubicBezTo>
                      <a:pt x="200" y="134"/>
                      <a:pt x="157" y="0"/>
                      <a:pt x="209" y="9"/>
                    </a:cubicBezTo>
                    <a:cubicBezTo>
                      <a:pt x="276" y="23"/>
                      <a:pt x="232" y="209"/>
                      <a:pt x="223" y="243"/>
                    </a:cubicBezTo>
                    <a:cubicBezTo>
                      <a:pt x="210" y="300"/>
                      <a:pt x="106" y="363"/>
                      <a:pt x="50" y="3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9" name="Freeform 413"/>
              <p:cNvSpPr>
                <a:spLocks/>
              </p:cNvSpPr>
              <p:nvPr/>
            </p:nvSpPr>
            <p:spPr bwMode="auto">
              <a:xfrm>
                <a:off x="10636250" y="1663700"/>
                <a:ext cx="138113" cy="117475"/>
              </a:xfrm>
              <a:custGeom>
                <a:avLst/>
                <a:gdLst>
                  <a:gd name="T0" fmla="*/ 124 w 160"/>
                  <a:gd name="T1" fmla="*/ 130 h 135"/>
                  <a:gd name="T2" fmla="*/ 70 w 160"/>
                  <a:gd name="T3" fmla="*/ 77 h 135"/>
                  <a:gd name="T4" fmla="*/ 41 w 160"/>
                  <a:gd name="T5" fmla="*/ 0 h 135"/>
                  <a:gd name="T6" fmla="*/ 160 w 160"/>
                  <a:gd name="T7" fmla="*/ 106 h 135"/>
                  <a:gd name="T8" fmla="*/ 124 w 160"/>
                  <a:gd name="T9" fmla="*/ 130 h 135"/>
                </a:gdLst>
                <a:ahLst/>
                <a:cxnLst>
                  <a:cxn ang="0">
                    <a:pos x="T0" y="T1"/>
                  </a:cxn>
                  <a:cxn ang="0">
                    <a:pos x="T2" y="T3"/>
                  </a:cxn>
                  <a:cxn ang="0">
                    <a:pos x="T4" y="T5"/>
                  </a:cxn>
                  <a:cxn ang="0">
                    <a:pos x="T6" y="T7"/>
                  </a:cxn>
                  <a:cxn ang="0">
                    <a:pos x="T8" y="T9"/>
                  </a:cxn>
                </a:cxnLst>
                <a:rect l="0" t="0" r="r" b="b"/>
                <a:pathLst>
                  <a:path w="160" h="135">
                    <a:moveTo>
                      <a:pt x="124" y="130"/>
                    </a:moveTo>
                    <a:cubicBezTo>
                      <a:pt x="102" y="121"/>
                      <a:pt x="87" y="95"/>
                      <a:pt x="70" y="77"/>
                    </a:cubicBezTo>
                    <a:cubicBezTo>
                      <a:pt x="54" y="60"/>
                      <a:pt x="0" y="24"/>
                      <a:pt x="41" y="0"/>
                    </a:cubicBezTo>
                    <a:cubicBezTo>
                      <a:pt x="84" y="35"/>
                      <a:pt x="126" y="61"/>
                      <a:pt x="160" y="106"/>
                    </a:cubicBezTo>
                    <a:cubicBezTo>
                      <a:pt x="151" y="133"/>
                      <a:pt x="135" y="135"/>
                      <a:pt x="124"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0" name="Freeform 414"/>
              <p:cNvSpPr>
                <a:spLocks/>
              </p:cNvSpPr>
              <p:nvPr/>
            </p:nvSpPr>
            <p:spPr bwMode="auto">
              <a:xfrm>
                <a:off x="10601325" y="1552575"/>
                <a:ext cx="69850" cy="114300"/>
              </a:xfrm>
              <a:custGeom>
                <a:avLst/>
                <a:gdLst>
                  <a:gd name="T0" fmla="*/ 58 w 80"/>
                  <a:gd name="T1" fmla="*/ 129 h 133"/>
                  <a:gd name="T2" fmla="*/ 30 w 80"/>
                  <a:gd name="T3" fmla="*/ 11 h 133"/>
                  <a:gd name="T4" fmla="*/ 80 w 80"/>
                  <a:gd name="T5" fmla="*/ 114 h 133"/>
                  <a:gd name="T6" fmla="*/ 58 w 80"/>
                  <a:gd name="T7" fmla="*/ 129 h 133"/>
                </a:gdLst>
                <a:ahLst/>
                <a:cxnLst>
                  <a:cxn ang="0">
                    <a:pos x="T0" y="T1"/>
                  </a:cxn>
                  <a:cxn ang="0">
                    <a:pos x="T2" y="T3"/>
                  </a:cxn>
                  <a:cxn ang="0">
                    <a:pos x="T4" y="T5"/>
                  </a:cxn>
                  <a:cxn ang="0">
                    <a:pos x="T6" y="T7"/>
                  </a:cxn>
                </a:cxnLst>
                <a:rect l="0" t="0" r="r" b="b"/>
                <a:pathLst>
                  <a:path w="80" h="133">
                    <a:moveTo>
                      <a:pt x="58" y="129"/>
                    </a:moveTo>
                    <a:cubicBezTo>
                      <a:pt x="40" y="106"/>
                      <a:pt x="0" y="36"/>
                      <a:pt x="30" y="11"/>
                    </a:cubicBezTo>
                    <a:cubicBezTo>
                      <a:pt x="51" y="0"/>
                      <a:pt x="64" y="84"/>
                      <a:pt x="80" y="114"/>
                    </a:cubicBezTo>
                    <a:cubicBezTo>
                      <a:pt x="76" y="123"/>
                      <a:pt x="64" y="133"/>
                      <a:pt x="58"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1" name="Freeform 415"/>
              <p:cNvSpPr>
                <a:spLocks/>
              </p:cNvSpPr>
              <p:nvPr/>
            </p:nvSpPr>
            <p:spPr bwMode="auto">
              <a:xfrm>
                <a:off x="10663238" y="1612900"/>
                <a:ext cx="139700" cy="119063"/>
              </a:xfrm>
              <a:custGeom>
                <a:avLst/>
                <a:gdLst>
                  <a:gd name="T0" fmla="*/ 124 w 161"/>
                  <a:gd name="T1" fmla="*/ 130 h 137"/>
                  <a:gd name="T2" fmla="*/ 69 w 161"/>
                  <a:gd name="T3" fmla="*/ 77 h 137"/>
                  <a:gd name="T4" fmla="*/ 41 w 161"/>
                  <a:gd name="T5" fmla="*/ 0 h 137"/>
                  <a:gd name="T6" fmla="*/ 160 w 161"/>
                  <a:gd name="T7" fmla="*/ 107 h 137"/>
                  <a:gd name="T8" fmla="*/ 124 w 161"/>
                  <a:gd name="T9" fmla="*/ 130 h 137"/>
                </a:gdLst>
                <a:ahLst/>
                <a:cxnLst>
                  <a:cxn ang="0">
                    <a:pos x="T0" y="T1"/>
                  </a:cxn>
                  <a:cxn ang="0">
                    <a:pos x="T2" y="T3"/>
                  </a:cxn>
                  <a:cxn ang="0">
                    <a:pos x="T4" y="T5"/>
                  </a:cxn>
                  <a:cxn ang="0">
                    <a:pos x="T6" y="T7"/>
                  </a:cxn>
                  <a:cxn ang="0">
                    <a:pos x="T8" y="T9"/>
                  </a:cxn>
                </a:cxnLst>
                <a:rect l="0" t="0" r="r" b="b"/>
                <a:pathLst>
                  <a:path w="161" h="137">
                    <a:moveTo>
                      <a:pt x="124" y="130"/>
                    </a:moveTo>
                    <a:cubicBezTo>
                      <a:pt x="102" y="121"/>
                      <a:pt x="87" y="95"/>
                      <a:pt x="69" y="77"/>
                    </a:cubicBezTo>
                    <a:cubicBezTo>
                      <a:pt x="53" y="60"/>
                      <a:pt x="0" y="25"/>
                      <a:pt x="41" y="0"/>
                    </a:cubicBezTo>
                    <a:cubicBezTo>
                      <a:pt x="84" y="36"/>
                      <a:pt x="126" y="61"/>
                      <a:pt x="160" y="107"/>
                    </a:cubicBezTo>
                    <a:cubicBezTo>
                      <a:pt x="161" y="123"/>
                      <a:pt x="144" y="137"/>
                      <a:pt x="124"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2" name="Freeform 416"/>
              <p:cNvSpPr>
                <a:spLocks/>
              </p:cNvSpPr>
              <p:nvPr/>
            </p:nvSpPr>
            <p:spPr bwMode="auto">
              <a:xfrm>
                <a:off x="10625138" y="1501775"/>
                <a:ext cx="69850" cy="114300"/>
              </a:xfrm>
              <a:custGeom>
                <a:avLst/>
                <a:gdLst>
                  <a:gd name="T0" fmla="*/ 59 w 80"/>
                  <a:gd name="T1" fmla="*/ 129 h 132"/>
                  <a:gd name="T2" fmla="*/ 31 w 80"/>
                  <a:gd name="T3" fmla="*/ 11 h 132"/>
                  <a:gd name="T4" fmla="*/ 80 w 80"/>
                  <a:gd name="T5" fmla="*/ 114 h 132"/>
                  <a:gd name="T6" fmla="*/ 59 w 80"/>
                  <a:gd name="T7" fmla="*/ 129 h 132"/>
                </a:gdLst>
                <a:ahLst/>
                <a:cxnLst>
                  <a:cxn ang="0">
                    <a:pos x="T0" y="T1"/>
                  </a:cxn>
                  <a:cxn ang="0">
                    <a:pos x="T2" y="T3"/>
                  </a:cxn>
                  <a:cxn ang="0">
                    <a:pos x="T4" y="T5"/>
                  </a:cxn>
                  <a:cxn ang="0">
                    <a:pos x="T6" y="T7"/>
                  </a:cxn>
                </a:cxnLst>
                <a:rect l="0" t="0" r="r" b="b"/>
                <a:pathLst>
                  <a:path w="80" h="132">
                    <a:moveTo>
                      <a:pt x="59" y="129"/>
                    </a:moveTo>
                    <a:cubicBezTo>
                      <a:pt x="40" y="106"/>
                      <a:pt x="0" y="35"/>
                      <a:pt x="31" y="11"/>
                    </a:cubicBezTo>
                    <a:cubicBezTo>
                      <a:pt x="52" y="0"/>
                      <a:pt x="64" y="84"/>
                      <a:pt x="80" y="114"/>
                    </a:cubicBezTo>
                    <a:cubicBezTo>
                      <a:pt x="76" y="123"/>
                      <a:pt x="64" y="132"/>
                      <a:pt x="59"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3" name="Freeform 417"/>
              <p:cNvSpPr>
                <a:spLocks/>
              </p:cNvSpPr>
              <p:nvPr/>
            </p:nvSpPr>
            <p:spPr bwMode="auto">
              <a:xfrm>
                <a:off x="10696575" y="1563688"/>
                <a:ext cx="149225" cy="131763"/>
              </a:xfrm>
              <a:custGeom>
                <a:avLst/>
                <a:gdLst>
                  <a:gd name="T0" fmla="*/ 137 w 174"/>
                  <a:gd name="T1" fmla="*/ 147 h 152"/>
                  <a:gd name="T2" fmla="*/ 76 w 174"/>
                  <a:gd name="T3" fmla="*/ 85 h 152"/>
                  <a:gd name="T4" fmla="*/ 41 w 174"/>
                  <a:gd name="T5" fmla="*/ 0 h 152"/>
                  <a:gd name="T6" fmla="*/ 174 w 174"/>
                  <a:gd name="T7" fmla="*/ 124 h 152"/>
                  <a:gd name="T8" fmla="*/ 137 w 174"/>
                  <a:gd name="T9" fmla="*/ 147 h 152"/>
                </a:gdLst>
                <a:ahLst/>
                <a:cxnLst>
                  <a:cxn ang="0">
                    <a:pos x="T0" y="T1"/>
                  </a:cxn>
                  <a:cxn ang="0">
                    <a:pos x="T2" y="T3"/>
                  </a:cxn>
                  <a:cxn ang="0">
                    <a:pos x="T4" y="T5"/>
                  </a:cxn>
                  <a:cxn ang="0">
                    <a:pos x="T6" y="T7"/>
                  </a:cxn>
                  <a:cxn ang="0">
                    <a:pos x="T8" y="T9"/>
                  </a:cxn>
                </a:cxnLst>
                <a:rect l="0" t="0" r="r" b="b"/>
                <a:pathLst>
                  <a:path w="174" h="152">
                    <a:moveTo>
                      <a:pt x="137" y="147"/>
                    </a:moveTo>
                    <a:cubicBezTo>
                      <a:pt x="113" y="135"/>
                      <a:pt x="96" y="106"/>
                      <a:pt x="76" y="85"/>
                    </a:cubicBezTo>
                    <a:cubicBezTo>
                      <a:pt x="58" y="66"/>
                      <a:pt x="0" y="25"/>
                      <a:pt x="41" y="0"/>
                    </a:cubicBezTo>
                    <a:cubicBezTo>
                      <a:pt x="51" y="0"/>
                      <a:pt x="135" y="72"/>
                      <a:pt x="174" y="124"/>
                    </a:cubicBezTo>
                    <a:cubicBezTo>
                      <a:pt x="163" y="135"/>
                      <a:pt x="159" y="152"/>
                      <a:pt x="137"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4" name="Freeform 418"/>
              <p:cNvSpPr>
                <a:spLocks/>
              </p:cNvSpPr>
              <p:nvPr/>
            </p:nvSpPr>
            <p:spPr bwMode="auto">
              <a:xfrm>
                <a:off x="10648950" y="1443038"/>
                <a:ext cx="77788" cy="125413"/>
              </a:xfrm>
              <a:custGeom>
                <a:avLst/>
                <a:gdLst>
                  <a:gd name="T0" fmla="*/ 68 w 90"/>
                  <a:gd name="T1" fmla="*/ 140 h 144"/>
                  <a:gd name="T2" fmla="*/ 31 w 90"/>
                  <a:gd name="T3" fmla="*/ 11 h 144"/>
                  <a:gd name="T4" fmla="*/ 90 w 90"/>
                  <a:gd name="T5" fmla="*/ 125 h 144"/>
                  <a:gd name="T6" fmla="*/ 68 w 90"/>
                  <a:gd name="T7" fmla="*/ 140 h 144"/>
                </a:gdLst>
                <a:ahLst/>
                <a:cxnLst>
                  <a:cxn ang="0">
                    <a:pos x="T0" y="T1"/>
                  </a:cxn>
                  <a:cxn ang="0">
                    <a:pos x="T2" y="T3"/>
                  </a:cxn>
                  <a:cxn ang="0">
                    <a:pos x="T4" y="T5"/>
                  </a:cxn>
                  <a:cxn ang="0">
                    <a:pos x="T6" y="T7"/>
                  </a:cxn>
                </a:cxnLst>
                <a:rect l="0" t="0" r="r" b="b"/>
                <a:pathLst>
                  <a:path w="90" h="144">
                    <a:moveTo>
                      <a:pt x="68" y="140"/>
                    </a:moveTo>
                    <a:cubicBezTo>
                      <a:pt x="47" y="114"/>
                      <a:pt x="0" y="35"/>
                      <a:pt x="31" y="11"/>
                    </a:cubicBezTo>
                    <a:cubicBezTo>
                      <a:pt x="52" y="0"/>
                      <a:pt x="71" y="92"/>
                      <a:pt x="90" y="125"/>
                    </a:cubicBezTo>
                    <a:cubicBezTo>
                      <a:pt x="86" y="135"/>
                      <a:pt x="74" y="144"/>
                      <a:pt x="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5" name="Freeform 419"/>
              <p:cNvSpPr>
                <a:spLocks/>
              </p:cNvSpPr>
              <p:nvPr/>
            </p:nvSpPr>
            <p:spPr bwMode="auto">
              <a:xfrm>
                <a:off x="10747375" y="1519238"/>
                <a:ext cx="138113" cy="144463"/>
              </a:xfrm>
              <a:custGeom>
                <a:avLst/>
                <a:gdLst>
                  <a:gd name="T0" fmla="*/ 119 w 158"/>
                  <a:gd name="T1" fmla="*/ 158 h 168"/>
                  <a:gd name="T2" fmla="*/ 67 w 158"/>
                  <a:gd name="T3" fmla="*/ 89 h 168"/>
                  <a:gd name="T4" fmla="*/ 44 w 158"/>
                  <a:gd name="T5" fmla="*/ 0 h 168"/>
                  <a:gd name="T6" fmla="*/ 158 w 158"/>
                  <a:gd name="T7" fmla="*/ 140 h 168"/>
                  <a:gd name="T8" fmla="*/ 119 w 158"/>
                  <a:gd name="T9" fmla="*/ 158 h 168"/>
                </a:gdLst>
                <a:ahLst/>
                <a:cxnLst>
                  <a:cxn ang="0">
                    <a:pos x="T0" y="T1"/>
                  </a:cxn>
                  <a:cxn ang="0">
                    <a:pos x="T2" y="T3"/>
                  </a:cxn>
                  <a:cxn ang="0">
                    <a:pos x="T4" y="T5"/>
                  </a:cxn>
                  <a:cxn ang="0">
                    <a:pos x="T6" y="T7"/>
                  </a:cxn>
                  <a:cxn ang="0">
                    <a:pos x="T8" y="T9"/>
                  </a:cxn>
                </a:cxnLst>
                <a:rect l="0" t="0" r="r" b="b"/>
                <a:pathLst>
                  <a:path w="158" h="168">
                    <a:moveTo>
                      <a:pt x="119" y="158"/>
                    </a:moveTo>
                    <a:cubicBezTo>
                      <a:pt x="97" y="143"/>
                      <a:pt x="84" y="113"/>
                      <a:pt x="67" y="89"/>
                    </a:cubicBezTo>
                    <a:cubicBezTo>
                      <a:pt x="52" y="68"/>
                      <a:pt x="0" y="18"/>
                      <a:pt x="44" y="0"/>
                    </a:cubicBezTo>
                    <a:cubicBezTo>
                      <a:pt x="85" y="47"/>
                      <a:pt x="127" y="83"/>
                      <a:pt x="158" y="140"/>
                    </a:cubicBezTo>
                    <a:cubicBezTo>
                      <a:pt x="146" y="150"/>
                      <a:pt x="143" y="168"/>
                      <a:pt x="119"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6" name="Freeform 420"/>
              <p:cNvSpPr>
                <a:spLocks/>
              </p:cNvSpPr>
              <p:nvPr/>
            </p:nvSpPr>
            <p:spPr bwMode="auto">
              <a:xfrm>
                <a:off x="10717213" y="1393825"/>
                <a:ext cx="65088" cy="127000"/>
              </a:xfrm>
              <a:custGeom>
                <a:avLst/>
                <a:gdLst>
                  <a:gd name="T0" fmla="*/ 53 w 76"/>
                  <a:gd name="T1" fmla="*/ 141 h 146"/>
                  <a:gd name="T2" fmla="*/ 34 w 76"/>
                  <a:gd name="T3" fmla="*/ 7 h 146"/>
                  <a:gd name="T4" fmla="*/ 76 w 76"/>
                  <a:gd name="T5" fmla="*/ 129 h 146"/>
                  <a:gd name="T6" fmla="*/ 53 w 76"/>
                  <a:gd name="T7" fmla="*/ 141 h 146"/>
                </a:gdLst>
                <a:ahLst/>
                <a:cxnLst>
                  <a:cxn ang="0">
                    <a:pos x="T0" y="T1"/>
                  </a:cxn>
                  <a:cxn ang="0">
                    <a:pos x="T2" y="T3"/>
                  </a:cxn>
                  <a:cxn ang="0">
                    <a:pos x="T4" y="T5"/>
                  </a:cxn>
                  <a:cxn ang="0">
                    <a:pos x="T6" y="T7"/>
                  </a:cxn>
                </a:cxnLst>
                <a:rect l="0" t="0" r="r" b="b"/>
                <a:pathLst>
                  <a:path w="76" h="146">
                    <a:moveTo>
                      <a:pt x="53" y="141"/>
                    </a:moveTo>
                    <a:cubicBezTo>
                      <a:pt x="36" y="112"/>
                      <a:pt x="0" y="27"/>
                      <a:pt x="34" y="7"/>
                    </a:cubicBezTo>
                    <a:cubicBezTo>
                      <a:pt x="56" y="0"/>
                      <a:pt x="62" y="93"/>
                      <a:pt x="76" y="129"/>
                    </a:cubicBezTo>
                    <a:cubicBezTo>
                      <a:pt x="71" y="138"/>
                      <a:pt x="58" y="146"/>
                      <a:pt x="5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7" name="Freeform 421"/>
              <p:cNvSpPr>
                <a:spLocks/>
              </p:cNvSpPr>
              <p:nvPr/>
            </p:nvSpPr>
            <p:spPr bwMode="auto">
              <a:xfrm>
                <a:off x="12477750" y="2759075"/>
                <a:ext cx="1069975" cy="323850"/>
              </a:xfrm>
              <a:custGeom>
                <a:avLst/>
                <a:gdLst>
                  <a:gd name="T0" fmla="*/ 996 w 1235"/>
                  <a:gd name="T1" fmla="*/ 102 h 375"/>
                  <a:gd name="T2" fmla="*/ 986 w 1235"/>
                  <a:gd name="T3" fmla="*/ 101 h 375"/>
                  <a:gd name="T4" fmla="*/ 226 w 1235"/>
                  <a:gd name="T5" fmla="*/ 127 h 375"/>
                  <a:gd name="T6" fmla="*/ 138 w 1235"/>
                  <a:gd name="T7" fmla="*/ 125 h 375"/>
                  <a:gd name="T8" fmla="*/ 133 w 1235"/>
                  <a:gd name="T9" fmla="*/ 225 h 375"/>
                  <a:gd name="T10" fmla="*/ 243 w 1235"/>
                  <a:gd name="T11" fmla="*/ 265 h 375"/>
                  <a:gd name="T12" fmla="*/ 242 w 1235"/>
                  <a:gd name="T13" fmla="*/ 254 h 375"/>
                  <a:gd name="T14" fmla="*/ 987 w 1235"/>
                  <a:gd name="T15" fmla="*/ 229 h 375"/>
                  <a:gd name="T16" fmla="*/ 1001 w 1235"/>
                  <a:gd name="T17" fmla="*/ 228 h 375"/>
                  <a:gd name="T18" fmla="*/ 1001 w 1235"/>
                  <a:gd name="T19" fmla="*/ 232 h 375"/>
                  <a:gd name="T20" fmla="*/ 1098 w 1235"/>
                  <a:gd name="T21" fmla="*/ 248 h 375"/>
                  <a:gd name="T22" fmla="*/ 1102 w 1235"/>
                  <a:gd name="T23" fmla="*/ 148 h 375"/>
                  <a:gd name="T24" fmla="*/ 996 w 1235"/>
                  <a:gd name="T25" fmla="*/ 10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5" h="375">
                    <a:moveTo>
                      <a:pt x="996" y="102"/>
                    </a:moveTo>
                    <a:cubicBezTo>
                      <a:pt x="992" y="101"/>
                      <a:pt x="989" y="101"/>
                      <a:pt x="986" y="101"/>
                    </a:cubicBezTo>
                    <a:cubicBezTo>
                      <a:pt x="226" y="127"/>
                      <a:pt x="226" y="127"/>
                      <a:pt x="226" y="127"/>
                    </a:cubicBezTo>
                    <a:cubicBezTo>
                      <a:pt x="206" y="97"/>
                      <a:pt x="156" y="34"/>
                      <a:pt x="138" y="125"/>
                    </a:cubicBezTo>
                    <a:cubicBezTo>
                      <a:pt x="40" y="24"/>
                      <a:pt x="0" y="201"/>
                      <a:pt x="133" y="225"/>
                    </a:cubicBezTo>
                    <a:cubicBezTo>
                      <a:pt x="56" y="318"/>
                      <a:pt x="208" y="375"/>
                      <a:pt x="243" y="265"/>
                    </a:cubicBezTo>
                    <a:cubicBezTo>
                      <a:pt x="242" y="254"/>
                      <a:pt x="242" y="254"/>
                      <a:pt x="242" y="254"/>
                    </a:cubicBezTo>
                    <a:cubicBezTo>
                      <a:pt x="987" y="229"/>
                      <a:pt x="987" y="229"/>
                      <a:pt x="987" y="229"/>
                    </a:cubicBezTo>
                    <a:cubicBezTo>
                      <a:pt x="992" y="229"/>
                      <a:pt x="996" y="228"/>
                      <a:pt x="1001" y="228"/>
                    </a:cubicBezTo>
                    <a:cubicBezTo>
                      <a:pt x="1001" y="232"/>
                      <a:pt x="1001" y="232"/>
                      <a:pt x="1001" y="232"/>
                    </a:cubicBezTo>
                    <a:cubicBezTo>
                      <a:pt x="1001" y="232"/>
                      <a:pt x="1075" y="363"/>
                      <a:pt x="1098" y="248"/>
                    </a:cubicBezTo>
                    <a:cubicBezTo>
                      <a:pt x="1196" y="350"/>
                      <a:pt x="1235" y="172"/>
                      <a:pt x="1102" y="148"/>
                    </a:cubicBezTo>
                    <a:cubicBezTo>
                      <a:pt x="1178" y="57"/>
                      <a:pt x="1034" y="0"/>
                      <a:pt x="99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8" name="Freeform 422"/>
              <p:cNvSpPr>
                <a:spLocks/>
              </p:cNvSpPr>
              <p:nvPr/>
            </p:nvSpPr>
            <p:spPr bwMode="auto">
              <a:xfrm>
                <a:off x="13354050" y="2846388"/>
                <a:ext cx="306388" cy="958850"/>
              </a:xfrm>
              <a:custGeom>
                <a:avLst/>
                <a:gdLst>
                  <a:gd name="T0" fmla="*/ 265 w 355"/>
                  <a:gd name="T1" fmla="*/ 896 h 1107"/>
                  <a:gd name="T2" fmla="*/ 264 w 355"/>
                  <a:gd name="T3" fmla="*/ 887 h 1107"/>
                  <a:gd name="T4" fmla="*/ 220 w 355"/>
                  <a:gd name="T5" fmla="*/ 206 h 1107"/>
                  <a:gd name="T6" fmla="*/ 219 w 355"/>
                  <a:gd name="T7" fmla="*/ 127 h 1107"/>
                  <a:gd name="T8" fmla="*/ 130 w 355"/>
                  <a:gd name="T9" fmla="*/ 118 h 1107"/>
                  <a:gd name="T10" fmla="*/ 99 w 355"/>
                  <a:gd name="T11" fmla="*/ 214 h 1107"/>
                  <a:gd name="T12" fmla="*/ 108 w 355"/>
                  <a:gd name="T13" fmla="*/ 214 h 1107"/>
                  <a:gd name="T14" fmla="*/ 152 w 355"/>
                  <a:gd name="T15" fmla="*/ 883 h 1107"/>
                  <a:gd name="T16" fmla="*/ 153 w 355"/>
                  <a:gd name="T17" fmla="*/ 894 h 1107"/>
                  <a:gd name="T18" fmla="*/ 149 w 355"/>
                  <a:gd name="T19" fmla="*/ 894 h 1107"/>
                  <a:gd name="T20" fmla="*/ 138 w 355"/>
                  <a:gd name="T21" fmla="*/ 980 h 1107"/>
                  <a:gd name="T22" fmla="*/ 227 w 355"/>
                  <a:gd name="T23" fmla="*/ 989 h 1107"/>
                  <a:gd name="T24" fmla="*/ 265 w 355"/>
                  <a:gd name="T25" fmla="*/ 89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1107">
                    <a:moveTo>
                      <a:pt x="265" y="896"/>
                    </a:moveTo>
                    <a:cubicBezTo>
                      <a:pt x="265" y="893"/>
                      <a:pt x="265" y="890"/>
                      <a:pt x="264" y="887"/>
                    </a:cubicBezTo>
                    <a:cubicBezTo>
                      <a:pt x="220" y="206"/>
                      <a:pt x="220" y="206"/>
                      <a:pt x="220" y="206"/>
                    </a:cubicBezTo>
                    <a:cubicBezTo>
                      <a:pt x="246" y="189"/>
                      <a:pt x="300" y="147"/>
                      <a:pt x="219" y="127"/>
                    </a:cubicBezTo>
                    <a:cubicBezTo>
                      <a:pt x="306" y="44"/>
                      <a:pt x="148" y="0"/>
                      <a:pt x="130" y="118"/>
                    </a:cubicBezTo>
                    <a:cubicBezTo>
                      <a:pt x="46" y="44"/>
                      <a:pt x="0" y="177"/>
                      <a:pt x="99" y="214"/>
                    </a:cubicBezTo>
                    <a:cubicBezTo>
                      <a:pt x="108" y="214"/>
                      <a:pt x="108" y="214"/>
                      <a:pt x="108" y="214"/>
                    </a:cubicBezTo>
                    <a:cubicBezTo>
                      <a:pt x="152" y="883"/>
                      <a:pt x="152" y="883"/>
                      <a:pt x="152" y="883"/>
                    </a:cubicBezTo>
                    <a:cubicBezTo>
                      <a:pt x="152" y="887"/>
                      <a:pt x="153" y="890"/>
                      <a:pt x="153" y="894"/>
                    </a:cubicBezTo>
                    <a:cubicBezTo>
                      <a:pt x="149" y="894"/>
                      <a:pt x="149" y="894"/>
                      <a:pt x="149" y="894"/>
                    </a:cubicBezTo>
                    <a:cubicBezTo>
                      <a:pt x="149" y="894"/>
                      <a:pt x="36" y="954"/>
                      <a:pt x="138" y="980"/>
                    </a:cubicBezTo>
                    <a:cubicBezTo>
                      <a:pt x="51" y="1063"/>
                      <a:pt x="209" y="1107"/>
                      <a:pt x="227" y="989"/>
                    </a:cubicBezTo>
                    <a:cubicBezTo>
                      <a:pt x="310" y="1061"/>
                      <a:pt x="355" y="936"/>
                      <a:pt x="265" y="8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9" name="Freeform 423"/>
              <p:cNvSpPr>
                <a:spLocks/>
              </p:cNvSpPr>
              <p:nvPr/>
            </p:nvSpPr>
            <p:spPr bwMode="auto">
              <a:xfrm>
                <a:off x="13365163" y="3713163"/>
                <a:ext cx="339725" cy="303213"/>
              </a:xfrm>
              <a:custGeom>
                <a:avLst/>
                <a:gdLst>
                  <a:gd name="T0" fmla="*/ 343 w 391"/>
                  <a:gd name="T1" fmla="*/ 28 h 351"/>
                  <a:gd name="T2" fmla="*/ 264 w 391"/>
                  <a:gd name="T3" fmla="*/ 141 h 351"/>
                  <a:gd name="T4" fmla="*/ 136 w 391"/>
                  <a:gd name="T5" fmla="*/ 183 h 351"/>
                  <a:gd name="T6" fmla="*/ 58 w 391"/>
                  <a:gd name="T7" fmla="*/ 328 h 351"/>
                  <a:gd name="T8" fmla="*/ 137 w 391"/>
                  <a:gd name="T9" fmla="*/ 90 h 351"/>
                  <a:gd name="T10" fmla="*/ 343 w 391"/>
                  <a:gd name="T11" fmla="*/ 28 h 351"/>
                </a:gdLst>
                <a:ahLst/>
                <a:cxnLst>
                  <a:cxn ang="0">
                    <a:pos x="T0" y="T1"/>
                  </a:cxn>
                  <a:cxn ang="0">
                    <a:pos x="T2" y="T3"/>
                  </a:cxn>
                  <a:cxn ang="0">
                    <a:pos x="T4" y="T5"/>
                  </a:cxn>
                  <a:cxn ang="0">
                    <a:pos x="T6" y="T7"/>
                  </a:cxn>
                  <a:cxn ang="0">
                    <a:pos x="T8" y="T9"/>
                  </a:cxn>
                  <a:cxn ang="0">
                    <a:pos x="T10" y="T11"/>
                  </a:cxn>
                </a:cxnLst>
                <a:rect l="0" t="0" r="r" b="b"/>
                <a:pathLst>
                  <a:path w="391" h="351">
                    <a:moveTo>
                      <a:pt x="343" y="28"/>
                    </a:moveTo>
                    <a:cubicBezTo>
                      <a:pt x="391" y="36"/>
                      <a:pt x="310" y="118"/>
                      <a:pt x="264" y="141"/>
                    </a:cubicBezTo>
                    <a:cubicBezTo>
                      <a:pt x="226" y="159"/>
                      <a:pt x="167" y="149"/>
                      <a:pt x="136" y="183"/>
                    </a:cubicBezTo>
                    <a:cubicBezTo>
                      <a:pt x="116" y="205"/>
                      <a:pt x="103" y="351"/>
                      <a:pt x="58" y="328"/>
                    </a:cubicBezTo>
                    <a:cubicBezTo>
                      <a:pt x="0" y="297"/>
                      <a:pt x="116" y="122"/>
                      <a:pt x="137" y="90"/>
                    </a:cubicBezTo>
                    <a:cubicBezTo>
                      <a:pt x="172" y="37"/>
                      <a:pt x="296" y="0"/>
                      <a:pt x="34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0" name="Freeform 424"/>
              <p:cNvSpPr>
                <a:spLocks/>
              </p:cNvSpPr>
              <p:nvPr/>
            </p:nvSpPr>
            <p:spPr bwMode="auto">
              <a:xfrm>
                <a:off x="13655675" y="3770313"/>
                <a:ext cx="103188" cy="139700"/>
              </a:xfrm>
              <a:custGeom>
                <a:avLst/>
                <a:gdLst>
                  <a:gd name="T0" fmla="*/ 44 w 119"/>
                  <a:gd name="T1" fmla="*/ 10 h 161"/>
                  <a:gd name="T2" fmla="*/ 74 w 119"/>
                  <a:gd name="T3" fmla="*/ 77 h 161"/>
                  <a:gd name="T4" fmla="*/ 70 w 119"/>
                  <a:gd name="T5" fmla="*/ 161 h 161"/>
                  <a:gd name="T6" fmla="*/ 0 w 119"/>
                  <a:gd name="T7" fmla="*/ 24 h 161"/>
                  <a:gd name="T8" fmla="*/ 44 w 119"/>
                  <a:gd name="T9" fmla="*/ 10 h 161"/>
                </a:gdLst>
                <a:ahLst/>
                <a:cxnLst>
                  <a:cxn ang="0">
                    <a:pos x="T0" y="T1"/>
                  </a:cxn>
                  <a:cxn ang="0">
                    <a:pos x="T2" y="T3"/>
                  </a:cxn>
                  <a:cxn ang="0">
                    <a:pos x="T4" y="T5"/>
                  </a:cxn>
                  <a:cxn ang="0">
                    <a:pos x="T6" y="T7"/>
                  </a:cxn>
                  <a:cxn ang="0">
                    <a:pos x="T8" y="T9"/>
                  </a:cxn>
                </a:cxnLst>
                <a:rect l="0" t="0" r="r" b="b"/>
                <a:pathLst>
                  <a:path w="119" h="161">
                    <a:moveTo>
                      <a:pt x="44" y="10"/>
                    </a:moveTo>
                    <a:cubicBezTo>
                      <a:pt x="61" y="25"/>
                      <a:pt x="65" y="54"/>
                      <a:pt x="74" y="77"/>
                    </a:cubicBezTo>
                    <a:cubicBezTo>
                      <a:pt x="83" y="98"/>
                      <a:pt x="119" y="147"/>
                      <a:pt x="70" y="161"/>
                    </a:cubicBezTo>
                    <a:cubicBezTo>
                      <a:pt x="44" y="115"/>
                      <a:pt x="14" y="79"/>
                      <a:pt x="0" y="24"/>
                    </a:cubicBezTo>
                    <a:cubicBezTo>
                      <a:pt x="19" y="0"/>
                      <a:pt x="35" y="2"/>
                      <a:pt x="4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1" name="Freeform 425"/>
              <p:cNvSpPr>
                <a:spLocks/>
              </p:cNvSpPr>
              <p:nvPr/>
            </p:nvSpPr>
            <p:spPr bwMode="auto">
              <a:xfrm>
                <a:off x="13696950" y="3911600"/>
                <a:ext cx="53975" cy="117475"/>
              </a:xfrm>
              <a:custGeom>
                <a:avLst/>
                <a:gdLst>
                  <a:gd name="T0" fmla="*/ 45 w 63"/>
                  <a:gd name="T1" fmla="*/ 5 h 135"/>
                  <a:gd name="T2" fmla="*/ 24 w 63"/>
                  <a:gd name="T3" fmla="*/ 130 h 135"/>
                  <a:gd name="T4" fmla="*/ 19 w 63"/>
                  <a:gd name="T5" fmla="*/ 14 h 135"/>
                  <a:gd name="T6" fmla="*/ 45 w 63"/>
                  <a:gd name="T7" fmla="*/ 5 h 135"/>
                </a:gdLst>
                <a:ahLst/>
                <a:cxnLst>
                  <a:cxn ang="0">
                    <a:pos x="T0" y="T1"/>
                  </a:cxn>
                  <a:cxn ang="0">
                    <a:pos x="T2" y="T3"/>
                  </a:cxn>
                  <a:cxn ang="0">
                    <a:pos x="T4" y="T5"/>
                  </a:cxn>
                  <a:cxn ang="0">
                    <a:pos x="T6" y="T7"/>
                  </a:cxn>
                </a:cxnLst>
                <a:rect l="0" t="0" r="r" b="b"/>
                <a:pathLst>
                  <a:path w="63" h="135">
                    <a:moveTo>
                      <a:pt x="45" y="5"/>
                    </a:moveTo>
                    <a:cubicBezTo>
                      <a:pt x="53" y="32"/>
                      <a:pt x="63" y="113"/>
                      <a:pt x="24" y="130"/>
                    </a:cubicBezTo>
                    <a:cubicBezTo>
                      <a:pt x="0" y="135"/>
                      <a:pt x="22" y="48"/>
                      <a:pt x="19" y="14"/>
                    </a:cubicBezTo>
                    <a:cubicBezTo>
                      <a:pt x="26" y="6"/>
                      <a:pt x="41" y="0"/>
                      <a:pt x="4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2" name="Freeform 426"/>
              <p:cNvSpPr>
                <a:spLocks/>
              </p:cNvSpPr>
              <p:nvPr/>
            </p:nvSpPr>
            <p:spPr bwMode="auto">
              <a:xfrm>
                <a:off x="13609638" y="3813175"/>
                <a:ext cx="103188" cy="141288"/>
              </a:xfrm>
              <a:custGeom>
                <a:avLst/>
                <a:gdLst>
                  <a:gd name="T0" fmla="*/ 44 w 118"/>
                  <a:gd name="T1" fmla="*/ 12 h 164"/>
                  <a:gd name="T2" fmla="*/ 73 w 118"/>
                  <a:gd name="T3" fmla="*/ 80 h 164"/>
                  <a:gd name="T4" fmla="*/ 70 w 118"/>
                  <a:gd name="T5" fmla="*/ 164 h 164"/>
                  <a:gd name="T6" fmla="*/ 0 w 118"/>
                  <a:gd name="T7" fmla="*/ 27 h 164"/>
                  <a:gd name="T8" fmla="*/ 44 w 118"/>
                  <a:gd name="T9" fmla="*/ 12 h 164"/>
                </a:gdLst>
                <a:ahLst/>
                <a:cxnLst>
                  <a:cxn ang="0">
                    <a:pos x="T0" y="T1"/>
                  </a:cxn>
                  <a:cxn ang="0">
                    <a:pos x="T2" y="T3"/>
                  </a:cxn>
                  <a:cxn ang="0">
                    <a:pos x="T4" y="T5"/>
                  </a:cxn>
                  <a:cxn ang="0">
                    <a:pos x="T6" y="T7"/>
                  </a:cxn>
                  <a:cxn ang="0">
                    <a:pos x="T8" y="T9"/>
                  </a:cxn>
                </a:cxnLst>
                <a:rect l="0" t="0" r="r" b="b"/>
                <a:pathLst>
                  <a:path w="118" h="164">
                    <a:moveTo>
                      <a:pt x="44" y="12"/>
                    </a:moveTo>
                    <a:cubicBezTo>
                      <a:pt x="60" y="27"/>
                      <a:pt x="64" y="57"/>
                      <a:pt x="73" y="80"/>
                    </a:cubicBezTo>
                    <a:cubicBezTo>
                      <a:pt x="82" y="101"/>
                      <a:pt x="118" y="150"/>
                      <a:pt x="70" y="164"/>
                    </a:cubicBezTo>
                    <a:cubicBezTo>
                      <a:pt x="44" y="117"/>
                      <a:pt x="14" y="81"/>
                      <a:pt x="0" y="27"/>
                    </a:cubicBezTo>
                    <a:cubicBezTo>
                      <a:pt x="6" y="10"/>
                      <a:pt x="27" y="0"/>
                      <a:pt x="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3" name="Freeform 427"/>
              <p:cNvSpPr>
                <a:spLocks/>
              </p:cNvSpPr>
              <p:nvPr/>
            </p:nvSpPr>
            <p:spPr bwMode="auto">
              <a:xfrm>
                <a:off x="13654088" y="3954463"/>
                <a:ext cx="53975" cy="117475"/>
              </a:xfrm>
              <a:custGeom>
                <a:avLst/>
                <a:gdLst>
                  <a:gd name="T0" fmla="*/ 44 w 62"/>
                  <a:gd name="T1" fmla="*/ 5 h 135"/>
                  <a:gd name="T2" fmla="*/ 24 w 62"/>
                  <a:gd name="T3" fmla="*/ 130 h 135"/>
                  <a:gd name="T4" fmla="*/ 18 w 62"/>
                  <a:gd name="T5" fmla="*/ 14 h 135"/>
                  <a:gd name="T6" fmla="*/ 44 w 62"/>
                  <a:gd name="T7" fmla="*/ 5 h 135"/>
                </a:gdLst>
                <a:ahLst/>
                <a:cxnLst>
                  <a:cxn ang="0">
                    <a:pos x="T0" y="T1"/>
                  </a:cxn>
                  <a:cxn ang="0">
                    <a:pos x="T2" y="T3"/>
                  </a:cxn>
                  <a:cxn ang="0">
                    <a:pos x="T4" y="T5"/>
                  </a:cxn>
                  <a:cxn ang="0">
                    <a:pos x="T6" y="T7"/>
                  </a:cxn>
                </a:cxnLst>
                <a:rect l="0" t="0" r="r" b="b"/>
                <a:pathLst>
                  <a:path w="62" h="135">
                    <a:moveTo>
                      <a:pt x="44" y="5"/>
                    </a:moveTo>
                    <a:cubicBezTo>
                      <a:pt x="53" y="32"/>
                      <a:pt x="62" y="113"/>
                      <a:pt x="24" y="130"/>
                    </a:cubicBezTo>
                    <a:cubicBezTo>
                      <a:pt x="0" y="135"/>
                      <a:pt x="21" y="48"/>
                      <a:pt x="18" y="14"/>
                    </a:cubicBezTo>
                    <a:cubicBezTo>
                      <a:pt x="25" y="6"/>
                      <a:pt x="40" y="0"/>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4" name="Freeform 428"/>
              <p:cNvSpPr>
                <a:spLocks/>
              </p:cNvSpPr>
              <p:nvPr/>
            </p:nvSpPr>
            <p:spPr bwMode="auto">
              <a:xfrm>
                <a:off x="13554075" y="3838575"/>
                <a:ext cx="107950" cy="155575"/>
              </a:xfrm>
              <a:custGeom>
                <a:avLst/>
                <a:gdLst>
                  <a:gd name="T0" fmla="*/ 44 w 125"/>
                  <a:gd name="T1" fmla="*/ 10 h 181"/>
                  <a:gd name="T2" fmla="*/ 77 w 125"/>
                  <a:gd name="T3" fmla="*/ 87 h 181"/>
                  <a:gd name="T4" fmla="*/ 76 w 125"/>
                  <a:gd name="T5" fmla="*/ 181 h 181"/>
                  <a:gd name="T6" fmla="*/ 0 w 125"/>
                  <a:gd name="T7" fmla="*/ 24 h 181"/>
                  <a:gd name="T8" fmla="*/ 44 w 125"/>
                  <a:gd name="T9" fmla="*/ 10 h 181"/>
                </a:gdLst>
                <a:ahLst/>
                <a:cxnLst>
                  <a:cxn ang="0">
                    <a:pos x="T0" y="T1"/>
                  </a:cxn>
                  <a:cxn ang="0">
                    <a:pos x="T2" y="T3"/>
                  </a:cxn>
                  <a:cxn ang="0">
                    <a:pos x="T4" y="T5"/>
                  </a:cxn>
                  <a:cxn ang="0">
                    <a:pos x="T6" y="T7"/>
                  </a:cxn>
                  <a:cxn ang="0">
                    <a:pos x="T8" y="T9"/>
                  </a:cxn>
                </a:cxnLst>
                <a:rect l="0" t="0" r="r" b="b"/>
                <a:pathLst>
                  <a:path w="125" h="181">
                    <a:moveTo>
                      <a:pt x="44" y="10"/>
                    </a:moveTo>
                    <a:cubicBezTo>
                      <a:pt x="62" y="28"/>
                      <a:pt x="67" y="61"/>
                      <a:pt x="77" y="87"/>
                    </a:cubicBezTo>
                    <a:cubicBezTo>
                      <a:pt x="87" y="111"/>
                      <a:pt x="125" y="167"/>
                      <a:pt x="76" y="181"/>
                    </a:cubicBezTo>
                    <a:cubicBezTo>
                      <a:pt x="67" y="179"/>
                      <a:pt x="16" y="86"/>
                      <a:pt x="0" y="24"/>
                    </a:cubicBezTo>
                    <a:cubicBezTo>
                      <a:pt x="15" y="15"/>
                      <a:pt x="26" y="0"/>
                      <a:pt x="4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5" name="Freeform 429"/>
              <p:cNvSpPr>
                <a:spLocks/>
              </p:cNvSpPr>
              <p:nvPr/>
            </p:nvSpPr>
            <p:spPr bwMode="auto">
              <a:xfrm>
                <a:off x="13608050" y="3995738"/>
                <a:ext cx="53975" cy="130175"/>
              </a:xfrm>
              <a:custGeom>
                <a:avLst/>
                <a:gdLst>
                  <a:gd name="T0" fmla="*/ 40 w 62"/>
                  <a:gd name="T1" fmla="*/ 6 h 150"/>
                  <a:gd name="T2" fmla="*/ 24 w 62"/>
                  <a:gd name="T3" fmla="*/ 144 h 150"/>
                  <a:gd name="T4" fmla="*/ 14 w 62"/>
                  <a:gd name="T5" fmla="*/ 14 h 150"/>
                  <a:gd name="T6" fmla="*/ 40 w 62"/>
                  <a:gd name="T7" fmla="*/ 6 h 150"/>
                </a:gdLst>
                <a:ahLst/>
                <a:cxnLst>
                  <a:cxn ang="0">
                    <a:pos x="T0" y="T1"/>
                  </a:cxn>
                  <a:cxn ang="0">
                    <a:pos x="T2" y="T3"/>
                  </a:cxn>
                  <a:cxn ang="0">
                    <a:pos x="T4" y="T5"/>
                  </a:cxn>
                  <a:cxn ang="0">
                    <a:pos x="T6" y="T7"/>
                  </a:cxn>
                </a:cxnLst>
                <a:rect l="0" t="0" r="r" b="b"/>
                <a:pathLst>
                  <a:path w="62" h="150">
                    <a:moveTo>
                      <a:pt x="40" y="6"/>
                    </a:moveTo>
                    <a:cubicBezTo>
                      <a:pt x="50" y="37"/>
                      <a:pt x="62" y="128"/>
                      <a:pt x="24" y="144"/>
                    </a:cubicBezTo>
                    <a:cubicBezTo>
                      <a:pt x="0" y="150"/>
                      <a:pt x="18" y="53"/>
                      <a:pt x="14" y="14"/>
                    </a:cubicBezTo>
                    <a:cubicBezTo>
                      <a:pt x="21" y="6"/>
                      <a:pt x="36" y="0"/>
                      <a:pt x="4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6" name="Freeform 430"/>
              <p:cNvSpPr>
                <a:spLocks/>
              </p:cNvSpPr>
              <p:nvPr/>
            </p:nvSpPr>
            <p:spPr bwMode="auto">
              <a:xfrm>
                <a:off x="13506450" y="3859213"/>
                <a:ext cx="87313" cy="168275"/>
              </a:xfrm>
              <a:custGeom>
                <a:avLst/>
                <a:gdLst>
                  <a:gd name="T0" fmla="*/ 45 w 102"/>
                  <a:gd name="T1" fmla="*/ 16 h 194"/>
                  <a:gd name="T2" fmla="*/ 66 w 102"/>
                  <a:gd name="T3" fmla="*/ 99 h 194"/>
                  <a:gd name="T4" fmla="*/ 52 w 102"/>
                  <a:gd name="T5" fmla="*/ 194 h 194"/>
                  <a:gd name="T6" fmla="*/ 0 w 102"/>
                  <a:gd name="T7" fmla="*/ 25 h 194"/>
                  <a:gd name="T8" fmla="*/ 45 w 102"/>
                  <a:gd name="T9" fmla="*/ 16 h 194"/>
                </a:gdLst>
                <a:ahLst/>
                <a:cxnLst>
                  <a:cxn ang="0">
                    <a:pos x="T0" y="T1"/>
                  </a:cxn>
                  <a:cxn ang="0">
                    <a:pos x="T2" y="T3"/>
                  </a:cxn>
                  <a:cxn ang="0">
                    <a:pos x="T4" y="T5"/>
                  </a:cxn>
                  <a:cxn ang="0">
                    <a:pos x="T6" y="T7"/>
                  </a:cxn>
                  <a:cxn ang="0">
                    <a:pos x="T8" y="T9"/>
                  </a:cxn>
                </a:cxnLst>
                <a:rect l="0" t="0" r="r" b="b"/>
                <a:pathLst>
                  <a:path w="102" h="194">
                    <a:moveTo>
                      <a:pt x="45" y="16"/>
                    </a:moveTo>
                    <a:cubicBezTo>
                      <a:pt x="59" y="37"/>
                      <a:pt x="59" y="71"/>
                      <a:pt x="66" y="99"/>
                    </a:cubicBezTo>
                    <a:cubicBezTo>
                      <a:pt x="72" y="124"/>
                      <a:pt x="102" y="186"/>
                      <a:pt x="52" y="194"/>
                    </a:cubicBezTo>
                    <a:cubicBezTo>
                      <a:pt x="32" y="136"/>
                      <a:pt x="7" y="89"/>
                      <a:pt x="0" y="25"/>
                    </a:cubicBezTo>
                    <a:cubicBezTo>
                      <a:pt x="15" y="18"/>
                      <a:pt x="25" y="0"/>
                      <a:pt x="4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7" name="Freeform 431"/>
              <p:cNvSpPr>
                <a:spLocks/>
              </p:cNvSpPr>
              <p:nvPr/>
            </p:nvSpPr>
            <p:spPr bwMode="auto">
              <a:xfrm>
                <a:off x="13522325" y="4029075"/>
                <a:ext cx="53975" cy="127000"/>
              </a:xfrm>
              <a:custGeom>
                <a:avLst/>
                <a:gdLst>
                  <a:gd name="T0" fmla="*/ 59 w 63"/>
                  <a:gd name="T1" fmla="*/ 7 h 147"/>
                  <a:gd name="T2" fmla="*/ 24 w 63"/>
                  <a:gd name="T3" fmla="*/ 145 h 147"/>
                  <a:gd name="T4" fmla="*/ 32 w 63"/>
                  <a:gd name="T5" fmla="*/ 12 h 147"/>
                  <a:gd name="T6" fmla="*/ 59 w 63"/>
                  <a:gd name="T7" fmla="*/ 7 h 147"/>
                </a:gdLst>
                <a:ahLst/>
                <a:cxnLst>
                  <a:cxn ang="0">
                    <a:pos x="T0" y="T1"/>
                  </a:cxn>
                  <a:cxn ang="0">
                    <a:pos x="T2" y="T3"/>
                  </a:cxn>
                  <a:cxn ang="0">
                    <a:pos x="T4" y="T5"/>
                  </a:cxn>
                  <a:cxn ang="0">
                    <a:pos x="T6" y="T7"/>
                  </a:cxn>
                </a:cxnLst>
                <a:rect l="0" t="0" r="r" b="b"/>
                <a:pathLst>
                  <a:path w="63" h="147">
                    <a:moveTo>
                      <a:pt x="59" y="7"/>
                    </a:moveTo>
                    <a:cubicBezTo>
                      <a:pt x="63" y="40"/>
                      <a:pt x="63" y="134"/>
                      <a:pt x="24" y="145"/>
                    </a:cubicBezTo>
                    <a:cubicBezTo>
                      <a:pt x="0" y="147"/>
                      <a:pt x="31" y="52"/>
                      <a:pt x="32" y="12"/>
                    </a:cubicBezTo>
                    <a:cubicBezTo>
                      <a:pt x="40" y="5"/>
                      <a:pt x="55" y="0"/>
                      <a:pt x="5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302" name="Group 7301"/>
            <p:cNvGrpSpPr/>
            <p:nvPr/>
          </p:nvGrpSpPr>
          <p:grpSpPr>
            <a:xfrm rot="18895621">
              <a:off x="5978692" y="1900234"/>
              <a:ext cx="806904" cy="614316"/>
              <a:chOff x="11596688" y="3057525"/>
              <a:chExt cx="911225" cy="693738"/>
            </a:xfrm>
            <a:solidFill>
              <a:schemeClr val="tx1"/>
            </a:solidFill>
          </p:grpSpPr>
          <p:sp>
            <p:nvSpPr>
              <p:cNvPr id="1261" name="Freeform 359"/>
              <p:cNvSpPr>
                <a:spLocks/>
              </p:cNvSpPr>
              <p:nvPr/>
            </p:nvSpPr>
            <p:spPr bwMode="auto">
              <a:xfrm>
                <a:off x="11680825" y="3127375"/>
                <a:ext cx="211138" cy="76200"/>
              </a:xfrm>
              <a:custGeom>
                <a:avLst/>
                <a:gdLst>
                  <a:gd name="T0" fmla="*/ 42 w 243"/>
                  <a:gd name="T1" fmla="*/ 1 h 89"/>
                  <a:gd name="T2" fmla="*/ 39 w 243"/>
                  <a:gd name="T3" fmla="*/ 74 h 89"/>
                  <a:gd name="T4" fmla="*/ 139 w 243"/>
                  <a:gd name="T5" fmla="*/ 74 h 89"/>
                  <a:gd name="T6" fmla="*/ 243 w 243"/>
                  <a:gd name="T7" fmla="*/ 70 h 89"/>
                  <a:gd name="T8" fmla="*/ 42 w 243"/>
                  <a:gd name="T9" fmla="*/ 1 h 89"/>
                </a:gdLst>
                <a:ahLst/>
                <a:cxnLst>
                  <a:cxn ang="0">
                    <a:pos x="T0" y="T1"/>
                  </a:cxn>
                  <a:cxn ang="0">
                    <a:pos x="T2" y="T3"/>
                  </a:cxn>
                  <a:cxn ang="0">
                    <a:pos x="T4" y="T5"/>
                  </a:cxn>
                  <a:cxn ang="0">
                    <a:pos x="T6" y="T7"/>
                  </a:cxn>
                  <a:cxn ang="0">
                    <a:pos x="T8" y="T9"/>
                  </a:cxn>
                </a:cxnLst>
                <a:rect l="0" t="0" r="r" b="b"/>
                <a:pathLst>
                  <a:path w="243" h="89">
                    <a:moveTo>
                      <a:pt x="42" y="1"/>
                    </a:moveTo>
                    <a:cubicBezTo>
                      <a:pt x="0" y="0"/>
                      <a:pt x="16" y="61"/>
                      <a:pt x="39" y="74"/>
                    </a:cubicBezTo>
                    <a:cubicBezTo>
                      <a:pt x="68" y="89"/>
                      <a:pt x="108" y="76"/>
                      <a:pt x="139" y="74"/>
                    </a:cubicBezTo>
                    <a:cubicBezTo>
                      <a:pt x="174" y="72"/>
                      <a:pt x="210" y="76"/>
                      <a:pt x="243" y="70"/>
                    </a:cubicBezTo>
                    <a:cubicBezTo>
                      <a:pt x="240" y="28"/>
                      <a:pt x="78" y="10"/>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2" name="Freeform 360"/>
              <p:cNvSpPr>
                <a:spLocks/>
              </p:cNvSpPr>
              <p:nvPr/>
            </p:nvSpPr>
            <p:spPr bwMode="auto">
              <a:xfrm>
                <a:off x="11620500" y="3228975"/>
                <a:ext cx="292100" cy="71438"/>
              </a:xfrm>
              <a:custGeom>
                <a:avLst/>
                <a:gdLst>
                  <a:gd name="T0" fmla="*/ 32 w 337"/>
                  <a:gd name="T1" fmla="*/ 12 h 82"/>
                  <a:gd name="T2" fmla="*/ 72 w 337"/>
                  <a:gd name="T3" fmla="*/ 78 h 82"/>
                  <a:gd name="T4" fmla="*/ 180 w 337"/>
                  <a:gd name="T5" fmla="*/ 62 h 82"/>
                  <a:gd name="T6" fmla="*/ 294 w 337"/>
                  <a:gd name="T7" fmla="*/ 59 h 82"/>
                  <a:gd name="T8" fmla="*/ 286 w 337"/>
                  <a:gd name="T9" fmla="*/ 16 h 82"/>
                  <a:gd name="T10" fmla="*/ 188 w 337"/>
                  <a:gd name="T11" fmla="*/ 10 h 82"/>
                  <a:gd name="T12" fmla="*/ 32 w 337"/>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337" h="82">
                    <a:moveTo>
                      <a:pt x="32" y="12"/>
                    </a:moveTo>
                    <a:cubicBezTo>
                      <a:pt x="0" y="44"/>
                      <a:pt x="34" y="82"/>
                      <a:pt x="72" y="78"/>
                    </a:cubicBezTo>
                    <a:cubicBezTo>
                      <a:pt x="108" y="72"/>
                      <a:pt x="142" y="63"/>
                      <a:pt x="180" y="62"/>
                    </a:cubicBezTo>
                    <a:cubicBezTo>
                      <a:pt x="216" y="60"/>
                      <a:pt x="260" y="68"/>
                      <a:pt x="294" y="59"/>
                    </a:cubicBezTo>
                    <a:cubicBezTo>
                      <a:pt x="337" y="47"/>
                      <a:pt x="321" y="24"/>
                      <a:pt x="286" y="16"/>
                    </a:cubicBezTo>
                    <a:cubicBezTo>
                      <a:pt x="254" y="8"/>
                      <a:pt x="222" y="8"/>
                      <a:pt x="188" y="10"/>
                    </a:cubicBezTo>
                    <a:cubicBezTo>
                      <a:pt x="141" y="11"/>
                      <a:pt x="60" y="0"/>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5" name="Freeform 361"/>
              <p:cNvSpPr>
                <a:spLocks/>
              </p:cNvSpPr>
              <p:nvPr/>
            </p:nvSpPr>
            <p:spPr bwMode="auto">
              <a:xfrm>
                <a:off x="11618913" y="3309938"/>
                <a:ext cx="307975" cy="92075"/>
              </a:xfrm>
              <a:custGeom>
                <a:avLst/>
                <a:gdLst>
                  <a:gd name="T0" fmla="*/ 16 w 355"/>
                  <a:gd name="T1" fmla="*/ 29 h 106"/>
                  <a:gd name="T2" fmla="*/ 111 w 355"/>
                  <a:gd name="T3" fmla="*/ 97 h 106"/>
                  <a:gd name="T4" fmla="*/ 232 w 355"/>
                  <a:gd name="T5" fmla="*/ 65 h 106"/>
                  <a:gd name="T6" fmla="*/ 306 w 355"/>
                  <a:gd name="T7" fmla="*/ 17 h 106"/>
                  <a:gd name="T8" fmla="*/ 148 w 355"/>
                  <a:gd name="T9" fmla="*/ 32 h 106"/>
                  <a:gd name="T10" fmla="*/ 78 w 355"/>
                  <a:gd name="T11" fmla="*/ 34 h 106"/>
                  <a:gd name="T12" fmla="*/ 16 w 355"/>
                  <a:gd name="T13" fmla="*/ 29 h 106"/>
                </a:gdLst>
                <a:ahLst/>
                <a:cxnLst>
                  <a:cxn ang="0">
                    <a:pos x="T0" y="T1"/>
                  </a:cxn>
                  <a:cxn ang="0">
                    <a:pos x="T2" y="T3"/>
                  </a:cxn>
                  <a:cxn ang="0">
                    <a:pos x="T4" y="T5"/>
                  </a:cxn>
                  <a:cxn ang="0">
                    <a:pos x="T6" y="T7"/>
                  </a:cxn>
                  <a:cxn ang="0">
                    <a:pos x="T8" y="T9"/>
                  </a:cxn>
                  <a:cxn ang="0">
                    <a:pos x="T10" y="T11"/>
                  </a:cxn>
                  <a:cxn ang="0">
                    <a:pos x="T12" y="T13"/>
                  </a:cxn>
                </a:cxnLst>
                <a:rect l="0" t="0" r="r" b="b"/>
                <a:pathLst>
                  <a:path w="355" h="106">
                    <a:moveTo>
                      <a:pt x="16" y="29"/>
                    </a:moveTo>
                    <a:cubicBezTo>
                      <a:pt x="0" y="82"/>
                      <a:pt x="72" y="106"/>
                      <a:pt x="111" y="97"/>
                    </a:cubicBezTo>
                    <a:cubicBezTo>
                      <a:pt x="152" y="89"/>
                      <a:pt x="191" y="73"/>
                      <a:pt x="232" y="65"/>
                    </a:cubicBezTo>
                    <a:cubicBezTo>
                      <a:pt x="248" y="61"/>
                      <a:pt x="355" y="37"/>
                      <a:pt x="306" y="17"/>
                    </a:cubicBezTo>
                    <a:cubicBezTo>
                      <a:pt x="263" y="0"/>
                      <a:pt x="192" y="28"/>
                      <a:pt x="148" y="32"/>
                    </a:cubicBezTo>
                    <a:cubicBezTo>
                      <a:pt x="126" y="33"/>
                      <a:pt x="102" y="34"/>
                      <a:pt x="78" y="34"/>
                    </a:cubicBezTo>
                    <a:cubicBezTo>
                      <a:pt x="64" y="34"/>
                      <a:pt x="35" y="20"/>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6" name="Freeform 362"/>
              <p:cNvSpPr>
                <a:spLocks/>
              </p:cNvSpPr>
              <p:nvPr/>
            </p:nvSpPr>
            <p:spPr bwMode="auto">
              <a:xfrm>
                <a:off x="11599863" y="3398838"/>
                <a:ext cx="341313" cy="96838"/>
              </a:xfrm>
              <a:custGeom>
                <a:avLst/>
                <a:gdLst>
                  <a:gd name="T0" fmla="*/ 20 w 394"/>
                  <a:gd name="T1" fmla="*/ 36 h 111"/>
                  <a:gd name="T2" fmla="*/ 36 w 394"/>
                  <a:gd name="T3" fmla="*/ 82 h 111"/>
                  <a:gd name="T4" fmla="*/ 118 w 394"/>
                  <a:gd name="T5" fmla="*/ 108 h 111"/>
                  <a:gd name="T6" fmla="*/ 348 w 394"/>
                  <a:gd name="T7" fmla="*/ 38 h 111"/>
                  <a:gd name="T8" fmla="*/ 305 w 394"/>
                  <a:gd name="T9" fmla="*/ 4 h 111"/>
                  <a:gd name="T10" fmla="*/ 206 w 394"/>
                  <a:gd name="T11" fmla="*/ 18 h 111"/>
                  <a:gd name="T12" fmla="*/ 104 w 394"/>
                  <a:gd name="T13" fmla="*/ 32 h 111"/>
                  <a:gd name="T14" fmla="*/ 20 w 394"/>
                  <a:gd name="T15" fmla="*/ 3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11">
                    <a:moveTo>
                      <a:pt x="20" y="36"/>
                    </a:moveTo>
                    <a:cubicBezTo>
                      <a:pt x="0" y="51"/>
                      <a:pt x="21" y="68"/>
                      <a:pt x="36" y="82"/>
                    </a:cubicBezTo>
                    <a:cubicBezTo>
                      <a:pt x="54" y="100"/>
                      <a:pt x="93" y="111"/>
                      <a:pt x="118" y="108"/>
                    </a:cubicBezTo>
                    <a:cubicBezTo>
                      <a:pt x="185" y="100"/>
                      <a:pt x="293" y="79"/>
                      <a:pt x="348" y="38"/>
                    </a:cubicBezTo>
                    <a:cubicBezTo>
                      <a:pt x="394" y="3"/>
                      <a:pt x="333" y="0"/>
                      <a:pt x="305" y="4"/>
                    </a:cubicBezTo>
                    <a:cubicBezTo>
                      <a:pt x="272" y="8"/>
                      <a:pt x="240" y="11"/>
                      <a:pt x="206" y="18"/>
                    </a:cubicBezTo>
                    <a:cubicBezTo>
                      <a:pt x="173" y="24"/>
                      <a:pt x="138" y="28"/>
                      <a:pt x="104" y="32"/>
                    </a:cubicBezTo>
                    <a:cubicBezTo>
                      <a:pt x="80" y="36"/>
                      <a:pt x="42" y="30"/>
                      <a:pt x="2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7" name="Freeform 363"/>
              <p:cNvSpPr>
                <a:spLocks/>
              </p:cNvSpPr>
              <p:nvPr/>
            </p:nvSpPr>
            <p:spPr bwMode="auto">
              <a:xfrm>
                <a:off x="11596688" y="3463925"/>
                <a:ext cx="347663" cy="101600"/>
              </a:xfrm>
              <a:custGeom>
                <a:avLst/>
                <a:gdLst>
                  <a:gd name="T0" fmla="*/ 12 w 402"/>
                  <a:gd name="T1" fmla="*/ 71 h 116"/>
                  <a:gd name="T2" fmla="*/ 28 w 402"/>
                  <a:gd name="T3" fmla="*/ 106 h 116"/>
                  <a:gd name="T4" fmla="*/ 120 w 402"/>
                  <a:gd name="T5" fmla="*/ 110 h 116"/>
                  <a:gd name="T6" fmla="*/ 364 w 402"/>
                  <a:gd name="T7" fmla="*/ 44 h 116"/>
                  <a:gd name="T8" fmla="*/ 306 w 402"/>
                  <a:gd name="T9" fmla="*/ 14 h 116"/>
                  <a:gd name="T10" fmla="*/ 190 w 402"/>
                  <a:gd name="T11" fmla="*/ 48 h 116"/>
                  <a:gd name="T12" fmla="*/ 90 w 402"/>
                  <a:gd name="T13" fmla="*/ 75 h 116"/>
                  <a:gd name="T14" fmla="*/ 12 w 402"/>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116">
                    <a:moveTo>
                      <a:pt x="12" y="71"/>
                    </a:moveTo>
                    <a:cubicBezTo>
                      <a:pt x="0" y="87"/>
                      <a:pt x="13" y="99"/>
                      <a:pt x="28" y="106"/>
                    </a:cubicBezTo>
                    <a:cubicBezTo>
                      <a:pt x="52" y="116"/>
                      <a:pt x="95" y="113"/>
                      <a:pt x="120" y="110"/>
                    </a:cubicBezTo>
                    <a:cubicBezTo>
                      <a:pt x="188" y="104"/>
                      <a:pt x="314" y="102"/>
                      <a:pt x="364" y="44"/>
                    </a:cubicBezTo>
                    <a:cubicBezTo>
                      <a:pt x="402" y="0"/>
                      <a:pt x="336" y="10"/>
                      <a:pt x="306" y="14"/>
                    </a:cubicBezTo>
                    <a:cubicBezTo>
                      <a:pt x="266" y="20"/>
                      <a:pt x="228" y="36"/>
                      <a:pt x="190" y="48"/>
                    </a:cubicBezTo>
                    <a:cubicBezTo>
                      <a:pt x="158" y="59"/>
                      <a:pt x="125" y="72"/>
                      <a:pt x="90" y="75"/>
                    </a:cubicBezTo>
                    <a:cubicBezTo>
                      <a:pt x="72" y="76"/>
                      <a:pt x="29" y="74"/>
                      <a:pt x="1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8" name="Freeform 364"/>
              <p:cNvSpPr>
                <a:spLocks/>
              </p:cNvSpPr>
              <p:nvPr/>
            </p:nvSpPr>
            <p:spPr bwMode="auto">
              <a:xfrm>
                <a:off x="11596688" y="3567113"/>
                <a:ext cx="236538" cy="88900"/>
              </a:xfrm>
              <a:custGeom>
                <a:avLst/>
                <a:gdLst>
                  <a:gd name="T0" fmla="*/ 0 w 273"/>
                  <a:gd name="T1" fmla="*/ 28 h 101"/>
                  <a:gd name="T2" fmla="*/ 165 w 273"/>
                  <a:gd name="T3" fmla="*/ 73 h 101"/>
                  <a:gd name="T4" fmla="*/ 237 w 273"/>
                  <a:gd name="T5" fmla="*/ 19 h 101"/>
                  <a:gd name="T6" fmla="*/ 128 w 273"/>
                  <a:gd name="T7" fmla="*/ 21 h 101"/>
                  <a:gd name="T8" fmla="*/ 0 w 273"/>
                  <a:gd name="T9" fmla="*/ 28 h 101"/>
                </a:gdLst>
                <a:ahLst/>
                <a:cxnLst>
                  <a:cxn ang="0">
                    <a:pos x="T0" y="T1"/>
                  </a:cxn>
                  <a:cxn ang="0">
                    <a:pos x="T2" y="T3"/>
                  </a:cxn>
                  <a:cxn ang="0">
                    <a:pos x="T4" y="T5"/>
                  </a:cxn>
                  <a:cxn ang="0">
                    <a:pos x="T6" y="T7"/>
                  </a:cxn>
                  <a:cxn ang="0">
                    <a:pos x="T8" y="T9"/>
                  </a:cxn>
                </a:cxnLst>
                <a:rect l="0" t="0" r="r" b="b"/>
                <a:pathLst>
                  <a:path w="273" h="101">
                    <a:moveTo>
                      <a:pt x="0" y="28"/>
                    </a:moveTo>
                    <a:cubicBezTo>
                      <a:pt x="9" y="101"/>
                      <a:pt x="113" y="84"/>
                      <a:pt x="165" y="73"/>
                    </a:cubicBezTo>
                    <a:cubicBezTo>
                      <a:pt x="185" y="69"/>
                      <a:pt x="273" y="48"/>
                      <a:pt x="237" y="19"/>
                    </a:cubicBezTo>
                    <a:cubicBezTo>
                      <a:pt x="213" y="0"/>
                      <a:pt x="154" y="17"/>
                      <a:pt x="128" y="21"/>
                    </a:cubicBezTo>
                    <a:cubicBezTo>
                      <a:pt x="98" y="27"/>
                      <a:pt x="4" y="13"/>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9" name="Freeform 365"/>
              <p:cNvSpPr>
                <a:spLocks/>
              </p:cNvSpPr>
              <p:nvPr/>
            </p:nvSpPr>
            <p:spPr bwMode="auto">
              <a:xfrm>
                <a:off x="11625263" y="3671888"/>
                <a:ext cx="173038" cy="76200"/>
              </a:xfrm>
              <a:custGeom>
                <a:avLst/>
                <a:gdLst>
                  <a:gd name="T0" fmla="*/ 31 w 200"/>
                  <a:gd name="T1" fmla="*/ 10 h 88"/>
                  <a:gd name="T2" fmla="*/ 43 w 200"/>
                  <a:gd name="T3" fmla="*/ 63 h 88"/>
                  <a:gd name="T4" fmla="*/ 142 w 200"/>
                  <a:gd name="T5" fmla="*/ 66 h 88"/>
                  <a:gd name="T6" fmla="*/ 196 w 200"/>
                  <a:gd name="T7" fmla="*/ 35 h 88"/>
                  <a:gd name="T8" fmla="*/ 151 w 200"/>
                  <a:gd name="T9" fmla="*/ 7 h 88"/>
                  <a:gd name="T10" fmla="*/ 77 w 200"/>
                  <a:gd name="T11" fmla="*/ 12 h 88"/>
                  <a:gd name="T12" fmla="*/ 31 w 200"/>
                  <a:gd name="T13" fmla="*/ 10 h 88"/>
                </a:gdLst>
                <a:ahLst/>
                <a:cxnLst>
                  <a:cxn ang="0">
                    <a:pos x="T0" y="T1"/>
                  </a:cxn>
                  <a:cxn ang="0">
                    <a:pos x="T2" y="T3"/>
                  </a:cxn>
                  <a:cxn ang="0">
                    <a:pos x="T4" y="T5"/>
                  </a:cxn>
                  <a:cxn ang="0">
                    <a:pos x="T6" y="T7"/>
                  </a:cxn>
                  <a:cxn ang="0">
                    <a:pos x="T8" y="T9"/>
                  </a:cxn>
                  <a:cxn ang="0">
                    <a:pos x="T10" y="T11"/>
                  </a:cxn>
                  <a:cxn ang="0">
                    <a:pos x="T12" y="T13"/>
                  </a:cxn>
                </a:cxnLst>
                <a:rect l="0" t="0" r="r" b="b"/>
                <a:pathLst>
                  <a:path w="200" h="88">
                    <a:moveTo>
                      <a:pt x="31" y="10"/>
                    </a:moveTo>
                    <a:cubicBezTo>
                      <a:pt x="0" y="22"/>
                      <a:pt x="27" y="52"/>
                      <a:pt x="43" y="63"/>
                    </a:cubicBezTo>
                    <a:cubicBezTo>
                      <a:pt x="80" y="88"/>
                      <a:pt x="100" y="82"/>
                      <a:pt x="142" y="66"/>
                    </a:cubicBezTo>
                    <a:cubicBezTo>
                      <a:pt x="154" y="60"/>
                      <a:pt x="194" y="51"/>
                      <a:pt x="196" y="35"/>
                    </a:cubicBezTo>
                    <a:cubicBezTo>
                      <a:pt x="200" y="14"/>
                      <a:pt x="166" y="8"/>
                      <a:pt x="151" y="7"/>
                    </a:cubicBezTo>
                    <a:cubicBezTo>
                      <a:pt x="111" y="3"/>
                      <a:pt x="116" y="22"/>
                      <a:pt x="77" y="12"/>
                    </a:cubicBezTo>
                    <a:cubicBezTo>
                      <a:pt x="72" y="11"/>
                      <a:pt x="44" y="0"/>
                      <a:pt x="3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0" name="Freeform 366"/>
              <p:cNvSpPr>
                <a:spLocks/>
              </p:cNvSpPr>
              <p:nvPr/>
            </p:nvSpPr>
            <p:spPr bwMode="auto">
              <a:xfrm>
                <a:off x="12161838" y="3057525"/>
                <a:ext cx="161925" cy="46038"/>
              </a:xfrm>
              <a:custGeom>
                <a:avLst/>
                <a:gdLst>
                  <a:gd name="T0" fmla="*/ 38 w 186"/>
                  <a:gd name="T1" fmla="*/ 3 h 53"/>
                  <a:gd name="T2" fmla="*/ 137 w 186"/>
                  <a:gd name="T3" fmla="*/ 20 h 53"/>
                  <a:gd name="T4" fmla="*/ 85 w 186"/>
                  <a:gd name="T5" fmla="*/ 49 h 53"/>
                  <a:gd name="T6" fmla="*/ 0 w 186"/>
                  <a:gd name="T7" fmla="*/ 16 h 53"/>
                  <a:gd name="T8" fmla="*/ 38 w 186"/>
                  <a:gd name="T9" fmla="*/ 3 h 53"/>
                </a:gdLst>
                <a:ahLst/>
                <a:cxnLst>
                  <a:cxn ang="0">
                    <a:pos x="T0" y="T1"/>
                  </a:cxn>
                  <a:cxn ang="0">
                    <a:pos x="T2" y="T3"/>
                  </a:cxn>
                  <a:cxn ang="0">
                    <a:pos x="T4" y="T5"/>
                  </a:cxn>
                  <a:cxn ang="0">
                    <a:pos x="T6" y="T7"/>
                  </a:cxn>
                  <a:cxn ang="0">
                    <a:pos x="T8" y="T9"/>
                  </a:cxn>
                </a:cxnLst>
                <a:rect l="0" t="0" r="r" b="b"/>
                <a:pathLst>
                  <a:path w="186" h="53">
                    <a:moveTo>
                      <a:pt x="38" y="3"/>
                    </a:moveTo>
                    <a:cubicBezTo>
                      <a:pt x="51" y="0"/>
                      <a:pt x="124" y="13"/>
                      <a:pt x="137" y="20"/>
                    </a:cubicBezTo>
                    <a:cubicBezTo>
                      <a:pt x="186" y="43"/>
                      <a:pt x="108" y="47"/>
                      <a:pt x="85" y="49"/>
                    </a:cubicBezTo>
                    <a:cubicBezTo>
                      <a:pt x="53" y="53"/>
                      <a:pt x="28" y="29"/>
                      <a:pt x="0" y="16"/>
                    </a:cubicBezTo>
                    <a:cubicBezTo>
                      <a:pt x="6" y="4"/>
                      <a:pt x="25" y="3"/>
                      <a:pt x="3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1" name="Freeform 367"/>
              <p:cNvSpPr>
                <a:spLocks/>
              </p:cNvSpPr>
              <p:nvPr/>
            </p:nvSpPr>
            <p:spPr bwMode="auto">
              <a:xfrm>
                <a:off x="12211050" y="3127375"/>
                <a:ext cx="211138" cy="77788"/>
              </a:xfrm>
              <a:custGeom>
                <a:avLst/>
                <a:gdLst>
                  <a:gd name="T0" fmla="*/ 202 w 243"/>
                  <a:gd name="T1" fmla="*/ 2 h 90"/>
                  <a:gd name="T2" fmla="*/ 204 w 243"/>
                  <a:gd name="T3" fmla="*/ 75 h 90"/>
                  <a:gd name="T4" fmla="*/ 104 w 243"/>
                  <a:gd name="T5" fmla="*/ 75 h 90"/>
                  <a:gd name="T6" fmla="*/ 0 w 243"/>
                  <a:gd name="T7" fmla="*/ 71 h 90"/>
                  <a:gd name="T8" fmla="*/ 202 w 243"/>
                  <a:gd name="T9" fmla="*/ 2 h 90"/>
                </a:gdLst>
                <a:ahLst/>
                <a:cxnLst>
                  <a:cxn ang="0">
                    <a:pos x="T0" y="T1"/>
                  </a:cxn>
                  <a:cxn ang="0">
                    <a:pos x="T2" y="T3"/>
                  </a:cxn>
                  <a:cxn ang="0">
                    <a:pos x="T4" y="T5"/>
                  </a:cxn>
                  <a:cxn ang="0">
                    <a:pos x="T6" y="T7"/>
                  </a:cxn>
                  <a:cxn ang="0">
                    <a:pos x="T8" y="T9"/>
                  </a:cxn>
                </a:cxnLst>
                <a:rect l="0" t="0" r="r" b="b"/>
                <a:pathLst>
                  <a:path w="243" h="90">
                    <a:moveTo>
                      <a:pt x="202" y="2"/>
                    </a:moveTo>
                    <a:cubicBezTo>
                      <a:pt x="243" y="0"/>
                      <a:pt x="227" y="62"/>
                      <a:pt x="204" y="75"/>
                    </a:cubicBezTo>
                    <a:cubicBezTo>
                      <a:pt x="175" y="90"/>
                      <a:pt x="135" y="76"/>
                      <a:pt x="104" y="75"/>
                    </a:cubicBezTo>
                    <a:cubicBezTo>
                      <a:pt x="70" y="72"/>
                      <a:pt x="34" y="76"/>
                      <a:pt x="0" y="71"/>
                    </a:cubicBezTo>
                    <a:cubicBezTo>
                      <a:pt x="3" y="28"/>
                      <a:pt x="166" y="11"/>
                      <a:pt x="20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2" name="Freeform 368"/>
              <p:cNvSpPr>
                <a:spLocks/>
              </p:cNvSpPr>
              <p:nvPr/>
            </p:nvSpPr>
            <p:spPr bwMode="auto">
              <a:xfrm>
                <a:off x="12190413" y="3230563"/>
                <a:ext cx="293688" cy="69850"/>
              </a:xfrm>
              <a:custGeom>
                <a:avLst/>
                <a:gdLst>
                  <a:gd name="T0" fmla="*/ 306 w 338"/>
                  <a:gd name="T1" fmla="*/ 13 h 82"/>
                  <a:gd name="T2" fmla="*/ 266 w 338"/>
                  <a:gd name="T3" fmla="*/ 78 h 82"/>
                  <a:gd name="T4" fmla="*/ 158 w 338"/>
                  <a:gd name="T5" fmla="*/ 62 h 82"/>
                  <a:gd name="T6" fmla="*/ 43 w 338"/>
                  <a:gd name="T7" fmla="*/ 60 h 82"/>
                  <a:gd name="T8" fmla="*/ 51 w 338"/>
                  <a:gd name="T9" fmla="*/ 17 h 82"/>
                  <a:gd name="T10" fmla="*/ 150 w 338"/>
                  <a:gd name="T11" fmla="*/ 10 h 82"/>
                  <a:gd name="T12" fmla="*/ 306 w 338"/>
                  <a:gd name="T13" fmla="*/ 13 h 82"/>
                </a:gdLst>
                <a:ahLst/>
                <a:cxnLst>
                  <a:cxn ang="0">
                    <a:pos x="T0" y="T1"/>
                  </a:cxn>
                  <a:cxn ang="0">
                    <a:pos x="T2" y="T3"/>
                  </a:cxn>
                  <a:cxn ang="0">
                    <a:pos x="T4" y="T5"/>
                  </a:cxn>
                  <a:cxn ang="0">
                    <a:pos x="T6" y="T7"/>
                  </a:cxn>
                  <a:cxn ang="0">
                    <a:pos x="T8" y="T9"/>
                  </a:cxn>
                  <a:cxn ang="0">
                    <a:pos x="T10" y="T11"/>
                  </a:cxn>
                  <a:cxn ang="0">
                    <a:pos x="T12" y="T13"/>
                  </a:cxn>
                </a:cxnLst>
                <a:rect l="0" t="0" r="r" b="b"/>
                <a:pathLst>
                  <a:path w="338" h="82">
                    <a:moveTo>
                      <a:pt x="306" y="13"/>
                    </a:moveTo>
                    <a:cubicBezTo>
                      <a:pt x="338" y="45"/>
                      <a:pt x="303" y="82"/>
                      <a:pt x="266" y="78"/>
                    </a:cubicBezTo>
                    <a:cubicBezTo>
                      <a:pt x="230" y="73"/>
                      <a:pt x="195" y="64"/>
                      <a:pt x="158" y="62"/>
                    </a:cubicBezTo>
                    <a:cubicBezTo>
                      <a:pt x="122" y="61"/>
                      <a:pt x="78" y="69"/>
                      <a:pt x="43" y="60"/>
                    </a:cubicBezTo>
                    <a:cubicBezTo>
                      <a:pt x="0" y="48"/>
                      <a:pt x="16" y="25"/>
                      <a:pt x="51" y="17"/>
                    </a:cubicBezTo>
                    <a:cubicBezTo>
                      <a:pt x="83" y="9"/>
                      <a:pt x="115" y="9"/>
                      <a:pt x="150" y="10"/>
                    </a:cubicBezTo>
                    <a:cubicBezTo>
                      <a:pt x="196" y="12"/>
                      <a:pt x="277" y="0"/>
                      <a:pt x="30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3" name="Freeform 369"/>
              <p:cNvSpPr>
                <a:spLocks/>
              </p:cNvSpPr>
              <p:nvPr/>
            </p:nvSpPr>
            <p:spPr bwMode="auto">
              <a:xfrm>
                <a:off x="12176125" y="3311525"/>
                <a:ext cx="307975" cy="92075"/>
              </a:xfrm>
              <a:custGeom>
                <a:avLst/>
                <a:gdLst>
                  <a:gd name="T0" fmla="*/ 339 w 355"/>
                  <a:gd name="T1" fmla="*/ 30 h 107"/>
                  <a:gd name="T2" fmla="*/ 244 w 355"/>
                  <a:gd name="T3" fmla="*/ 98 h 107"/>
                  <a:gd name="T4" fmla="*/ 123 w 355"/>
                  <a:gd name="T5" fmla="*/ 66 h 107"/>
                  <a:gd name="T6" fmla="*/ 50 w 355"/>
                  <a:gd name="T7" fmla="*/ 18 h 107"/>
                  <a:gd name="T8" fmla="*/ 207 w 355"/>
                  <a:gd name="T9" fmla="*/ 32 h 107"/>
                  <a:gd name="T10" fmla="*/ 278 w 355"/>
                  <a:gd name="T11" fmla="*/ 35 h 107"/>
                  <a:gd name="T12" fmla="*/ 339 w 355"/>
                  <a:gd name="T13" fmla="*/ 30 h 107"/>
                </a:gdLst>
                <a:ahLst/>
                <a:cxnLst>
                  <a:cxn ang="0">
                    <a:pos x="T0" y="T1"/>
                  </a:cxn>
                  <a:cxn ang="0">
                    <a:pos x="T2" y="T3"/>
                  </a:cxn>
                  <a:cxn ang="0">
                    <a:pos x="T4" y="T5"/>
                  </a:cxn>
                  <a:cxn ang="0">
                    <a:pos x="T6" y="T7"/>
                  </a:cxn>
                  <a:cxn ang="0">
                    <a:pos x="T8" y="T9"/>
                  </a:cxn>
                  <a:cxn ang="0">
                    <a:pos x="T10" y="T11"/>
                  </a:cxn>
                  <a:cxn ang="0">
                    <a:pos x="T12" y="T13"/>
                  </a:cxn>
                </a:cxnLst>
                <a:rect l="0" t="0" r="r" b="b"/>
                <a:pathLst>
                  <a:path w="355" h="107">
                    <a:moveTo>
                      <a:pt x="339" y="30"/>
                    </a:moveTo>
                    <a:cubicBezTo>
                      <a:pt x="355" y="83"/>
                      <a:pt x="283" y="107"/>
                      <a:pt x="244" y="98"/>
                    </a:cubicBezTo>
                    <a:cubicBezTo>
                      <a:pt x="203" y="90"/>
                      <a:pt x="164" y="74"/>
                      <a:pt x="123" y="66"/>
                    </a:cubicBezTo>
                    <a:cubicBezTo>
                      <a:pt x="107" y="62"/>
                      <a:pt x="0" y="38"/>
                      <a:pt x="50" y="18"/>
                    </a:cubicBezTo>
                    <a:cubicBezTo>
                      <a:pt x="92" y="0"/>
                      <a:pt x="163" y="28"/>
                      <a:pt x="207" y="32"/>
                    </a:cubicBezTo>
                    <a:cubicBezTo>
                      <a:pt x="230" y="34"/>
                      <a:pt x="254" y="35"/>
                      <a:pt x="278" y="35"/>
                    </a:cubicBezTo>
                    <a:cubicBezTo>
                      <a:pt x="291" y="35"/>
                      <a:pt x="320" y="21"/>
                      <a:pt x="3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4" name="Freeform 370"/>
              <p:cNvSpPr>
                <a:spLocks/>
              </p:cNvSpPr>
              <p:nvPr/>
            </p:nvSpPr>
            <p:spPr bwMode="auto">
              <a:xfrm>
                <a:off x="12161838" y="3400425"/>
                <a:ext cx="341313" cy="96838"/>
              </a:xfrm>
              <a:custGeom>
                <a:avLst/>
                <a:gdLst>
                  <a:gd name="T0" fmla="*/ 375 w 394"/>
                  <a:gd name="T1" fmla="*/ 36 h 111"/>
                  <a:gd name="T2" fmla="*/ 359 w 394"/>
                  <a:gd name="T3" fmla="*/ 81 h 111"/>
                  <a:gd name="T4" fmla="*/ 276 w 394"/>
                  <a:gd name="T5" fmla="*/ 108 h 111"/>
                  <a:gd name="T6" fmla="*/ 47 w 394"/>
                  <a:gd name="T7" fmla="*/ 37 h 111"/>
                  <a:gd name="T8" fmla="*/ 89 w 394"/>
                  <a:gd name="T9" fmla="*/ 4 h 111"/>
                  <a:gd name="T10" fmla="*/ 188 w 394"/>
                  <a:gd name="T11" fmla="*/ 17 h 111"/>
                  <a:gd name="T12" fmla="*/ 291 w 394"/>
                  <a:gd name="T13" fmla="*/ 32 h 111"/>
                  <a:gd name="T14" fmla="*/ 375 w 394"/>
                  <a:gd name="T15" fmla="*/ 3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11">
                    <a:moveTo>
                      <a:pt x="375" y="36"/>
                    </a:moveTo>
                    <a:cubicBezTo>
                      <a:pt x="394" y="50"/>
                      <a:pt x="373" y="68"/>
                      <a:pt x="359" y="81"/>
                    </a:cubicBezTo>
                    <a:cubicBezTo>
                      <a:pt x="340" y="100"/>
                      <a:pt x="301" y="111"/>
                      <a:pt x="276" y="108"/>
                    </a:cubicBezTo>
                    <a:cubicBezTo>
                      <a:pt x="209" y="100"/>
                      <a:pt x="101" y="79"/>
                      <a:pt x="47" y="37"/>
                    </a:cubicBezTo>
                    <a:cubicBezTo>
                      <a:pt x="0" y="3"/>
                      <a:pt x="61" y="0"/>
                      <a:pt x="89" y="4"/>
                    </a:cubicBezTo>
                    <a:cubicBezTo>
                      <a:pt x="123" y="8"/>
                      <a:pt x="155" y="11"/>
                      <a:pt x="188" y="17"/>
                    </a:cubicBezTo>
                    <a:cubicBezTo>
                      <a:pt x="221" y="24"/>
                      <a:pt x="256" y="28"/>
                      <a:pt x="291" y="32"/>
                    </a:cubicBezTo>
                    <a:cubicBezTo>
                      <a:pt x="315" y="36"/>
                      <a:pt x="352" y="29"/>
                      <a:pt x="37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5" name="Freeform 371"/>
              <p:cNvSpPr>
                <a:spLocks/>
              </p:cNvSpPr>
              <p:nvPr/>
            </p:nvSpPr>
            <p:spPr bwMode="auto">
              <a:xfrm>
                <a:off x="12158663" y="3467100"/>
                <a:ext cx="349250" cy="100013"/>
              </a:xfrm>
              <a:custGeom>
                <a:avLst/>
                <a:gdLst>
                  <a:gd name="T0" fmla="*/ 391 w 403"/>
                  <a:gd name="T1" fmla="*/ 71 h 116"/>
                  <a:gd name="T2" fmla="*/ 375 w 403"/>
                  <a:gd name="T3" fmla="*/ 105 h 116"/>
                  <a:gd name="T4" fmla="*/ 282 w 403"/>
                  <a:gd name="T5" fmla="*/ 110 h 116"/>
                  <a:gd name="T6" fmla="*/ 39 w 403"/>
                  <a:gd name="T7" fmla="*/ 44 h 116"/>
                  <a:gd name="T8" fmla="*/ 96 w 403"/>
                  <a:gd name="T9" fmla="*/ 13 h 116"/>
                  <a:gd name="T10" fmla="*/ 212 w 403"/>
                  <a:gd name="T11" fmla="*/ 48 h 116"/>
                  <a:gd name="T12" fmla="*/ 312 w 403"/>
                  <a:gd name="T13" fmla="*/ 75 h 116"/>
                  <a:gd name="T14" fmla="*/ 391 w 403"/>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16">
                    <a:moveTo>
                      <a:pt x="391" y="71"/>
                    </a:moveTo>
                    <a:cubicBezTo>
                      <a:pt x="403" y="86"/>
                      <a:pt x="389" y="99"/>
                      <a:pt x="375" y="105"/>
                    </a:cubicBezTo>
                    <a:cubicBezTo>
                      <a:pt x="351" y="116"/>
                      <a:pt x="307" y="113"/>
                      <a:pt x="282" y="110"/>
                    </a:cubicBezTo>
                    <a:cubicBezTo>
                      <a:pt x="214" y="103"/>
                      <a:pt x="88" y="101"/>
                      <a:pt x="39" y="44"/>
                    </a:cubicBezTo>
                    <a:cubicBezTo>
                      <a:pt x="0" y="0"/>
                      <a:pt x="67" y="9"/>
                      <a:pt x="96" y="13"/>
                    </a:cubicBezTo>
                    <a:cubicBezTo>
                      <a:pt x="136" y="20"/>
                      <a:pt x="175" y="36"/>
                      <a:pt x="212" y="48"/>
                    </a:cubicBezTo>
                    <a:cubicBezTo>
                      <a:pt x="244" y="59"/>
                      <a:pt x="277" y="72"/>
                      <a:pt x="312" y="75"/>
                    </a:cubicBezTo>
                    <a:cubicBezTo>
                      <a:pt x="331" y="76"/>
                      <a:pt x="373" y="73"/>
                      <a:pt x="391"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6" name="Freeform 372"/>
              <p:cNvSpPr>
                <a:spLocks/>
              </p:cNvSpPr>
              <p:nvPr/>
            </p:nvSpPr>
            <p:spPr bwMode="auto">
              <a:xfrm>
                <a:off x="12269788" y="3568700"/>
                <a:ext cx="238125" cy="88900"/>
              </a:xfrm>
              <a:custGeom>
                <a:avLst/>
                <a:gdLst>
                  <a:gd name="T0" fmla="*/ 274 w 274"/>
                  <a:gd name="T1" fmla="*/ 28 h 101"/>
                  <a:gd name="T2" fmla="*/ 108 w 274"/>
                  <a:gd name="T3" fmla="*/ 73 h 101"/>
                  <a:gd name="T4" fmla="*/ 36 w 274"/>
                  <a:gd name="T5" fmla="*/ 18 h 101"/>
                  <a:gd name="T6" fmla="*/ 146 w 274"/>
                  <a:gd name="T7" fmla="*/ 21 h 101"/>
                  <a:gd name="T8" fmla="*/ 274 w 274"/>
                  <a:gd name="T9" fmla="*/ 28 h 101"/>
                </a:gdLst>
                <a:ahLst/>
                <a:cxnLst>
                  <a:cxn ang="0">
                    <a:pos x="T0" y="T1"/>
                  </a:cxn>
                  <a:cxn ang="0">
                    <a:pos x="T2" y="T3"/>
                  </a:cxn>
                  <a:cxn ang="0">
                    <a:pos x="T4" y="T5"/>
                  </a:cxn>
                  <a:cxn ang="0">
                    <a:pos x="T6" y="T7"/>
                  </a:cxn>
                  <a:cxn ang="0">
                    <a:pos x="T8" y="T9"/>
                  </a:cxn>
                </a:cxnLst>
                <a:rect l="0" t="0" r="r" b="b"/>
                <a:pathLst>
                  <a:path w="274" h="101">
                    <a:moveTo>
                      <a:pt x="274" y="28"/>
                    </a:moveTo>
                    <a:cubicBezTo>
                      <a:pt x="264" y="101"/>
                      <a:pt x="160" y="84"/>
                      <a:pt x="108" y="73"/>
                    </a:cubicBezTo>
                    <a:cubicBezTo>
                      <a:pt x="88" y="69"/>
                      <a:pt x="0" y="48"/>
                      <a:pt x="36" y="18"/>
                    </a:cubicBezTo>
                    <a:cubicBezTo>
                      <a:pt x="60" y="0"/>
                      <a:pt x="119" y="17"/>
                      <a:pt x="146" y="21"/>
                    </a:cubicBezTo>
                    <a:cubicBezTo>
                      <a:pt x="175" y="26"/>
                      <a:pt x="269" y="13"/>
                      <a:pt x="27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7" name="Freeform 373"/>
              <p:cNvSpPr>
                <a:spLocks/>
              </p:cNvSpPr>
              <p:nvPr/>
            </p:nvSpPr>
            <p:spPr bwMode="auto">
              <a:xfrm>
                <a:off x="12304713" y="3675063"/>
                <a:ext cx="173038" cy="76200"/>
              </a:xfrm>
              <a:custGeom>
                <a:avLst/>
                <a:gdLst>
                  <a:gd name="T0" fmla="*/ 169 w 200"/>
                  <a:gd name="T1" fmla="*/ 9 h 88"/>
                  <a:gd name="T2" fmla="*/ 157 w 200"/>
                  <a:gd name="T3" fmla="*/ 63 h 88"/>
                  <a:gd name="T4" fmla="*/ 59 w 200"/>
                  <a:gd name="T5" fmla="*/ 65 h 88"/>
                  <a:gd name="T6" fmla="*/ 4 w 200"/>
                  <a:gd name="T7" fmla="*/ 35 h 88"/>
                  <a:gd name="T8" fmla="*/ 49 w 200"/>
                  <a:gd name="T9" fmla="*/ 7 h 88"/>
                  <a:gd name="T10" fmla="*/ 123 w 200"/>
                  <a:gd name="T11" fmla="*/ 12 h 88"/>
                  <a:gd name="T12" fmla="*/ 169 w 200"/>
                  <a:gd name="T13" fmla="*/ 9 h 88"/>
                </a:gdLst>
                <a:ahLst/>
                <a:cxnLst>
                  <a:cxn ang="0">
                    <a:pos x="T0" y="T1"/>
                  </a:cxn>
                  <a:cxn ang="0">
                    <a:pos x="T2" y="T3"/>
                  </a:cxn>
                  <a:cxn ang="0">
                    <a:pos x="T4" y="T5"/>
                  </a:cxn>
                  <a:cxn ang="0">
                    <a:pos x="T6" y="T7"/>
                  </a:cxn>
                  <a:cxn ang="0">
                    <a:pos x="T8" y="T9"/>
                  </a:cxn>
                  <a:cxn ang="0">
                    <a:pos x="T10" y="T11"/>
                  </a:cxn>
                  <a:cxn ang="0">
                    <a:pos x="T12" y="T13"/>
                  </a:cxn>
                </a:cxnLst>
                <a:rect l="0" t="0" r="r" b="b"/>
                <a:pathLst>
                  <a:path w="200" h="88">
                    <a:moveTo>
                      <a:pt x="169" y="9"/>
                    </a:moveTo>
                    <a:cubicBezTo>
                      <a:pt x="200" y="21"/>
                      <a:pt x="173" y="52"/>
                      <a:pt x="157" y="63"/>
                    </a:cubicBezTo>
                    <a:cubicBezTo>
                      <a:pt x="120" y="88"/>
                      <a:pt x="100" y="81"/>
                      <a:pt x="59" y="65"/>
                    </a:cubicBezTo>
                    <a:cubicBezTo>
                      <a:pt x="47" y="60"/>
                      <a:pt x="7" y="51"/>
                      <a:pt x="4" y="35"/>
                    </a:cubicBezTo>
                    <a:cubicBezTo>
                      <a:pt x="0" y="13"/>
                      <a:pt x="35" y="8"/>
                      <a:pt x="49" y="7"/>
                    </a:cubicBezTo>
                    <a:cubicBezTo>
                      <a:pt x="89" y="3"/>
                      <a:pt x="84" y="21"/>
                      <a:pt x="123" y="12"/>
                    </a:cubicBezTo>
                    <a:cubicBezTo>
                      <a:pt x="128" y="10"/>
                      <a:pt x="156" y="0"/>
                      <a:pt x="16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7233" name="Freeform 377"/>
            <p:cNvSpPr>
              <a:spLocks/>
            </p:cNvSpPr>
            <p:nvPr/>
          </p:nvSpPr>
          <p:spPr bwMode="auto">
            <a:xfrm rot="18895621">
              <a:off x="5684325" y="2032461"/>
              <a:ext cx="494826" cy="170097"/>
            </a:xfrm>
            <a:custGeom>
              <a:avLst/>
              <a:gdLst>
                <a:gd name="T0" fmla="*/ 585 w 645"/>
                <a:gd name="T1" fmla="*/ 154 h 222"/>
                <a:gd name="T2" fmla="*/ 409 w 645"/>
                <a:gd name="T3" fmla="*/ 134 h 222"/>
                <a:gd name="T4" fmla="*/ 140 w 645"/>
                <a:gd name="T5" fmla="*/ 62 h 222"/>
                <a:gd name="T6" fmla="*/ 53 w 645"/>
                <a:gd name="T7" fmla="*/ 129 h 222"/>
                <a:gd name="T8" fmla="*/ 121 w 645"/>
                <a:gd name="T9" fmla="*/ 195 h 222"/>
                <a:gd name="T10" fmla="*/ 359 w 645"/>
                <a:gd name="T11" fmla="*/ 177 h 222"/>
                <a:gd name="T12" fmla="*/ 541 w 645"/>
                <a:gd name="T13" fmla="*/ 206 h 222"/>
                <a:gd name="T14" fmla="*/ 585 w 645"/>
                <a:gd name="T15" fmla="*/ 15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222">
                  <a:moveTo>
                    <a:pt x="585" y="154"/>
                  </a:moveTo>
                  <a:cubicBezTo>
                    <a:pt x="519" y="154"/>
                    <a:pt x="481" y="152"/>
                    <a:pt x="409" y="134"/>
                  </a:cubicBezTo>
                  <a:cubicBezTo>
                    <a:pt x="383" y="128"/>
                    <a:pt x="238" y="122"/>
                    <a:pt x="140" y="62"/>
                  </a:cubicBezTo>
                  <a:cubicBezTo>
                    <a:pt x="94" y="0"/>
                    <a:pt x="0" y="63"/>
                    <a:pt x="53" y="129"/>
                  </a:cubicBezTo>
                  <a:cubicBezTo>
                    <a:pt x="19" y="181"/>
                    <a:pt x="61" y="222"/>
                    <a:pt x="121" y="195"/>
                  </a:cubicBezTo>
                  <a:cubicBezTo>
                    <a:pt x="222" y="161"/>
                    <a:pt x="318" y="170"/>
                    <a:pt x="359" y="177"/>
                  </a:cubicBezTo>
                  <a:cubicBezTo>
                    <a:pt x="407" y="189"/>
                    <a:pt x="499" y="212"/>
                    <a:pt x="541" y="206"/>
                  </a:cubicBezTo>
                  <a:cubicBezTo>
                    <a:pt x="601" y="200"/>
                    <a:pt x="645" y="184"/>
                    <a:pt x="585" y="15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7300" name="Group 7299"/>
            <p:cNvGrpSpPr/>
            <p:nvPr/>
          </p:nvGrpSpPr>
          <p:grpSpPr>
            <a:xfrm rot="18895621">
              <a:off x="5550343" y="1441441"/>
              <a:ext cx="441407" cy="324730"/>
              <a:chOff x="11798300" y="2251075"/>
              <a:chExt cx="498475" cy="366713"/>
            </a:xfrm>
            <a:solidFill>
              <a:srgbClr val="970F00"/>
            </a:solidFill>
          </p:grpSpPr>
          <p:sp>
            <p:nvSpPr>
              <p:cNvPr id="7288" name="Freeform 432"/>
              <p:cNvSpPr>
                <a:spLocks noEditPoints="1"/>
              </p:cNvSpPr>
              <p:nvPr/>
            </p:nvSpPr>
            <p:spPr bwMode="auto">
              <a:xfrm>
                <a:off x="11855450" y="2297113"/>
                <a:ext cx="188913" cy="198438"/>
              </a:xfrm>
              <a:custGeom>
                <a:avLst/>
                <a:gdLst>
                  <a:gd name="T0" fmla="*/ 62 w 219"/>
                  <a:gd name="T1" fmla="*/ 221 h 228"/>
                  <a:gd name="T2" fmla="*/ 87 w 219"/>
                  <a:gd name="T3" fmla="*/ 220 h 228"/>
                  <a:gd name="T4" fmla="*/ 113 w 219"/>
                  <a:gd name="T5" fmla="*/ 220 h 228"/>
                  <a:gd name="T6" fmla="*/ 163 w 219"/>
                  <a:gd name="T7" fmla="*/ 224 h 228"/>
                  <a:gd name="T8" fmla="*/ 162 w 219"/>
                  <a:gd name="T9" fmla="*/ 225 h 228"/>
                  <a:gd name="T10" fmla="*/ 198 w 219"/>
                  <a:gd name="T11" fmla="*/ 167 h 228"/>
                  <a:gd name="T12" fmla="*/ 204 w 219"/>
                  <a:gd name="T13" fmla="*/ 133 h 228"/>
                  <a:gd name="T14" fmla="*/ 201 w 219"/>
                  <a:gd name="T15" fmla="*/ 100 h 228"/>
                  <a:gd name="T16" fmla="*/ 169 w 219"/>
                  <a:gd name="T17" fmla="*/ 43 h 228"/>
                  <a:gd name="T18" fmla="*/ 112 w 219"/>
                  <a:gd name="T19" fmla="*/ 18 h 228"/>
                  <a:gd name="T20" fmla="*/ 52 w 219"/>
                  <a:gd name="T21" fmla="*/ 38 h 228"/>
                  <a:gd name="T22" fmla="*/ 13 w 219"/>
                  <a:gd name="T23" fmla="*/ 93 h 228"/>
                  <a:gd name="T24" fmla="*/ 7 w 219"/>
                  <a:gd name="T25" fmla="*/ 161 h 228"/>
                  <a:gd name="T26" fmla="*/ 39 w 219"/>
                  <a:gd name="T27" fmla="*/ 222 h 228"/>
                  <a:gd name="T28" fmla="*/ 39 w 219"/>
                  <a:gd name="T29" fmla="*/ 222 h 228"/>
                  <a:gd name="T30" fmla="*/ 62 w 219"/>
                  <a:gd name="T31" fmla="*/ 221 h 228"/>
                  <a:gd name="T32" fmla="*/ 62 w 219"/>
                  <a:gd name="T33" fmla="*/ 221 h 228"/>
                  <a:gd name="T34" fmla="*/ 39 w 219"/>
                  <a:gd name="T35" fmla="*/ 222 h 228"/>
                  <a:gd name="T36" fmla="*/ 39 w 219"/>
                  <a:gd name="T37" fmla="*/ 222 h 228"/>
                  <a:gd name="T38" fmla="*/ 39 w 219"/>
                  <a:gd name="T39" fmla="*/ 222 h 228"/>
                  <a:gd name="T40" fmla="*/ 4 w 219"/>
                  <a:gd name="T41" fmla="*/ 162 h 228"/>
                  <a:gd name="T42" fmla="*/ 0 w 219"/>
                  <a:gd name="T43" fmla="*/ 126 h 228"/>
                  <a:gd name="T44" fmla="*/ 5 w 219"/>
                  <a:gd name="T45" fmla="*/ 90 h 228"/>
                  <a:gd name="T46" fmla="*/ 43 w 219"/>
                  <a:gd name="T47" fmla="*/ 27 h 228"/>
                  <a:gd name="T48" fmla="*/ 75 w 219"/>
                  <a:gd name="T49" fmla="*/ 7 h 228"/>
                  <a:gd name="T50" fmla="*/ 112 w 219"/>
                  <a:gd name="T51" fmla="*/ 0 h 228"/>
                  <a:gd name="T52" fmla="*/ 150 w 219"/>
                  <a:gd name="T53" fmla="*/ 8 h 228"/>
                  <a:gd name="T54" fmla="*/ 182 w 219"/>
                  <a:gd name="T55" fmla="*/ 30 h 228"/>
                  <a:gd name="T56" fmla="*/ 215 w 219"/>
                  <a:gd name="T57" fmla="*/ 97 h 228"/>
                  <a:gd name="T58" fmla="*/ 207 w 219"/>
                  <a:gd name="T59" fmla="*/ 170 h 228"/>
                  <a:gd name="T60" fmla="*/ 189 w 219"/>
                  <a:gd name="T61" fmla="*/ 202 h 228"/>
                  <a:gd name="T62" fmla="*/ 164 w 219"/>
                  <a:gd name="T63" fmla="*/ 227 h 228"/>
                  <a:gd name="T64" fmla="*/ 163 w 219"/>
                  <a:gd name="T65" fmla="*/ 228 h 228"/>
                  <a:gd name="T66" fmla="*/ 163 w 219"/>
                  <a:gd name="T67" fmla="*/ 228 h 228"/>
                  <a:gd name="T68" fmla="*/ 113 w 219"/>
                  <a:gd name="T69" fmla="*/ 221 h 228"/>
                  <a:gd name="T70" fmla="*/ 62 w 219"/>
                  <a:gd name="T71"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28">
                    <a:moveTo>
                      <a:pt x="62" y="221"/>
                    </a:moveTo>
                    <a:cubicBezTo>
                      <a:pt x="70" y="220"/>
                      <a:pt x="79" y="220"/>
                      <a:pt x="87" y="220"/>
                    </a:cubicBezTo>
                    <a:cubicBezTo>
                      <a:pt x="96" y="220"/>
                      <a:pt x="104" y="220"/>
                      <a:pt x="113" y="220"/>
                    </a:cubicBezTo>
                    <a:cubicBezTo>
                      <a:pt x="130" y="221"/>
                      <a:pt x="146" y="222"/>
                      <a:pt x="163" y="224"/>
                    </a:cubicBezTo>
                    <a:cubicBezTo>
                      <a:pt x="162" y="225"/>
                      <a:pt x="162" y="225"/>
                      <a:pt x="162" y="225"/>
                    </a:cubicBezTo>
                    <a:cubicBezTo>
                      <a:pt x="180" y="209"/>
                      <a:pt x="192" y="189"/>
                      <a:pt x="198" y="167"/>
                    </a:cubicBezTo>
                    <a:cubicBezTo>
                      <a:pt x="202" y="156"/>
                      <a:pt x="203" y="145"/>
                      <a:pt x="204" y="133"/>
                    </a:cubicBezTo>
                    <a:cubicBezTo>
                      <a:pt x="204" y="122"/>
                      <a:pt x="203" y="111"/>
                      <a:pt x="201" y="100"/>
                    </a:cubicBezTo>
                    <a:cubicBezTo>
                      <a:pt x="196" y="78"/>
                      <a:pt x="185" y="58"/>
                      <a:pt x="169" y="43"/>
                    </a:cubicBezTo>
                    <a:cubicBezTo>
                      <a:pt x="154" y="28"/>
                      <a:pt x="133" y="18"/>
                      <a:pt x="112" y="18"/>
                    </a:cubicBezTo>
                    <a:cubicBezTo>
                      <a:pt x="91" y="17"/>
                      <a:pt x="69" y="25"/>
                      <a:pt x="52" y="38"/>
                    </a:cubicBezTo>
                    <a:cubicBezTo>
                      <a:pt x="34" y="52"/>
                      <a:pt x="21" y="71"/>
                      <a:pt x="13" y="93"/>
                    </a:cubicBezTo>
                    <a:cubicBezTo>
                      <a:pt x="5" y="114"/>
                      <a:pt x="3" y="138"/>
                      <a:pt x="7" y="161"/>
                    </a:cubicBezTo>
                    <a:cubicBezTo>
                      <a:pt x="11" y="184"/>
                      <a:pt x="22" y="206"/>
                      <a:pt x="39" y="222"/>
                    </a:cubicBezTo>
                    <a:cubicBezTo>
                      <a:pt x="39" y="222"/>
                      <a:pt x="39" y="222"/>
                      <a:pt x="39" y="222"/>
                    </a:cubicBezTo>
                    <a:cubicBezTo>
                      <a:pt x="47" y="222"/>
                      <a:pt x="54" y="221"/>
                      <a:pt x="62" y="221"/>
                    </a:cubicBezTo>
                    <a:close/>
                    <a:moveTo>
                      <a:pt x="62" y="221"/>
                    </a:moveTo>
                    <a:cubicBezTo>
                      <a:pt x="54" y="221"/>
                      <a:pt x="47" y="222"/>
                      <a:pt x="39" y="222"/>
                    </a:cubicBezTo>
                    <a:cubicBezTo>
                      <a:pt x="39" y="222"/>
                      <a:pt x="39" y="222"/>
                      <a:pt x="39" y="222"/>
                    </a:cubicBezTo>
                    <a:cubicBezTo>
                      <a:pt x="39" y="222"/>
                      <a:pt x="39" y="222"/>
                      <a:pt x="39" y="222"/>
                    </a:cubicBezTo>
                    <a:cubicBezTo>
                      <a:pt x="22" y="206"/>
                      <a:pt x="10" y="185"/>
                      <a:pt x="4" y="162"/>
                    </a:cubicBezTo>
                    <a:cubicBezTo>
                      <a:pt x="1" y="150"/>
                      <a:pt x="0" y="138"/>
                      <a:pt x="0" y="126"/>
                    </a:cubicBezTo>
                    <a:cubicBezTo>
                      <a:pt x="0" y="114"/>
                      <a:pt x="2" y="102"/>
                      <a:pt x="5" y="90"/>
                    </a:cubicBezTo>
                    <a:cubicBezTo>
                      <a:pt x="11" y="67"/>
                      <a:pt x="24" y="44"/>
                      <a:pt x="43" y="27"/>
                    </a:cubicBezTo>
                    <a:cubicBezTo>
                      <a:pt x="52" y="19"/>
                      <a:pt x="63" y="12"/>
                      <a:pt x="75" y="7"/>
                    </a:cubicBezTo>
                    <a:cubicBezTo>
                      <a:pt x="86" y="3"/>
                      <a:pt x="99" y="0"/>
                      <a:pt x="112" y="0"/>
                    </a:cubicBezTo>
                    <a:cubicBezTo>
                      <a:pt x="125" y="0"/>
                      <a:pt x="138" y="3"/>
                      <a:pt x="150" y="8"/>
                    </a:cubicBezTo>
                    <a:cubicBezTo>
                      <a:pt x="162" y="14"/>
                      <a:pt x="173" y="21"/>
                      <a:pt x="182" y="30"/>
                    </a:cubicBezTo>
                    <a:cubicBezTo>
                      <a:pt x="200" y="48"/>
                      <a:pt x="211" y="72"/>
                      <a:pt x="215" y="97"/>
                    </a:cubicBezTo>
                    <a:cubicBezTo>
                      <a:pt x="219" y="122"/>
                      <a:pt x="216" y="147"/>
                      <a:pt x="207" y="170"/>
                    </a:cubicBezTo>
                    <a:cubicBezTo>
                      <a:pt x="203" y="181"/>
                      <a:pt x="197" y="192"/>
                      <a:pt x="189" y="202"/>
                    </a:cubicBezTo>
                    <a:cubicBezTo>
                      <a:pt x="182" y="211"/>
                      <a:pt x="174" y="220"/>
                      <a:pt x="164" y="227"/>
                    </a:cubicBezTo>
                    <a:cubicBezTo>
                      <a:pt x="163" y="228"/>
                      <a:pt x="163" y="228"/>
                      <a:pt x="163" y="228"/>
                    </a:cubicBezTo>
                    <a:cubicBezTo>
                      <a:pt x="163" y="228"/>
                      <a:pt x="163" y="228"/>
                      <a:pt x="163" y="228"/>
                    </a:cubicBezTo>
                    <a:cubicBezTo>
                      <a:pt x="146" y="224"/>
                      <a:pt x="129" y="222"/>
                      <a:pt x="113" y="221"/>
                    </a:cubicBezTo>
                    <a:cubicBezTo>
                      <a:pt x="96" y="220"/>
                      <a:pt x="79" y="220"/>
                      <a:pt x="62"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9" name="Freeform 433"/>
              <p:cNvSpPr>
                <a:spLocks/>
              </p:cNvSpPr>
              <p:nvPr/>
            </p:nvSpPr>
            <p:spPr bwMode="auto">
              <a:xfrm>
                <a:off x="11931650" y="2386013"/>
                <a:ext cx="44450" cy="44450"/>
              </a:xfrm>
              <a:custGeom>
                <a:avLst/>
                <a:gdLst>
                  <a:gd name="T0" fmla="*/ 50 w 52"/>
                  <a:gd name="T1" fmla="*/ 30 h 52"/>
                  <a:gd name="T2" fmla="*/ 29 w 52"/>
                  <a:gd name="T3" fmla="*/ 2 h 52"/>
                  <a:gd name="T4" fmla="*/ 2 w 52"/>
                  <a:gd name="T5" fmla="*/ 23 h 52"/>
                  <a:gd name="T6" fmla="*/ 23 w 52"/>
                  <a:gd name="T7" fmla="*/ 50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52" y="16"/>
                      <a:pt x="43" y="4"/>
                      <a:pt x="29" y="2"/>
                    </a:cubicBezTo>
                    <a:cubicBezTo>
                      <a:pt x="16" y="0"/>
                      <a:pt x="4" y="10"/>
                      <a:pt x="2" y="23"/>
                    </a:cubicBezTo>
                    <a:cubicBezTo>
                      <a:pt x="0" y="36"/>
                      <a:pt x="9" y="48"/>
                      <a:pt x="23" y="50"/>
                    </a:cubicBezTo>
                    <a:cubicBezTo>
                      <a:pt x="36" y="52"/>
                      <a:pt x="48" y="43"/>
                      <a:pt x="5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0" name="Freeform 434"/>
              <p:cNvSpPr>
                <a:spLocks noEditPoints="1"/>
              </p:cNvSpPr>
              <p:nvPr/>
            </p:nvSpPr>
            <p:spPr bwMode="auto">
              <a:xfrm>
                <a:off x="12066588" y="2314575"/>
                <a:ext cx="182563" cy="196850"/>
              </a:xfrm>
              <a:custGeom>
                <a:avLst/>
                <a:gdLst>
                  <a:gd name="T0" fmla="*/ 51 w 210"/>
                  <a:gd name="T1" fmla="*/ 216 h 227"/>
                  <a:gd name="T2" fmla="*/ 99 w 210"/>
                  <a:gd name="T3" fmla="*/ 209 h 227"/>
                  <a:gd name="T4" fmla="*/ 148 w 210"/>
                  <a:gd name="T5" fmla="*/ 216 h 227"/>
                  <a:gd name="T6" fmla="*/ 144 w 210"/>
                  <a:gd name="T7" fmla="*/ 217 h 227"/>
                  <a:gd name="T8" fmla="*/ 168 w 210"/>
                  <a:gd name="T9" fmla="*/ 195 h 227"/>
                  <a:gd name="T10" fmla="*/ 184 w 210"/>
                  <a:gd name="T11" fmla="*/ 166 h 227"/>
                  <a:gd name="T12" fmla="*/ 190 w 210"/>
                  <a:gd name="T13" fmla="*/ 102 h 227"/>
                  <a:gd name="T14" fmla="*/ 180 w 210"/>
                  <a:gd name="T15" fmla="*/ 71 h 227"/>
                  <a:gd name="T16" fmla="*/ 163 w 210"/>
                  <a:gd name="T17" fmla="*/ 45 h 227"/>
                  <a:gd name="T18" fmla="*/ 138 w 210"/>
                  <a:gd name="T19" fmla="*/ 26 h 227"/>
                  <a:gd name="T20" fmla="*/ 123 w 210"/>
                  <a:gd name="T21" fmla="*/ 20 h 227"/>
                  <a:gd name="T22" fmla="*/ 108 w 210"/>
                  <a:gd name="T23" fmla="*/ 18 h 227"/>
                  <a:gd name="T24" fmla="*/ 50 w 210"/>
                  <a:gd name="T25" fmla="*/ 38 h 227"/>
                  <a:gd name="T26" fmla="*/ 16 w 210"/>
                  <a:gd name="T27" fmla="*/ 93 h 227"/>
                  <a:gd name="T28" fmla="*/ 12 w 210"/>
                  <a:gd name="T29" fmla="*/ 125 h 227"/>
                  <a:gd name="T30" fmla="*/ 16 w 210"/>
                  <a:gd name="T31" fmla="*/ 159 h 227"/>
                  <a:gd name="T32" fmla="*/ 51 w 210"/>
                  <a:gd name="T33" fmla="*/ 216 h 227"/>
                  <a:gd name="T34" fmla="*/ 51 w 210"/>
                  <a:gd name="T35" fmla="*/ 216 h 227"/>
                  <a:gd name="T36" fmla="*/ 8 w 210"/>
                  <a:gd name="T37" fmla="*/ 161 h 227"/>
                  <a:gd name="T38" fmla="*/ 1 w 210"/>
                  <a:gd name="T39" fmla="*/ 126 h 227"/>
                  <a:gd name="T40" fmla="*/ 4 w 210"/>
                  <a:gd name="T41" fmla="*/ 90 h 227"/>
                  <a:gd name="T42" fmla="*/ 39 w 210"/>
                  <a:gd name="T43" fmla="*/ 26 h 227"/>
                  <a:gd name="T44" fmla="*/ 71 w 210"/>
                  <a:gd name="T45" fmla="*/ 6 h 227"/>
                  <a:gd name="T46" fmla="*/ 109 w 210"/>
                  <a:gd name="T47" fmla="*/ 0 h 227"/>
                  <a:gd name="T48" fmla="*/ 128 w 210"/>
                  <a:gd name="T49" fmla="*/ 3 h 227"/>
                  <a:gd name="T50" fmla="*/ 146 w 210"/>
                  <a:gd name="T51" fmla="*/ 10 h 227"/>
                  <a:gd name="T52" fmla="*/ 176 w 210"/>
                  <a:gd name="T53" fmla="*/ 33 h 227"/>
                  <a:gd name="T54" fmla="*/ 206 w 210"/>
                  <a:gd name="T55" fmla="*/ 99 h 227"/>
                  <a:gd name="T56" fmla="*/ 197 w 210"/>
                  <a:gd name="T57" fmla="*/ 172 h 227"/>
                  <a:gd name="T58" fmla="*/ 177 w 210"/>
                  <a:gd name="T59" fmla="*/ 203 h 227"/>
                  <a:gd name="T60" fmla="*/ 149 w 210"/>
                  <a:gd name="T61" fmla="*/ 225 h 227"/>
                  <a:gd name="T62" fmla="*/ 147 w 210"/>
                  <a:gd name="T63" fmla="*/ 227 h 227"/>
                  <a:gd name="T64" fmla="*/ 145 w 210"/>
                  <a:gd name="T65" fmla="*/ 226 h 227"/>
                  <a:gd name="T66" fmla="*/ 99 w 210"/>
                  <a:gd name="T67" fmla="*/ 215 h 227"/>
                  <a:gd name="T68" fmla="*/ 51 w 210"/>
                  <a:gd name="T69"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27">
                    <a:moveTo>
                      <a:pt x="51" y="216"/>
                    </a:moveTo>
                    <a:cubicBezTo>
                      <a:pt x="66" y="211"/>
                      <a:pt x="83" y="209"/>
                      <a:pt x="99" y="209"/>
                    </a:cubicBezTo>
                    <a:cubicBezTo>
                      <a:pt x="115" y="209"/>
                      <a:pt x="132" y="211"/>
                      <a:pt x="148" y="216"/>
                    </a:cubicBezTo>
                    <a:cubicBezTo>
                      <a:pt x="144" y="217"/>
                      <a:pt x="144" y="217"/>
                      <a:pt x="144" y="217"/>
                    </a:cubicBezTo>
                    <a:cubicBezTo>
                      <a:pt x="153" y="211"/>
                      <a:pt x="161" y="203"/>
                      <a:pt x="168" y="195"/>
                    </a:cubicBezTo>
                    <a:cubicBezTo>
                      <a:pt x="174" y="186"/>
                      <a:pt x="180" y="176"/>
                      <a:pt x="184" y="166"/>
                    </a:cubicBezTo>
                    <a:cubicBezTo>
                      <a:pt x="191" y="146"/>
                      <a:pt x="194" y="123"/>
                      <a:pt x="190" y="102"/>
                    </a:cubicBezTo>
                    <a:cubicBezTo>
                      <a:pt x="188" y="91"/>
                      <a:pt x="185" y="81"/>
                      <a:pt x="180" y="71"/>
                    </a:cubicBezTo>
                    <a:cubicBezTo>
                      <a:pt x="176" y="62"/>
                      <a:pt x="170" y="53"/>
                      <a:pt x="163" y="45"/>
                    </a:cubicBezTo>
                    <a:cubicBezTo>
                      <a:pt x="155" y="37"/>
                      <a:pt x="147" y="31"/>
                      <a:pt x="138" y="26"/>
                    </a:cubicBezTo>
                    <a:cubicBezTo>
                      <a:pt x="133" y="24"/>
                      <a:pt x="128" y="22"/>
                      <a:pt x="123" y="20"/>
                    </a:cubicBezTo>
                    <a:cubicBezTo>
                      <a:pt x="118" y="19"/>
                      <a:pt x="113" y="18"/>
                      <a:pt x="108" y="18"/>
                    </a:cubicBezTo>
                    <a:cubicBezTo>
                      <a:pt x="87" y="16"/>
                      <a:pt x="66" y="24"/>
                      <a:pt x="50" y="38"/>
                    </a:cubicBezTo>
                    <a:cubicBezTo>
                      <a:pt x="34" y="52"/>
                      <a:pt x="22" y="71"/>
                      <a:pt x="16" y="93"/>
                    </a:cubicBezTo>
                    <a:cubicBezTo>
                      <a:pt x="13" y="103"/>
                      <a:pt x="12" y="114"/>
                      <a:pt x="12" y="125"/>
                    </a:cubicBezTo>
                    <a:cubicBezTo>
                      <a:pt x="12" y="136"/>
                      <a:pt x="13" y="148"/>
                      <a:pt x="16" y="159"/>
                    </a:cubicBezTo>
                    <a:cubicBezTo>
                      <a:pt x="21" y="180"/>
                      <a:pt x="33" y="201"/>
                      <a:pt x="51" y="216"/>
                    </a:cubicBezTo>
                    <a:close/>
                    <a:moveTo>
                      <a:pt x="51" y="216"/>
                    </a:moveTo>
                    <a:cubicBezTo>
                      <a:pt x="31" y="203"/>
                      <a:pt x="16" y="183"/>
                      <a:pt x="8" y="161"/>
                    </a:cubicBezTo>
                    <a:cubicBezTo>
                      <a:pt x="4" y="150"/>
                      <a:pt x="2" y="138"/>
                      <a:pt x="1" y="126"/>
                    </a:cubicBezTo>
                    <a:cubicBezTo>
                      <a:pt x="0" y="114"/>
                      <a:pt x="1" y="101"/>
                      <a:pt x="4" y="90"/>
                    </a:cubicBezTo>
                    <a:cubicBezTo>
                      <a:pt x="9" y="66"/>
                      <a:pt x="21" y="43"/>
                      <a:pt x="39" y="26"/>
                    </a:cubicBezTo>
                    <a:cubicBezTo>
                      <a:pt x="49" y="18"/>
                      <a:pt x="59" y="11"/>
                      <a:pt x="71" y="6"/>
                    </a:cubicBezTo>
                    <a:cubicBezTo>
                      <a:pt x="83" y="2"/>
                      <a:pt x="96" y="0"/>
                      <a:pt x="109" y="0"/>
                    </a:cubicBezTo>
                    <a:cubicBezTo>
                      <a:pt x="115" y="1"/>
                      <a:pt x="122" y="2"/>
                      <a:pt x="128" y="3"/>
                    </a:cubicBezTo>
                    <a:cubicBezTo>
                      <a:pt x="134" y="5"/>
                      <a:pt x="140" y="7"/>
                      <a:pt x="146" y="10"/>
                    </a:cubicBezTo>
                    <a:cubicBezTo>
                      <a:pt x="157" y="15"/>
                      <a:pt x="167" y="23"/>
                      <a:pt x="176" y="33"/>
                    </a:cubicBezTo>
                    <a:cubicBezTo>
                      <a:pt x="193" y="51"/>
                      <a:pt x="203" y="75"/>
                      <a:pt x="206" y="99"/>
                    </a:cubicBezTo>
                    <a:cubicBezTo>
                      <a:pt x="210" y="124"/>
                      <a:pt x="207" y="149"/>
                      <a:pt x="197" y="172"/>
                    </a:cubicBezTo>
                    <a:cubicBezTo>
                      <a:pt x="192" y="183"/>
                      <a:pt x="185" y="193"/>
                      <a:pt x="177" y="203"/>
                    </a:cubicBezTo>
                    <a:cubicBezTo>
                      <a:pt x="169" y="212"/>
                      <a:pt x="160" y="220"/>
                      <a:pt x="149" y="225"/>
                    </a:cubicBezTo>
                    <a:cubicBezTo>
                      <a:pt x="147" y="227"/>
                      <a:pt x="147" y="227"/>
                      <a:pt x="147" y="227"/>
                    </a:cubicBezTo>
                    <a:cubicBezTo>
                      <a:pt x="145" y="226"/>
                      <a:pt x="145" y="226"/>
                      <a:pt x="145" y="226"/>
                    </a:cubicBezTo>
                    <a:cubicBezTo>
                      <a:pt x="130" y="220"/>
                      <a:pt x="115" y="216"/>
                      <a:pt x="99" y="215"/>
                    </a:cubicBezTo>
                    <a:cubicBezTo>
                      <a:pt x="83" y="213"/>
                      <a:pt x="67" y="213"/>
                      <a:pt x="51"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1" name="Freeform 435"/>
              <p:cNvSpPr>
                <a:spLocks/>
              </p:cNvSpPr>
              <p:nvPr/>
            </p:nvSpPr>
            <p:spPr bwMode="auto">
              <a:xfrm>
                <a:off x="12136438" y="2403475"/>
                <a:ext cx="39688" cy="39688"/>
              </a:xfrm>
              <a:custGeom>
                <a:avLst/>
                <a:gdLst>
                  <a:gd name="T0" fmla="*/ 42 w 45"/>
                  <a:gd name="T1" fmla="*/ 28 h 46"/>
                  <a:gd name="T2" fmla="*/ 27 w 45"/>
                  <a:gd name="T3" fmla="*/ 3 h 46"/>
                  <a:gd name="T4" fmla="*/ 2 w 45"/>
                  <a:gd name="T5" fmla="*/ 18 h 46"/>
                  <a:gd name="T6" fmla="*/ 17 w 45"/>
                  <a:gd name="T7" fmla="*/ 43 h 46"/>
                  <a:gd name="T8" fmla="*/ 42 w 45"/>
                  <a:gd name="T9" fmla="*/ 28 h 46"/>
                </a:gdLst>
                <a:ahLst/>
                <a:cxnLst>
                  <a:cxn ang="0">
                    <a:pos x="T0" y="T1"/>
                  </a:cxn>
                  <a:cxn ang="0">
                    <a:pos x="T2" y="T3"/>
                  </a:cxn>
                  <a:cxn ang="0">
                    <a:pos x="T4" y="T5"/>
                  </a:cxn>
                  <a:cxn ang="0">
                    <a:pos x="T6" y="T7"/>
                  </a:cxn>
                  <a:cxn ang="0">
                    <a:pos x="T8" y="T9"/>
                  </a:cxn>
                </a:cxnLst>
                <a:rect l="0" t="0" r="r" b="b"/>
                <a:pathLst>
                  <a:path w="45" h="46">
                    <a:moveTo>
                      <a:pt x="42" y="28"/>
                    </a:moveTo>
                    <a:cubicBezTo>
                      <a:pt x="45" y="17"/>
                      <a:pt x="38" y="5"/>
                      <a:pt x="27" y="3"/>
                    </a:cubicBezTo>
                    <a:cubicBezTo>
                      <a:pt x="16" y="0"/>
                      <a:pt x="5" y="7"/>
                      <a:pt x="2" y="18"/>
                    </a:cubicBezTo>
                    <a:cubicBezTo>
                      <a:pt x="0" y="29"/>
                      <a:pt x="6" y="40"/>
                      <a:pt x="17" y="43"/>
                    </a:cubicBezTo>
                    <a:cubicBezTo>
                      <a:pt x="29" y="46"/>
                      <a:pt x="40" y="39"/>
                      <a:pt x="4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2" name="Freeform 436"/>
              <p:cNvSpPr>
                <a:spLocks/>
              </p:cNvSpPr>
              <p:nvPr/>
            </p:nvSpPr>
            <p:spPr bwMode="auto">
              <a:xfrm>
                <a:off x="11860213" y="2252663"/>
                <a:ext cx="71438" cy="36513"/>
              </a:xfrm>
              <a:custGeom>
                <a:avLst/>
                <a:gdLst>
                  <a:gd name="T0" fmla="*/ 81 w 82"/>
                  <a:gd name="T1" fmla="*/ 0 h 42"/>
                  <a:gd name="T2" fmla="*/ 0 w 82"/>
                  <a:gd name="T3" fmla="*/ 42 h 42"/>
                  <a:gd name="T4" fmla="*/ 82 w 82"/>
                  <a:gd name="T5" fmla="*/ 15 h 42"/>
                </a:gdLst>
                <a:ahLst/>
                <a:cxnLst>
                  <a:cxn ang="0">
                    <a:pos x="T0" y="T1"/>
                  </a:cxn>
                  <a:cxn ang="0">
                    <a:pos x="T2" y="T3"/>
                  </a:cxn>
                  <a:cxn ang="0">
                    <a:pos x="T4" y="T5"/>
                  </a:cxn>
                </a:cxnLst>
                <a:rect l="0" t="0" r="r" b="b"/>
                <a:pathLst>
                  <a:path w="82" h="42">
                    <a:moveTo>
                      <a:pt x="81" y="0"/>
                    </a:moveTo>
                    <a:cubicBezTo>
                      <a:pt x="48" y="1"/>
                      <a:pt x="19" y="17"/>
                      <a:pt x="0" y="42"/>
                    </a:cubicBezTo>
                    <a:cubicBezTo>
                      <a:pt x="23" y="26"/>
                      <a:pt x="51" y="17"/>
                      <a:pt x="82"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3" name="Freeform 437"/>
              <p:cNvSpPr>
                <a:spLocks/>
              </p:cNvSpPr>
              <p:nvPr/>
            </p:nvSpPr>
            <p:spPr bwMode="auto">
              <a:xfrm>
                <a:off x="11930063" y="2251075"/>
                <a:ext cx="74613" cy="30163"/>
              </a:xfrm>
              <a:custGeom>
                <a:avLst/>
                <a:gdLst>
                  <a:gd name="T0" fmla="*/ 1 w 85"/>
                  <a:gd name="T1" fmla="*/ 17 h 35"/>
                  <a:gd name="T2" fmla="*/ 85 w 85"/>
                  <a:gd name="T3" fmla="*/ 35 h 35"/>
                  <a:gd name="T4" fmla="*/ 0 w 85"/>
                  <a:gd name="T5" fmla="*/ 2 h 35"/>
                </a:gdLst>
                <a:ahLst/>
                <a:cxnLst>
                  <a:cxn ang="0">
                    <a:pos x="T0" y="T1"/>
                  </a:cxn>
                  <a:cxn ang="0">
                    <a:pos x="T2" y="T3"/>
                  </a:cxn>
                  <a:cxn ang="0">
                    <a:pos x="T4" y="T5"/>
                  </a:cxn>
                </a:cxnLst>
                <a:rect l="0" t="0" r="r" b="b"/>
                <a:pathLst>
                  <a:path w="85" h="35">
                    <a:moveTo>
                      <a:pt x="1" y="17"/>
                    </a:moveTo>
                    <a:cubicBezTo>
                      <a:pt x="32" y="16"/>
                      <a:pt x="61" y="22"/>
                      <a:pt x="85" y="35"/>
                    </a:cubicBezTo>
                    <a:cubicBezTo>
                      <a:pt x="64" y="13"/>
                      <a:pt x="33" y="0"/>
                      <a:pt x="0"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4" name="Freeform 438"/>
              <p:cNvSpPr>
                <a:spLocks/>
              </p:cNvSpPr>
              <p:nvPr/>
            </p:nvSpPr>
            <p:spPr bwMode="auto">
              <a:xfrm>
                <a:off x="12128500" y="2251075"/>
                <a:ext cx="66675" cy="25400"/>
              </a:xfrm>
              <a:custGeom>
                <a:avLst/>
                <a:gdLst>
                  <a:gd name="T0" fmla="*/ 77 w 77"/>
                  <a:gd name="T1" fmla="*/ 3 h 29"/>
                  <a:gd name="T2" fmla="*/ 0 w 77"/>
                  <a:gd name="T3" fmla="*/ 29 h 29"/>
                  <a:gd name="T4" fmla="*/ 75 w 77"/>
                  <a:gd name="T5" fmla="*/ 16 h 29"/>
                </a:gdLst>
                <a:ahLst/>
                <a:cxnLst>
                  <a:cxn ang="0">
                    <a:pos x="T0" y="T1"/>
                  </a:cxn>
                  <a:cxn ang="0">
                    <a:pos x="T2" y="T3"/>
                  </a:cxn>
                  <a:cxn ang="0">
                    <a:pos x="T4" y="T5"/>
                  </a:cxn>
                </a:cxnLst>
                <a:rect l="0" t="0" r="r" b="b"/>
                <a:pathLst>
                  <a:path w="77" h="29">
                    <a:moveTo>
                      <a:pt x="77" y="3"/>
                    </a:moveTo>
                    <a:cubicBezTo>
                      <a:pt x="48" y="0"/>
                      <a:pt x="20" y="10"/>
                      <a:pt x="0" y="29"/>
                    </a:cubicBezTo>
                    <a:cubicBezTo>
                      <a:pt x="22" y="18"/>
                      <a:pt x="48" y="13"/>
                      <a:pt x="75"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5" name="Freeform 439"/>
              <p:cNvSpPr>
                <a:spLocks/>
              </p:cNvSpPr>
              <p:nvPr/>
            </p:nvSpPr>
            <p:spPr bwMode="auto">
              <a:xfrm>
                <a:off x="12193588" y="2254250"/>
                <a:ext cx="61913" cy="33338"/>
              </a:xfrm>
              <a:custGeom>
                <a:avLst/>
                <a:gdLst>
                  <a:gd name="T0" fmla="*/ 0 w 71"/>
                  <a:gd name="T1" fmla="*/ 13 h 40"/>
                  <a:gd name="T2" fmla="*/ 71 w 71"/>
                  <a:gd name="T3" fmla="*/ 40 h 40"/>
                  <a:gd name="T4" fmla="*/ 2 w 71"/>
                  <a:gd name="T5" fmla="*/ 0 h 40"/>
                </a:gdLst>
                <a:ahLst/>
                <a:cxnLst>
                  <a:cxn ang="0">
                    <a:pos x="T0" y="T1"/>
                  </a:cxn>
                  <a:cxn ang="0">
                    <a:pos x="T2" y="T3"/>
                  </a:cxn>
                  <a:cxn ang="0">
                    <a:pos x="T4" y="T5"/>
                  </a:cxn>
                </a:cxnLst>
                <a:rect l="0" t="0" r="r" b="b"/>
                <a:pathLst>
                  <a:path w="71" h="40">
                    <a:moveTo>
                      <a:pt x="0" y="13"/>
                    </a:moveTo>
                    <a:cubicBezTo>
                      <a:pt x="28" y="16"/>
                      <a:pt x="52" y="26"/>
                      <a:pt x="71" y="40"/>
                    </a:cubicBezTo>
                    <a:cubicBezTo>
                      <a:pt x="55" y="18"/>
                      <a:pt x="31" y="3"/>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6" name="Freeform 440"/>
              <p:cNvSpPr>
                <a:spLocks/>
              </p:cNvSpPr>
              <p:nvPr/>
            </p:nvSpPr>
            <p:spPr bwMode="auto">
              <a:xfrm>
                <a:off x="11801475" y="2468563"/>
                <a:ext cx="41275" cy="42863"/>
              </a:xfrm>
              <a:custGeom>
                <a:avLst/>
                <a:gdLst>
                  <a:gd name="T0" fmla="*/ 0 w 48"/>
                  <a:gd name="T1" fmla="*/ 22 h 49"/>
                  <a:gd name="T2" fmla="*/ 22 w 48"/>
                  <a:gd name="T3" fmla="*/ 4 h 49"/>
                  <a:gd name="T4" fmla="*/ 48 w 48"/>
                  <a:gd name="T5" fmla="*/ 2 h 49"/>
                  <a:gd name="T6" fmla="*/ 27 w 48"/>
                  <a:gd name="T7" fmla="*/ 15 h 49"/>
                  <a:gd name="T8" fmla="*/ 13 w 48"/>
                  <a:gd name="T9" fmla="*/ 30 h 49"/>
                  <a:gd name="T10" fmla="*/ 9 w 48"/>
                  <a:gd name="T11" fmla="*/ 49 h 49"/>
                </a:gdLst>
                <a:ahLst/>
                <a:cxnLst>
                  <a:cxn ang="0">
                    <a:pos x="T0" y="T1"/>
                  </a:cxn>
                  <a:cxn ang="0">
                    <a:pos x="T2" y="T3"/>
                  </a:cxn>
                  <a:cxn ang="0">
                    <a:pos x="T4" y="T5"/>
                  </a:cxn>
                  <a:cxn ang="0">
                    <a:pos x="T6" y="T7"/>
                  </a:cxn>
                  <a:cxn ang="0">
                    <a:pos x="T8" y="T9"/>
                  </a:cxn>
                  <a:cxn ang="0">
                    <a:pos x="T10" y="T11"/>
                  </a:cxn>
                </a:cxnLst>
                <a:rect l="0" t="0" r="r" b="b"/>
                <a:pathLst>
                  <a:path w="48" h="49">
                    <a:moveTo>
                      <a:pt x="0" y="22"/>
                    </a:moveTo>
                    <a:cubicBezTo>
                      <a:pt x="5" y="13"/>
                      <a:pt x="14" y="8"/>
                      <a:pt x="22" y="4"/>
                    </a:cubicBezTo>
                    <a:cubicBezTo>
                      <a:pt x="31" y="1"/>
                      <a:pt x="39" y="0"/>
                      <a:pt x="48" y="2"/>
                    </a:cubicBezTo>
                    <a:cubicBezTo>
                      <a:pt x="41" y="6"/>
                      <a:pt x="34" y="10"/>
                      <a:pt x="27" y="15"/>
                    </a:cubicBezTo>
                    <a:cubicBezTo>
                      <a:pt x="21" y="19"/>
                      <a:pt x="16" y="24"/>
                      <a:pt x="13" y="30"/>
                    </a:cubicBezTo>
                    <a:cubicBezTo>
                      <a:pt x="9" y="35"/>
                      <a:pt x="8" y="41"/>
                      <a:pt x="9"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7" name="Freeform 441"/>
              <p:cNvSpPr>
                <a:spLocks/>
              </p:cNvSpPr>
              <p:nvPr/>
            </p:nvSpPr>
            <p:spPr bwMode="auto">
              <a:xfrm>
                <a:off x="11798300" y="2511425"/>
                <a:ext cx="14288" cy="20638"/>
              </a:xfrm>
              <a:custGeom>
                <a:avLst/>
                <a:gdLst>
                  <a:gd name="T0" fmla="*/ 12 w 16"/>
                  <a:gd name="T1" fmla="*/ 0 h 24"/>
                  <a:gd name="T2" fmla="*/ 16 w 16"/>
                  <a:gd name="T3" fmla="*/ 24 h 24"/>
                  <a:gd name="T4" fmla="*/ 0 w 16"/>
                  <a:gd name="T5" fmla="*/ 2 h 24"/>
                </a:gdLst>
                <a:ahLst/>
                <a:cxnLst>
                  <a:cxn ang="0">
                    <a:pos x="T0" y="T1"/>
                  </a:cxn>
                  <a:cxn ang="0">
                    <a:pos x="T2" y="T3"/>
                  </a:cxn>
                  <a:cxn ang="0">
                    <a:pos x="T4" y="T5"/>
                  </a:cxn>
                </a:cxnLst>
                <a:rect l="0" t="0" r="r" b="b"/>
                <a:pathLst>
                  <a:path w="16" h="24">
                    <a:moveTo>
                      <a:pt x="12" y="0"/>
                    </a:moveTo>
                    <a:cubicBezTo>
                      <a:pt x="12" y="7"/>
                      <a:pt x="14" y="15"/>
                      <a:pt x="16" y="24"/>
                    </a:cubicBezTo>
                    <a:cubicBezTo>
                      <a:pt x="9" y="18"/>
                      <a:pt x="3" y="11"/>
                      <a:pt x="0"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8" name="Freeform 442"/>
              <p:cNvSpPr>
                <a:spLocks/>
              </p:cNvSpPr>
              <p:nvPr/>
            </p:nvSpPr>
            <p:spPr bwMode="auto">
              <a:xfrm>
                <a:off x="12265025" y="2484438"/>
                <a:ext cx="31750" cy="44450"/>
              </a:xfrm>
              <a:custGeom>
                <a:avLst/>
                <a:gdLst>
                  <a:gd name="T0" fmla="*/ 31 w 37"/>
                  <a:gd name="T1" fmla="*/ 51 h 51"/>
                  <a:gd name="T2" fmla="*/ 30 w 37"/>
                  <a:gd name="T3" fmla="*/ 33 h 51"/>
                  <a:gd name="T4" fmla="*/ 26 w 37"/>
                  <a:gd name="T5" fmla="*/ 19 h 51"/>
                  <a:gd name="T6" fmla="*/ 16 w 37"/>
                  <a:gd name="T7" fmla="*/ 10 h 51"/>
                  <a:gd name="T8" fmla="*/ 0 w 37"/>
                  <a:gd name="T9" fmla="*/ 3 h 51"/>
                  <a:gd name="T10" fmla="*/ 19 w 37"/>
                  <a:gd name="T11" fmla="*/ 1 h 51"/>
                  <a:gd name="T12" fmla="*/ 29 w 37"/>
                  <a:gd name="T13" fmla="*/ 5 h 51"/>
                  <a:gd name="T14" fmla="*/ 37 w 37"/>
                  <a:gd name="T15" fmla="*/ 13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1">
                    <a:moveTo>
                      <a:pt x="31" y="51"/>
                    </a:moveTo>
                    <a:cubicBezTo>
                      <a:pt x="30" y="44"/>
                      <a:pt x="30" y="39"/>
                      <a:pt x="30" y="33"/>
                    </a:cubicBezTo>
                    <a:cubicBezTo>
                      <a:pt x="29" y="28"/>
                      <a:pt x="28" y="23"/>
                      <a:pt x="26" y="19"/>
                    </a:cubicBezTo>
                    <a:cubicBezTo>
                      <a:pt x="24" y="15"/>
                      <a:pt x="21" y="12"/>
                      <a:pt x="16" y="10"/>
                    </a:cubicBezTo>
                    <a:cubicBezTo>
                      <a:pt x="12" y="7"/>
                      <a:pt x="6" y="5"/>
                      <a:pt x="0" y="3"/>
                    </a:cubicBezTo>
                    <a:cubicBezTo>
                      <a:pt x="6" y="0"/>
                      <a:pt x="13" y="0"/>
                      <a:pt x="19" y="1"/>
                    </a:cubicBezTo>
                    <a:cubicBezTo>
                      <a:pt x="23" y="2"/>
                      <a:pt x="26" y="3"/>
                      <a:pt x="29" y="5"/>
                    </a:cubicBezTo>
                    <a:cubicBezTo>
                      <a:pt x="32" y="7"/>
                      <a:pt x="35" y="10"/>
                      <a:pt x="37"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9" name="Freeform 443"/>
              <p:cNvSpPr>
                <a:spLocks/>
              </p:cNvSpPr>
              <p:nvPr/>
            </p:nvSpPr>
            <p:spPr bwMode="auto">
              <a:xfrm>
                <a:off x="11828463" y="2500313"/>
                <a:ext cx="441325" cy="117475"/>
              </a:xfrm>
              <a:custGeom>
                <a:avLst/>
                <a:gdLst>
                  <a:gd name="T0" fmla="*/ 249 w 510"/>
                  <a:gd name="T1" fmla="*/ 129 h 136"/>
                  <a:gd name="T2" fmla="*/ 112 w 510"/>
                  <a:gd name="T3" fmla="*/ 87 h 136"/>
                  <a:gd name="T4" fmla="*/ 50 w 510"/>
                  <a:gd name="T5" fmla="*/ 49 h 136"/>
                  <a:gd name="T6" fmla="*/ 0 w 510"/>
                  <a:gd name="T7" fmla="*/ 0 h 136"/>
                  <a:gd name="T8" fmla="*/ 57 w 510"/>
                  <a:gd name="T9" fmla="*/ 40 h 136"/>
                  <a:gd name="T10" fmla="*/ 119 w 510"/>
                  <a:gd name="T11" fmla="*/ 71 h 136"/>
                  <a:gd name="T12" fmla="*/ 252 w 510"/>
                  <a:gd name="T13" fmla="*/ 107 h 136"/>
                  <a:gd name="T14" fmla="*/ 388 w 510"/>
                  <a:gd name="T15" fmla="*/ 101 h 136"/>
                  <a:gd name="T16" fmla="*/ 510 w 510"/>
                  <a:gd name="T17" fmla="*/ 37 h 136"/>
                  <a:gd name="T18" fmla="*/ 458 w 510"/>
                  <a:gd name="T19" fmla="*/ 85 h 136"/>
                  <a:gd name="T20" fmla="*/ 393 w 510"/>
                  <a:gd name="T21" fmla="*/ 117 h 136"/>
                  <a:gd name="T22" fmla="*/ 249 w 510"/>
                  <a:gd name="T23"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136">
                    <a:moveTo>
                      <a:pt x="249" y="129"/>
                    </a:moveTo>
                    <a:cubicBezTo>
                      <a:pt x="201" y="123"/>
                      <a:pt x="155" y="109"/>
                      <a:pt x="112" y="87"/>
                    </a:cubicBezTo>
                    <a:cubicBezTo>
                      <a:pt x="90" y="76"/>
                      <a:pt x="70" y="64"/>
                      <a:pt x="50" y="49"/>
                    </a:cubicBezTo>
                    <a:cubicBezTo>
                      <a:pt x="32" y="35"/>
                      <a:pt x="14" y="19"/>
                      <a:pt x="0" y="0"/>
                    </a:cubicBezTo>
                    <a:cubicBezTo>
                      <a:pt x="17" y="15"/>
                      <a:pt x="36" y="29"/>
                      <a:pt x="57" y="40"/>
                    </a:cubicBezTo>
                    <a:cubicBezTo>
                      <a:pt x="77" y="52"/>
                      <a:pt x="98" y="62"/>
                      <a:pt x="119" y="71"/>
                    </a:cubicBezTo>
                    <a:cubicBezTo>
                      <a:pt x="162" y="89"/>
                      <a:pt x="206" y="102"/>
                      <a:pt x="252" y="107"/>
                    </a:cubicBezTo>
                    <a:cubicBezTo>
                      <a:pt x="297" y="113"/>
                      <a:pt x="344" y="112"/>
                      <a:pt x="388" y="101"/>
                    </a:cubicBezTo>
                    <a:cubicBezTo>
                      <a:pt x="432" y="90"/>
                      <a:pt x="474" y="67"/>
                      <a:pt x="510" y="37"/>
                    </a:cubicBezTo>
                    <a:cubicBezTo>
                      <a:pt x="496" y="56"/>
                      <a:pt x="478" y="72"/>
                      <a:pt x="458" y="85"/>
                    </a:cubicBezTo>
                    <a:cubicBezTo>
                      <a:pt x="438" y="99"/>
                      <a:pt x="416" y="110"/>
                      <a:pt x="393" y="117"/>
                    </a:cubicBezTo>
                    <a:cubicBezTo>
                      <a:pt x="347" y="133"/>
                      <a:pt x="297" y="136"/>
                      <a:pt x="249" y="1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335" name="Group 7334"/>
          <p:cNvGrpSpPr/>
          <p:nvPr/>
        </p:nvGrpSpPr>
        <p:grpSpPr>
          <a:xfrm>
            <a:off x="441259" y="690174"/>
            <a:ext cx="3031463" cy="3233491"/>
            <a:chOff x="328930" y="458532"/>
            <a:chExt cx="3865614" cy="4123233"/>
          </a:xfrm>
        </p:grpSpPr>
        <p:grpSp>
          <p:nvGrpSpPr>
            <p:cNvPr id="2" name="Group 1"/>
            <p:cNvGrpSpPr/>
            <p:nvPr/>
          </p:nvGrpSpPr>
          <p:grpSpPr>
            <a:xfrm>
              <a:off x="2177974" y="458532"/>
              <a:ext cx="948827" cy="2497539"/>
              <a:chOff x="3705543" y="1052296"/>
              <a:chExt cx="932103" cy="2453518"/>
            </a:xfrm>
          </p:grpSpPr>
          <p:sp>
            <p:nvSpPr>
              <p:cNvPr id="752" name="Freeform 169"/>
              <p:cNvSpPr>
                <a:spLocks noEditPoints="1"/>
              </p:cNvSpPr>
              <p:nvPr/>
            </p:nvSpPr>
            <p:spPr bwMode="auto">
              <a:xfrm>
                <a:off x="3933287" y="1183776"/>
                <a:ext cx="453139" cy="197221"/>
              </a:xfrm>
              <a:custGeom>
                <a:avLst/>
                <a:gdLst>
                  <a:gd name="T0" fmla="*/ 168 w 168"/>
                  <a:gd name="T1" fmla="*/ 9 h 73"/>
                  <a:gd name="T2" fmla="*/ 165 w 168"/>
                  <a:gd name="T3" fmla="*/ 14 h 73"/>
                  <a:gd name="T4" fmla="*/ 163 w 168"/>
                  <a:gd name="T5" fmla="*/ 17 h 73"/>
                  <a:gd name="T6" fmla="*/ 164 w 168"/>
                  <a:gd name="T7" fmla="*/ 39 h 73"/>
                  <a:gd name="T8" fmla="*/ 165 w 168"/>
                  <a:gd name="T9" fmla="*/ 49 h 73"/>
                  <a:gd name="T10" fmla="*/ 167 w 168"/>
                  <a:gd name="T11" fmla="*/ 60 h 73"/>
                  <a:gd name="T12" fmla="*/ 162 w 168"/>
                  <a:gd name="T13" fmla="*/ 66 h 73"/>
                  <a:gd name="T14" fmla="*/ 149 w 168"/>
                  <a:gd name="T15" fmla="*/ 40 h 73"/>
                  <a:gd name="T16" fmla="*/ 143 w 168"/>
                  <a:gd name="T17" fmla="*/ 14 h 73"/>
                  <a:gd name="T18" fmla="*/ 155 w 168"/>
                  <a:gd name="T19" fmla="*/ 4 h 73"/>
                  <a:gd name="T20" fmla="*/ 168 w 168"/>
                  <a:gd name="T21" fmla="*/ 9 h 73"/>
                  <a:gd name="T22" fmla="*/ 33 w 168"/>
                  <a:gd name="T23" fmla="*/ 4 h 73"/>
                  <a:gd name="T24" fmla="*/ 70 w 168"/>
                  <a:gd name="T25" fmla="*/ 10 h 73"/>
                  <a:gd name="T26" fmla="*/ 75 w 168"/>
                  <a:gd name="T27" fmla="*/ 20 h 73"/>
                  <a:gd name="T28" fmla="*/ 63 w 168"/>
                  <a:gd name="T29" fmla="*/ 51 h 73"/>
                  <a:gd name="T30" fmla="*/ 12 w 168"/>
                  <a:gd name="T31" fmla="*/ 73 h 73"/>
                  <a:gd name="T32" fmla="*/ 1 w 168"/>
                  <a:gd name="T33" fmla="*/ 69 h 73"/>
                  <a:gd name="T34" fmla="*/ 0 w 168"/>
                  <a:gd name="T35" fmla="*/ 65 h 73"/>
                  <a:gd name="T36" fmla="*/ 3 w 168"/>
                  <a:gd name="T37" fmla="*/ 54 h 73"/>
                  <a:gd name="T38" fmla="*/ 7 w 168"/>
                  <a:gd name="T39" fmla="*/ 41 h 73"/>
                  <a:gd name="T40" fmla="*/ 8 w 168"/>
                  <a:gd name="T41" fmla="*/ 17 h 73"/>
                  <a:gd name="T42" fmla="*/ 10 w 168"/>
                  <a:gd name="T43" fmla="*/ 5 h 73"/>
                  <a:gd name="T44" fmla="*/ 33 w 168"/>
                  <a:gd name="T4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73">
                    <a:moveTo>
                      <a:pt x="168" y="9"/>
                    </a:moveTo>
                    <a:cubicBezTo>
                      <a:pt x="168" y="10"/>
                      <a:pt x="167" y="11"/>
                      <a:pt x="165" y="14"/>
                    </a:cubicBezTo>
                    <a:cubicBezTo>
                      <a:pt x="164" y="16"/>
                      <a:pt x="163" y="17"/>
                      <a:pt x="163" y="17"/>
                    </a:cubicBezTo>
                    <a:cubicBezTo>
                      <a:pt x="163" y="19"/>
                      <a:pt x="163" y="26"/>
                      <a:pt x="164" y="39"/>
                    </a:cubicBezTo>
                    <a:cubicBezTo>
                      <a:pt x="164" y="39"/>
                      <a:pt x="164" y="43"/>
                      <a:pt x="165" y="49"/>
                    </a:cubicBezTo>
                    <a:cubicBezTo>
                      <a:pt x="167" y="55"/>
                      <a:pt x="167" y="59"/>
                      <a:pt x="167" y="60"/>
                    </a:cubicBezTo>
                    <a:cubicBezTo>
                      <a:pt x="167" y="64"/>
                      <a:pt x="165" y="66"/>
                      <a:pt x="162" y="66"/>
                    </a:cubicBezTo>
                    <a:cubicBezTo>
                      <a:pt x="158" y="66"/>
                      <a:pt x="154" y="57"/>
                      <a:pt x="149" y="40"/>
                    </a:cubicBezTo>
                    <a:cubicBezTo>
                      <a:pt x="145" y="23"/>
                      <a:pt x="143" y="14"/>
                      <a:pt x="143" y="14"/>
                    </a:cubicBezTo>
                    <a:cubicBezTo>
                      <a:pt x="143" y="8"/>
                      <a:pt x="147" y="5"/>
                      <a:pt x="155" y="4"/>
                    </a:cubicBezTo>
                    <a:cubicBezTo>
                      <a:pt x="164" y="2"/>
                      <a:pt x="168" y="4"/>
                      <a:pt x="168" y="9"/>
                    </a:cubicBezTo>
                    <a:close/>
                    <a:moveTo>
                      <a:pt x="33" y="4"/>
                    </a:moveTo>
                    <a:cubicBezTo>
                      <a:pt x="54" y="6"/>
                      <a:pt x="66" y="8"/>
                      <a:pt x="70" y="10"/>
                    </a:cubicBezTo>
                    <a:cubicBezTo>
                      <a:pt x="74" y="12"/>
                      <a:pt x="75" y="15"/>
                      <a:pt x="75" y="20"/>
                    </a:cubicBezTo>
                    <a:cubicBezTo>
                      <a:pt x="75" y="31"/>
                      <a:pt x="71" y="41"/>
                      <a:pt x="63" y="51"/>
                    </a:cubicBezTo>
                    <a:cubicBezTo>
                      <a:pt x="52" y="65"/>
                      <a:pt x="35" y="73"/>
                      <a:pt x="12" y="73"/>
                    </a:cubicBezTo>
                    <a:cubicBezTo>
                      <a:pt x="6" y="73"/>
                      <a:pt x="3" y="71"/>
                      <a:pt x="1" y="69"/>
                    </a:cubicBezTo>
                    <a:cubicBezTo>
                      <a:pt x="1" y="67"/>
                      <a:pt x="0" y="66"/>
                      <a:pt x="0" y="65"/>
                    </a:cubicBezTo>
                    <a:cubicBezTo>
                      <a:pt x="0" y="65"/>
                      <a:pt x="1" y="61"/>
                      <a:pt x="3" y="54"/>
                    </a:cubicBezTo>
                    <a:cubicBezTo>
                      <a:pt x="5" y="47"/>
                      <a:pt x="7" y="43"/>
                      <a:pt x="7" y="41"/>
                    </a:cubicBezTo>
                    <a:cubicBezTo>
                      <a:pt x="8" y="32"/>
                      <a:pt x="9" y="24"/>
                      <a:pt x="8" y="17"/>
                    </a:cubicBezTo>
                    <a:cubicBezTo>
                      <a:pt x="8" y="11"/>
                      <a:pt x="9" y="7"/>
                      <a:pt x="10" y="5"/>
                    </a:cubicBezTo>
                    <a:cubicBezTo>
                      <a:pt x="13" y="0"/>
                      <a:pt x="21" y="0"/>
                      <a:pt x="33" y="4"/>
                    </a:cubicBezTo>
                    <a:close/>
                  </a:path>
                </a:pathLst>
              </a:custGeom>
              <a:solidFill>
                <a:srgbClr val="737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3" name="Freeform 170"/>
              <p:cNvSpPr>
                <a:spLocks noEditPoints="1"/>
              </p:cNvSpPr>
              <p:nvPr/>
            </p:nvSpPr>
            <p:spPr bwMode="auto">
              <a:xfrm>
                <a:off x="3945025" y="1092210"/>
                <a:ext cx="448443" cy="110350"/>
              </a:xfrm>
              <a:custGeom>
                <a:avLst/>
                <a:gdLst>
                  <a:gd name="T0" fmla="*/ 167 w 167"/>
                  <a:gd name="T1" fmla="*/ 28 h 41"/>
                  <a:gd name="T2" fmla="*/ 156 w 167"/>
                  <a:gd name="T3" fmla="*/ 36 h 41"/>
                  <a:gd name="T4" fmla="*/ 125 w 167"/>
                  <a:gd name="T5" fmla="*/ 41 h 41"/>
                  <a:gd name="T6" fmla="*/ 119 w 167"/>
                  <a:gd name="T7" fmla="*/ 36 h 41"/>
                  <a:gd name="T8" fmla="*/ 129 w 167"/>
                  <a:gd name="T9" fmla="*/ 22 h 41"/>
                  <a:gd name="T10" fmla="*/ 143 w 167"/>
                  <a:gd name="T11" fmla="*/ 5 h 41"/>
                  <a:gd name="T12" fmla="*/ 160 w 167"/>
                  <a:gd name="T13" fmla="*/ 11 h 41"/>
                  <a:gd name="T14" fmla="*/ 167 w 167"/>
                  <a:gd name="T15" fmla="*/ 28 h 41"/>
                  <a:gd name="T16" fmla="*/ 0 w 167"/>
                  <a:gd name="T17" fmla="*/ 20 h 41"/>
                  <a:gd name="T18" fmla="*/ 5 w 167"/>
                  <a:gd name="T19" fmla="*/ 8 h 41"/>
                  <a:gd name="T20" fmla="*/ 17 w 167"/>
                  <a:gd name="T21" fmla="*/ 4 h 41"/>
                  <a:gd name="T22" fmla="*/ 29 w 167"/>
                  <a:gd name="T23" fmla="*/ 9 h 41"/>
                  <a:gd name="T24" fmla="*/ 34 w 167"/>
                  <a:gd name="T25" fmla="*/ 25 h 41"/>
                  <a:gd name="T26" fmla="*/ 33 w 167"/>
                  <a:gd name="T27" fmla="*/ 31 h 41"/>
                  <a:gd name="T28" fmla="*/ 22 w 167"/>
                  <a:gd name="T29" fmla="*/ 36 h 41"/>
                  <a:gd name="T30" fmla="*/ 4 w 167"/>
                  <a:gd name="T31" fmla="*/ 28 h 41"/>
                  <a:gd name="T32" fmla="*/ 0 w 167"/>
                  <a:gd name="T33" fmla="*/ 20 h 41"/>
                  <a:gd name="T34" fmla="*/ 62 w 167"/>
                  <a:gd name="T35" fmla="*/ 29 h 41"/>
                  <a:gd name="T36" fmla="*/ 62 w 167"/>
                  <a:gd name="T37" fmla="*/ 18 h 41"/>
                  <a:gd name="T38" fmla="*/ 68 w 167"/>
                  <a:gd name="T39" fmla="*/ 11 h 41"/>
                  <a:gd name="T40" fmla="*/ 75 w 167"/>
                  <a:gd name="T41" fmla="*/ 27 h 41"/>
                  <a:gd name="T42" fmla="*/ 75 w 167"/>
                  <a:gd name="T43" fmla="*/ 34 h 41"/>
                  <a:gd name="T44" fmla="*/ 69 w 167"/>
                  <a:gd name="T45" fmla="*/ 39 h 41"/>
                  <a:gd name="T46" fmla="*/ 62 w 167"/>
                  <a:gd name="T4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41">
                    <a:moveTo>
                      <a:pt x="167" y="28"/>
                    </a:moveTo>
                    <a:cubicBezTo>
                      <a:pt x="167" y="31"/>
                      <a:pt x="163" y="33"/>
                      <a:pt x="156" y="36"/>
                    </a:cubicBezTo>
                    <a:cubicBezTo>
                      <a:pt x="148" y="39"/>
                      <a:pt x="137" y="41"/>
                      <a:pt x="125" y="41"/>
                    </a:cubicBezTo>
                    <a:cubicBezTo>
                      <a:pt x="121" y="41"/>
                      <a:pt x="119" y="39"/>
                      <a:pt x="119" y="36"/>
                    </a:cubicBezTo>
                    <a:cubicBezTo>
                      <a:pt x="119" y="35"/>
                      <a:pt x="122" y="30"/>
                      <a:pt x="129" y="22"/>
                    </a:cubicBezTo>
                    <a:cubicBezTo>
                      <a:pt x="135" y="13"/>
                      <a:pt x="140" y="8"/>
                      <a:pt x="143" y="5"/>
                    </a:cubicBezTo>
                    <a:cubicBezTo>
                      <a:pt x="148" y="0"/>
                      <a:pt x="154" y="2"/>
                      <a:pt x="160" y="11"/>
                    </a:cubicBezTo>
                    <a:cubicBezTo>
                      <a:pt x="164" y="19"/>
                      <a:pt x="167" y="24"/>
                      <a:pt x="167" y="28"/>
                    </a:cubicBezTo>
                    <a:close/>
                    <a:moveTo>
                      <a:pt x="0" y="20"/>
                    </a:moveTo>
                    <a:cubicBezTo>
                      <a:pt x="0" y="15"/>
                      <a:pt x="2" y="11"/>
                      <a:pt x="5" y="8"/>
                    </a:cubicBezTo>
                    <a:cubicBezTo>
                      <a:pt x="9" y="5"/>
                      <a:pt x="13" y="4"/>
                      <a:pt x="17" y="4"/>
                    </a:cubicBezTo>
                    <a:cubicBezTo>
                      <a:pt x="22" y="4"/>
                      <a:pt x="26" y="6"/>
                      <a:pt x="29" y="9"/>
                    </a:cubicBezTo>
                    <a:cubicBezTo>
                      <a:pt x="33" y="13"/>
                      <a:pt x="34" y="18"/>
                      <a:pt x="34" y="25"/>
                    </a:cubicBezTo>
                    <a:cubicBezTo>
                      <a:pt x="34" y="27"/>
                      <a:pt x="34" y="29"/>
                      <a:pt x="33" y="31"/>
                    </a:cubicBezTo>
                    <a:cubicBezTo>
                      <a:pt x="31" y="34"/>
                      <a:pt x="27" y="36"/>
                      <a:pt x="22" y="36"/>
                    </a:cubicBezTo>
                    <a:cubicBezTo>
                      <a:pt x="14" y="36"/>
                      <a:pt x="8" y="33"/>
                      <a:pt x="4" y="28"/>
                    </a:cubicBezTo>
                    <a:cubicBezTo>
                      <a:pt x="1" y="25"/>
                      <a:pt x="0" y="22"/>
                      <a:pt x="0" y="20"/>
                    </a:cubicBezTo>
                    <a:close/>
                    <a:moveTo>
                      <a:pt x="62" y="29"/>
                    </a:moveTo>
                    <a:cubicBezTo>
                      <a:pt x="62" y="22"/>
                      <a:pt x="62" y="18"/>
                      <a:pt x="62" y="18"/>
                    </a:cubicBezTo>
                    <a:cubicBezTo>
                      <a:pt x="62" y="10"/>
                      <a:pt x="64" y="8"/>
                      <a:pt x="68" y="11"/>
                    </a:cubicBezTo>
                    <a:cubicBezTo>
                      <a:pt x="73" y="14"/>
                      <a:pt x="75" y="19"/>
                      <a:pt x="75" y="27"/>
                    </a:cubicBezTo>
                    <a:cubicBezTo>
                      <a:pt x="75" y="31"/>
                      <a:pt x="75" y="33"/>
                      <a:pt x="75" y="34"/>
                    </a:cubicBezTo>
                    <a:cubicBezTo>
                      <a:pt x="74" y="37"/>
                      <a:pt x="72" y="39"/>
                      <a:pt x="69" y="39"/>
                    </a:cubicBezTo>
                    <a:cubicBezTo>
                      <a:pt x="66" y="39"/>
                      <a:pt x="64" y="36"/>
                      <a:pt x="62" y="29"/>
                    </a:cubicBezTo>
                    <a:close/>
                  </a:path>
                </a:pathLst>
              </a:custGeom>
              <a:solidFill>
                <a:srgbClr val="535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4" name="Freeform 171"/>
              <p:cNvSpPr>
                <a:spLocks/>
              </p:cNvSpPr>
              <p:nvPr/>
            </p:nvSpPr>
            <p:spPr bwMode="auto">
              <a:xfrm>
                <a:off x="3923895" y="1094558"/>
                <a:ext cx="490704" cy="98610"/>
              </a:xfrm>
              <a:custGeom>
                <a:avLst/>
                <a:gdLst>
                  <a:gd name="T0" fmla="*/ 161 w 183"/>
                  <a:gd name="T1" fmla="*/ 7 h 37"/>
                  <a:gd name="T2" fmla="*/ 168 w 183"/>
                  <a:gd name="T3" fmla="*/ 3 h 37"/>
                  <a:gd name="T4" fmla="*/ 174 w 183"/>
                  <a:gd name="T5" fmla="*/ 6 h 37"/>
                  <a:gd name="T6" fmla="*/ 183 w 183"/>
                  <a:gd name="T7" fmla="*/ 23 h 37"/>
                  <a:gd name="T8" fmla="*/ 168 w 183"/>
                  <a:gd name="T9" fmla="*/ 32 h 37"/>
                  <a:gd name="T10" fmla="*/ 140 w 183"/>
                  <a:gd name="T11" fmla="*/ 37 h 37"/>
                  <a:gd name="T12" fmla="*/ 67 w 183"/>
                  <a:gd name="T13" fmla="*/ 37 h 37"/>
                  <a:gd name="T14" fmla="*/ 6 w 183"/>
                  <a:gd name="T15" fmla="*/ 28 h 37"/>
                  <a:gd name="T16" fmla="*/ 0 w 183"/>
                  <a:gd name="T17" fmla="*/ 22 h 37"/>
                  <a:gd name="T18" fmla="*/ 0 w 183"/>
                  <a:gd name="T19" fmla="*/ 16 h 37"/>
                  <a:gd name="T20" fmla="*/ 12 w 183"/>
                  <a:gd name="T21" fmla="*/ 0 h 37"/>
                  <a:gd name="T22" fmla="*/ 12 w 183"/>
                  <a:gd name="T23" fmla="*/ 2 h 37"/>
                  <a:gd name="T24" fmla="*/ 19 w 183"/>
                  <a:gd name="T25" fmla="*/ 8 h 37"/>
                  <a:gd name="T26" fmla="*/ 38 w 183"/>
                  <a:gd name="T27" fmla="*/ 12 h 37"/>
                  <a:gd name="T28" fmla="*/ 69 w 183"/>
                  <a:gd name="T29" fmla="*/ 12 h 37"/>
                  <a:gd name="T30" fmla="*/ 71 w 183"/>
                  <a:gd name="T31" fmla="*/ 13 h 37"/>
                  <a:gd name="T32" fmla="*/ 123 w 183"/>
                  <a:gd name="T33" fmla="*/ 13 h 37"/>
                  <a:gd name="T34" fmla="*/ 161 w 183"/>
                  <a:gd name="T35"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7">
                    <a:moveTo>
                      <a:pt x="161" y="7"/>
                    </a:moveTo>
                    <a:cubicBezTo>
                      <a:pt x="164" y="6"/>
                      <a:pt x="167" y="4"/>
                      <a:pt x="168" y="3"/>
                    </a:cubicBezTo>
                    <a:cubicBezTo>
                      <a:pt x="170" y="4"/>
                      <a:pt x="172" y="5"/>
                      <a:pt x="174" y="6"/>
                    </a:cubicBezTo>
                    <a:cubicBezTo>
                      <a:pt x="180" y="10"/>
                      <a:pt x="183" y="16"/>
                      <a:pt x="183" y="23"/>
                    </a:cubicBezTo>
                    <a:cubicBezTo>
                      <a:pt x="183" y="27"/>
                      <a:pt x="178" y="30"/>
                      <a:pt x="168" y="32"/>
                    </a:cubicBezTo>
                    <a:cubicBezTo>
                      <a:pt x="165" y="33"/>
                      <a:pt x="156" y="34"/>
                      <a:pt x="140" y="37"/>
                    </a:cubicBezTo>
                    <a:cubicBezTo>
                      <a:pt x="67" y="37"/>
                      <a:pt x="67" y="37"/>
                      <a:pt x="67" y="37"/>
                    </a:cubicBezTo>
                    <a:cubicBezTo>
                      <a:pt x="34" y="35"/>
                      <a:pt x="14" y="31"/>
                      <a:pt x="6" y="28"/>
                    </a:cubicBezTo>
                    <a:cubicBezTo>
                      <a:pt x="3" y="26"/>
                      <a:pt x="1" y="24"/>
                      <a:pt x="0" y="22"/>
                    </a:cubicBezTo>
                    <a:cubicBezTo>
                      <a:pt x="0" y="22"/>
                      <a:pt x="0" y="20"/>
                      <a:pt x="0" y="16"/>
                    </a:cubicBezTo>
                    <a:cubicBezTo>
                      <a:pt x="0" y="9"/>
                      <a:pt x="4" y="4"/>
                      <a:pt x="12" y="0"/>
                    </a:cubicBezTo>
                    <a:cubicBezTo>
                      <a:pt x="12" y="1"/>
                      <a:pt x="12" y="1"/>
                      <a:pt x="12" y="2"/>
                    </a:cubicBezTo>
                    <a:cubicBezTo>
                      <a:pt x="12" y="4"/>
                      <a:pt x="15" y="6"/>
                      <a:pt x="19" y="8"/>
                    </a:cubicBezTo>
                    <a:cubicBezTo>
                      <a:pt x="24" y="10"/>
                      <a:pt x="31" y="11"/>
                      <a:pt x="38" y="12"/>
                    </a:cubicBezTo>
                    <a:cubicBezTo>
                      <a:pt x="69" y="12"/>
                      <a:pt x="69" y="12"/>
                      <a:pt x="69" y="12"/>
                    </a:cubicBezTo>
                    <a:cubicBezTo>
                      <a:pt x="71" y="13"/>
                      <a:pt x="71" y="13"/>
                      <a:pt x="71" y="13"/>
                    </a:cubicBezTo>
                    <a:cubicBezTo>
                      <a:pt x="123" y="13"/>
                      <a:pt x="123" y="13"/>
                      <a:pt x="123" y="13"/>
                    </a:cubicBezTo>
                    <a:cubicBezTo>
                      <a:pt x="141" y="12"/>
                      <a:pt x="153" y="10"/>
                      <a:pt x="161"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5" name="Freeform 172"/>
              <p:cNvSpPr>
                <a:spLocks noEditPoints="1"/>
              </p:cNvSpPr>
              <p:nvPr/>
            </p:nvSpPr>
            <p:spPr bwMode="auto">
              <a:xfrm>
                <a:off x="3712587" y="1059340"/>
                <a:ext cx="918016" cy="2437082"/>
              </a:xfrm>
              <a:custGeom>
                <a:avLst/>
                <a:gdLst>
                  <a:gd name="T0" fmla="*/ 149 w 341"/>
                  <a:gd name="T1" fmla="*/ 26 h 906"/>
                  <a:gd name="T2" fmla="*/ 97 w 341"/>
                  <a:gd name="T3" fmla="*/ 21 h 906"/>
                  <a:gd name="T4" fmla="*/ 78 w 341"/>
                  <a:gd name="T5" fmla="*/ 29 h 906"/>
                  <a:gd name="T6" fmla="*/ 145 w 341"/>
                  <a:gd name="T7" fmla="*/ 50 h 906"/>
                  <a:gd name="T8" fmla="*/ 261 w 341"/>
                  <a:gd name="T9" fmla="*/ 36 h 906"/>
                  <a:gd name="T10" fmla="*/ 239 w 341"/>
                  <a:gd name="T11" fmla="*/ 20 h 906"/>
                  <a:gd name="T12" fmla="*/ 265 w 341"/>
                  <a:gd name="T13" fmla="*/ 120 h 906"/>
                  <a:gd name="T14" fmla="*/ 328 w 341"/>
                  <a:gd name="T15" fmla="*/ 269 h 906"/>
                  <a:gd name="T16" fmla="*/ 339 w 341"/>
                  <a:gd name="T17" fmla="*/ 412 h 906"/>
                  <a:gd name="T18" fmla="*/ 341 w 341"/>
                  <a:gd name="T19" fmla="*/ 580 h 906"/>
                  <a:gd name="T20" fmla="*/ 339 w 341"/>
                  <a:gd name="T21" fmla="*/ 661 h 906"/>
                  <a:gd name="T22" fmla="*/ 338 w 341"/>
                  <a:gd name="T23" fmla="*/ 701 h 906"/>
                  <a:gd name="T24" fmla="*/ 336 w 341"/>
                  <a:gd name="T25" fmla="*/ 837 h 906"/>
                  <a:gd name="T26" fmla="*/ 214 w 341"/>
                  <a:gd name="T27" fmla="*/ 904 h 906"/>
                  <a:gd name="T28" fmla="*/ 130 w 341"/>
                  <a:gd name="T29" fmla="*/ 902 h 906"/>
                  <a:gd name="T30" fmla="*/ 4 w 341"/>
                  <a:gd name="T31" fmla="*/ 780 h 906"/>
                  <a:gd name="T32" fmla="*/ 3 w 341"/>
                  <a:gd name="T33" fmla="*/ 698 h 906"/>
                  <a:gd name="T34" fmla="*/ 3 w 341"/>
                  <a:gd name="T35" fmla="*/ 642 h 906"/>
                  <a:gd name="T36" fmla="*/ 1 w 341"/>
                  <a:gd name="T37" fmla="*/ 564 h 906"/>
                  <a:gd name="T38" fmla="*/ 1 w 341"/>
                  <a:gd name="T39" fmla="*/ 387 h 906"/>
                  <a:gd name="T40" fmla="*/ 40 w 341"/>
                  <a:gd name="T41" fmla="*/ 194 h 906"/>
                  <a:gd name="T42" fmla="*/ 89 w 341"/>
                  <a:gd name="T43" fmla="*/ 83 h 906"/>
                  <a:gd name="T44" fmla="*/ 87 w 341"/>
                  <a:gd name="T45" fmla="*/ 49 h 906"/>
                  <a:gd name="T46" fmla="*/ 79 w 341"/>
                  <a:gd name="T47" fmla="*/ 14 h 906"/>
                  <a:gd name="T48" fmla="*/ 147 w 341"/>
                  <a:gd name="T49" fmla="*/ 1 h 906"/>
                  <a:gd name="T50" fmla="*/ 258 w 341"/>
                  <a:gd name="T51" fmla="*/ 15 h 906"/>
                  <a:gd name="T52" fmla="*/ 253 w 341"/>
                  <a:gd name="T53" fmla="*/ 50 h 906"/>
                  <a:gd name="T54" fmla="*/ 161 w 341"/>
                  <a:gd name="T55" fmla="*/ 8 h 906"/>
                  <a:gd name="T56" fmla="*/ 105 w 341"/>
                  <a:gd name="T57" fmla="*/ 17 h 906"/>
                  <a:gd name="T58" fmla="*/ 200 w 341"/>
                  <a:gd name="T59" fmla="*/ 20 h 906"/>
                  <a:gd name="T60" fmla="*/ 254 w 341"/>
                  <a:gd name="T61" fmla="*/ 114 h 906"/>
                  <a:gd name="T62" fmla="*/ 220 w 341"/>
                  <a:gd name="T63" fmla="*/ 57 h 906"/>
                  <a:gd name="T64" fmla="*/ 94 w 341"/>
                  <a:gd name="T65" fmla="*/ 64 h 906"/>
                  <a:gd name="T66" fmla="*/ 85 w 341"/>
                  <a:gd name="T67" fmla="*/ 114 h 906"/>
                  <a:gd name="T68" fmla="*/ 170 w 341"/>
                  <a:gd name="T69" fmla="*/ 123 h 906"/>
                  <a:gd name="T70" fmla="*/ 254 w 341"/>
                  <a:gd name="T71" fmla="*/ 114 h 906"/>
                  <a:gd name="T72" fmla="*/ 164 w 341"/>
                  <a:gd name="T73" fmla="*/ 130 h 906"/>
                  <a:gd name="T74" fmla="*/ 69 w 341"/>
                  <a:gd name="T75" fmla="*/ 143 h 906"/>
                  <a:gd name="T76" fmla="*/ 17 w 341"/>
                  <a:gd name="T77" fmla="*/ 274 h 906"/>
                  <a:gd name="T78" fmla="*/ 9 w 341"/>
                  <a:gd name="T79" fmla="*/ 431 h 906"/>
                  <a:gd name="T80" fmla="*/ 9 w 341"/>
                  <a:gd name="T81" fmla="*/ 623 h 906"/>
                  <a:gd name="T82" fmla="*/ 10 w 341"/>
                  <a:gd name="T83" fmla="*/ 695 h 906"/>
                  <a:gd name="T84" fmla="*/ 19 w 341"/>
                  <a:gd name="T85" fmla="*/ 846 h 906"/>
                  <a:gd name="T86" fmla="*/ 184 w 341"/>
                  <a:gd name="T87" fmla="*/ 894 h 906"/>
                  <a:gd name="T88" fmla="*/ 308 w 341"/>
                  <a:gd name="T89" fmla="*/ 868 h 906"/>
                  <a:gd name="T90" fmla="*/ 330 w 341"/>
                  <a:gd name="T91" fmla="*/ 746 h 906"/>
                  <a:gd name="T92" fmla="*/ 333 w 341"/>
                  <a:gd name="T93" fmla="*/ 638 h 906"/>
                  <a:gd name="T94" fmla="*/ 333 w 341"/>
                  <a:gd name="T95" fmla="*/ 568 h 906"/>
                  <a:gd name="T96" fmla="*/ 333 w 341"/>
                  <a:gd name="T97" fmla="*/ 342 h 906"/>
                  <a:gd name="T98" fmla="*/ 284 w 341"/>
                  <a:gd name="T99" fmla="*/ 181 h 906"/>
                  <a:gd name="T100" fmla="*/ 249 w 341"/>
                  <a:gd name="T101" fmla="*/ 12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906">
                    <a:moveTo>
                      <a:pt x="239" y="20"/>
                    </a:moveTo>
                    <a:cubicBezTo>
                      <a:pt x="231" y="23"/>
                      <a:pt x="219" y="25"/>
                      <a:pt x="201" y="26"/>
                    </a:cubicBezTo>
                    <a:cubicBezTo>
                      <a:pt x="149" y="26"/>
                      <a:pt x="149" y="26"/>
                      <a:pt x="149" y="26"/>
                    </a:cubicBezTo>
                    <a:cubicBezTo>
                      <a:pt x="147" y="25"/>
                      <a:pt x="147" y="25"/>
                      <a:pt x="147" y="25"/>
                    </a:cubicBezTo>
                    <a:cubicBezTo>
                      <a:pt x="116" y="25"/>
                      <a:pt x="116" y="25"/>
                      <a:pt x="116" y="25"/>
                    </a:cubicBezTo>
                    <a:cubicBezTo>
                      <a:pt x="109" y="24"/>
                      <a:pt x="102" y="23"/>
                      <a:pt x="97" y="21"/>
                    </a:cubicBezTo>
                    <a:cubicBezTo>
                      <a:pt x="93" y="19"/>
                      <a:pt x="90" y="17"/>
                      <a:pt x="90" y="15"/>
                    </a:cubicBezTo>
                    <a:cubicBezTo>
                      <a:pt x="90" y="14"/>
                      <a:pt x="90" y="14"/>
                      <a:pt x="90" y="13"/>
                    </a:cubicBezTo>
                    <a:cubicBezTo>
                      <a:pt x="82" y="17"/>
                      <a:pt x="78" y="22"/>
                      <a:pt x="78" y="29"/>
                    </a:cubicBezTo>
                    <a:cubicBezTo>
                      <a:pt x="78" y="33"/>
                      <a:pt x="78" y="35"/>
                      <a:pt x="78" y="35"/>
                    </a:cubicBezTo>
                    <a:cubicBezTo>
                      <a:pt x="79" y="37"/>
                      <a:pt x="81" y="39"/>
                      <a:pt x="84" y="41"/>
                    </a:cubicBezTo>
                    <a:cubicBezTo>
                      <a:pt x="92" y="44"/>
                      <a:pt x="112" y="48"/>
                      <a:pt x="145" y="50"/>
                    </a:cubicBezTo>
                    <a:cubicBezTo>
                      <a:pt x="218" y="50"/>
                      <a:pt x="218" y="50"/>
                      <a:pt x="218" y="50"/>
                    </a:cubicBezTo>
                    <a:cubicBezTo>
                      <a:pt x="234" y="47"/>
                      <a:pt x="243" y="46"/>
                      <a:pt x="246" y="45"/>
                    </a:cubicBezTo>
                    <a:cubicBezTo>
                      <a:pt x="256" y="43"/>
                      <a:pt x="261" y="40"/>
                      <a:pt x="261" y="36"/>
                    </a:cubicBezTo>
                    <a:cubicBezTo>
                      <a:pt x="261" y="29"/>
                      <a:pt x="258" y="23"/>
                      <a:pt x="252" y="19"/>
                    </a:cubicBezTo>
                    <a:cubicBezTo>
                      <a:pt x="250" y="18"/>
                      <a:pt x="248" y="17"/>
                      <a:pt x="246" y="16"/>
                    </a:cubicBezTo>
                    <a:cubicBezTo>
                      <a:pt x="245" y="17"/>
                      <a:pt x="242" y="19"/>
                      <a:pt x="239" y="20"/>
                    </a:cubicBezTo>
                    <a:close/>
                    <a:moveTo>
                      <a:pt x="253" y="50"/>
                    </a:moveTo>
                    <a:cubicBezTo>
                      <a:pt x="253" y="67"/>
                      <a:pt x="253" y="78"/>
                      <a:pt x="253" y="84"/>
                    </a:cubicBezTo>
                    <a:cubicBezTo>
                      <a:pt x="254" y="96"/>
                      <a:pt x="258" y="107"/>
                      <a:pt x="265" y="120"/>
                    </a:cubicBezTo>
                    <a:cubicBezTo>
                      <a:pt x="271" y="132"/>
                      <a:pt x="278" y="146"/>
                      <a:pt x="285" y="161"/>
                    </a:cubicBezTo>
                    <a:cubicBezTo>
                      <a:pt x="293" y="181"/>
                      <a:pt x="298" y="193"/>
                      <a:pt x="300" y="196"/>
                    </a:cubicBezTo>
                    <a:cubicBezTo>
                      <a:pt x="313" y="221"/>
                      <a:pt x="322" y="245"/>
                      <a:pt x="328" y="269"/>
                    </a:cubicBezTo>
                    <a:cubicBezTo>
                      <a:pt x="335" y="292"/>
                      <a:pt x="338" y="316"/>
                      <a:pt x="340" y="341"/>
                    </a:cubicBezTo>
                    <a:cubicBezTo>
                      <a:pt x="340" y="389"/>
                      <a:pt x="340" y="389"/>
                      <a:pt x="340" y="389"/>
                    </a:cubicBezTo>
                    <a:cubicBezTo>
                      <a:pt x="339" y="394"/>
                      <a:pt x="339" y="402"/>
                      <a:pt x="339" y="412"/>
                    </a:cubicBezTo>
                    <a:cubicBezTo>
                      <a:pt x="339" y="422"/>
                      <a:pt x="339" y="430"/>
                      <a:pt x="339" y="435"/>
                    </a:cubicBezTo>
                    <a:cubicBezTo>
                      <a:pt x="340" y="566"/>
                      <a:pt x="340" y="566"/>
                      <a:pt x="340" y="566"/>
                    </a:cubicBezTo>
                    <a:cubicBezTo>
                      <a:pt x="340" y="569"/>
                      <a:pt x="341" y="574"/>
                      <a:pt x="341" y="580"/>
                    </a:cubicBezTo>
                    <a:cubicBezTo>
                      <a:pt x="341" y="587"/>
                      <a:pt x="340" y="597"/>
                      <a:pt x="340" y="612"/>
                    </a:cubicBezTo>
                    <a:cubicBezTo>
                      <a:pt x="339" y="628"/>
                      <a:pt x="338" y="639"/>
                      <a:pt x="338" y="644"/>
                    </a:cubicBezTo>
                    <a:cubicBezTo>
                      <a:pt x="338" y="647"/>
                      <a:pt x="339" y="652"/>
                      <a:pt x="339" y="661"/>
                    </a:cubicBezTo>
                    <a:cubicBezTo>
                      <a:pt x="339" y="670"/>
                      <a:pt x="339" y="679"/>
                      <a:pt x="338" y="688"/>
                    </a:cubicBezTo>
                    <a:cubicBezTo>
                      <a:pt x="338" y="701"/>
                      <a:pt x="338" y="701"/>
                      <a:pt x="338" y="701"/>
                    </a:cubicBezTo>
                    <a:cubicBezTo>
                      <a:pt x="338" y="701"/>
                      <a:pt x="338" y="701"/>
                      <a:pt x="338" y="701"/>
                    </a:cubicBezTo>
                    <a:cubicBezTo>
                      <a:pt x="338" y="745"/>
                      <a:pt x="338" y="745"/>
                      <a:pt x="338" y="745"/>
                    </a:cubicBezTo>
                    <a:cubicBezTo>
                      <a:pt x="338" y="754"/>
                      <a:pt x="338" y="767"/>
                      <a:pt x="337" y="782"/>
                    </a:cubicBezTo>
                    <a:cubicBezTo>
                      <a:pt x="335" y="797"/>
                      <a:pt x="335" y="816"/>
                      <a:pt x="336" y="837"/>
                    </a:cubicBezTo>
                    <a:cubicBezTo>
                      <a:pt x="337" y="858"/>
                      <a:pt x="321" y="875"/>
                      <a:pt x="288" y="887"/>
                    </a:cubicBezTo>
                    <a:cubicBezTo>
                      <a:pt x="265" y="896"/>
                      <a:pt x="240" y="902"/>
                      <a:pt x="214" y="904"/>
                    </a:cubicBezTo>
                    <a:cubicBezTo>
                      <a:pt x="214" y="904"/>
                      <a:pt x="214" y="904"/>
                      <a:pt x="214" y="904"/>
                    </a:cubicBezTo>
                    <a:cubicBezTo>
                      <a:pt x="214" y="904"/>
                      <a:pt x="214" y="904"/>
                      <a:pt x="214" y="904"/>
                    </a:cubicBezTo>
                    <a:cubicBezTo>
                      <a:pt x="206" y="906"/>
                      <a:pt x="192" y="906"/>
                      <a:pt x="173" y="905"/>
                    </a:cubicBezTo>
                    <a:cubicBezTo>
                      <a:pt x="154" y="904"/>
                      <a:pt x="139" y="903"/>
                      <a:pt x="130" y="902"/>
                    </a:cubicBezTo>
                    <a:cubicBezTo>
                      <a:pt x="102" y="900"/>
                      <a:pt x="77" y="894"/>
                      <a:pt x="53" y="885"/>
                    </a:cubicBezTo>
                    <a:cubicBezTo>
                      <a:pt x="20" y="872"/>
                      <a:pt x="4" y="856"/>
                      <a:pt x="5" y="834"/>
                    </a:cubicBezTo>
                    <a:cubicBezTo>
                      <a:pt x="6" y="813"/>
                      <a:pt x="6" y="795"/>
                      <a:pt x="4" y="780"/>
                    </a:cubicBezTo>
                    <a:cubicBezTo>
                      <a:pt x="3" y="764"/>
                      <a:pt x="2" y="752"/>
                      <a:pt x="3" y="743"/>
                    </a:cubicBezTo>
                    <a:cubicBezTo>
                      <a:pt x="3" y="698"/>
                      <a:pt x="3" y="698"/>
                      <a:pt x="3" y="698"/>
                    </a:cubicBezTo>
                    <a:cubicBezTo>
                      <a:pt x="3" y="698"/>
                      <a:pt x="3" y="698"/>
                      <a:pt x="3" y="698"/>
                    </a:cubicBezTo>
                    <a:cubicBezTo>
                      <a:pt x="3" y="699"/>
                      <a:pt x="3" y="695"/>
                      <a:pt x="2" y="686"/>
                    </a:cubicBezTo>
                    <a:cubicBezTo>
                      <a:pt x="2" y="677"/>
                      <a:pt x="2" y="668"/>
                      <a:pt x="2" y="659"/>
                    </a:cubicBezTo>
                    <a:cubicBezTo>
                      <a:pt x="2" y="650"/>
                      <a:pt x="2" y="644"/>
                      <a:pt x="3" y="642"/>
                    </a:cubicBezTo>
                    <a:cubicBezTo>
                      <a:pt x="2" y="636"/>
                      <a:pt x="2" y="626"/>
                      <a:pt x="1" y="610"/>
                    </a:cubicBezTo>
                    <a:cubicBezTo>
                      <a:pt x="0" y="595"/>
                      <a:pt x="0" y="584"/>
                      <a:pt x="0" y="578"/>
                    </a:cubicBezTo>
                    <a:cubicBezTo>
                      <a:pt x="0" y="572"/>
                      <a:pt x="0" y="567"/>
                      <a:pt x="1" y="564"/>
                    </a:cubicBezTo>
                    <a:cubicBezTo>
                      <a:pt x="2" y="432"/>
                      <a:pt x="2" y="432"/>
                      <a:pt x="2" y="432"/>
                    </a:cubicBezTo>
                    <a:cubicBezTo>
                      <a:pt x="2" y="427"/>
                      <a:pt x="2" y="420"/>
                      <a:pt x="2" y="410"/>
                    </a:cubicBezTo>
                    <a:cubicBezTo>
                      <a:pt x="2" y="399"/>
                      <a:pt x="1" y="392"/>
                      <a:pt x="1" y="387"/>
                    </a:cubicBezTo>
                    <a:cubicBezTo>
                      <a:pt x="1" y="338"/>
                      <a:pt x="1" y="338"/>
                      <a:pt x="1" y="338"/>
                    </a:cubicBezTo>
                    <a:cubicBezTo>
                      <a:pt x="2" y="314"/>
                      <a:pt x="6" y="290"/>
                      <a:pt x="12" y="267"/>
                    </a:cubicBezTo>
                    <a:cubicBezTo>
                      <a:pt x="19" y="243"/>
                      <a:pt x="28" y="219"/>
                      <a:pt x="40" y="194"/>
                    </a:cubicBezTo>
                    <a:cubicBezTo>
                      <a:pt x="42" y="190"/>
                      <a:pt x="47" y="179"/>
                      <a:pt x="56" y="159"/>
                    </a:cubicBezTo>
                    <a:cubicBezTo>
                      <a:pt x="63" y="143"/>
                      <a:pt x="69" y="131"/>
                      <a:pt x="75" y="121"/>
                    </a:cubicBezTo>
                    <a:cubicBezTo>
                      <a:pt x="84" y="106"/>
                      <a:pt x="88" y="94"/>
                      <a:pt x="89" y="83"/>
                    </a:cubicBezTo>
                    <a:cubicBezTo>
                      <a:pt x="89" y="76"/>
                      <a:pt x="88" y="70"/>
                      <a:pt x="88" y="64"/>
                    </a:cubicBezTo>
                    <a:cubicBezTo>
                      <a:pt x="88" y="59"/>
                      <a:pt x="88" y="54"/>
                      <a:pt x="88" y="49"/>
                    </a:cubicBezTo>
                    <a:cubicBezTo>
                      <a:pt x="88" y="49"/>
                      <a:pt x="88" y="49"/>
                      <a:pt x="87" y="49"/>
                    </a:cubicBezTo>
                    <a:cubicBezTo>
                      <a:pt x="78" y="47"/>
                      <a:pt x="74" y="43"/>
                      <a:pt x="74" y="39"/>
                    </a:cubicBezTo>
                    <a:cubicBezTo>
                      <a:pt x="73" y="33"/>
                      <a:pt x="73" y="29"/>
                      <a:pt x="73" y="26"/>
                    </a:cubicBezTo>
                    <a:cubicBezTo>
                      <a:pt x="74" y="21"/>
                      <a:pt x="76" y="17"/>
                      <a:pt x="79" y="14"/>
                    </a:cubicBezTo>
                    <a:cubicBezTo>
                      <a:pt x="87" y="6"/>
                      <a:pt x="106" y="2"/>
                      <a:pt x="135" y="1"/>
                    </a:cubicBezTo>
                    <a:cubicBezTo>
                      <a:pt x="138" y="1"/>
                      <a:pt x="141" y="1"/>
                      <a:pt x="145" y="1"/>
                    </a:cubicBezTo>
                    <a:cubicBezTo>
                      <a:pt x="146" y="1"/>
                      <a:pt x="147" y="1"/>
                      <a:pt x="147" y="1"/>
                    </a:cubicBezTo>
                    <a:cubicBezTo>
                      <a:pt x="157" y="1"/>
                      <a:pt x="161" y="1"/>
                      <a:pt x="162" y="1"/>
                    </a:cubicBezTo>
                    <a:cubicBezTo>
                      <a:pt x="196" y="2"/>
                      <a:pt x="196" y="2"/>
                      <a:pt x="196" y="2"/>
                    </a:cubicBezTo>
                    <a:cubicBezTo>
                      <a:pt x="226" y="0"/>
                      <a:pt x="247" y="4"/>
                      <a:pt x="258" y="15"/>
                    </a:cubicBezTo>
                    <a:cubicBezTo>
                      <a:pt x="264" y="20"/>
                      <a:pt x="267" y="28"/>
                      <a:pt x="267" y="36"/>
                    </a:cubicBezTo>
                    <a:cubicBezTo>
                      <a:pt x="267" y="42"/>
                      <a:pt x="263" y="47"/>
                      <a:pt x="256" y="49"/>
                    </a:cubicBezTo>
                    <a:cubicBezTo>
                      <a:pt x="255" y="50"/>
                      <a:pt x="254" y="50"/>
                      <a:pt x="253" y="50"/>
                    </a:cubicBezTo>
                    <a:close/>
                    <a:moveTo>
                      <a:pt x="239" y="13"/>
                    </a:moveTo>
                    <a:cubicBezTo>
                      <a:pt x="228" y="10"/>
                      <a:pt x="214" y="8"/>
                      <a:pt x="195" y="9"/>
                    </a:cubicBezTo>
                    <a:cubicBezTo>
                      <a:pt x="161" y="8"/>
                      <a:pt x="161" y="8"/>
                      <a:pt x="161" y="8"/>
                    </a:cubicBezTo>
                    <a:cubicBezTo>
                      <a:pt x="131" y="7"/>
                      <a:pt x="109" y="8"/>
                      <a:pt x="96" y="11"/>
                    </a:cubicBezTo>
                    <a:cubicBezTo>
                      <a:pt x="95" y="12"/>
                      <a:pt x="95" y="13"/>
                      <a:pt x="95" y="13"/>
                    </a:cubicBezTo>
                    <a:cubicBezTo>
                      <a:pt x="96" y="15"/>
                      <a:pt x="99" y="16"/>
                      <a:pt x="105" y="17"/>
                    </a:cubicBezTo>
                    <a:cubicBezTo>
                      <a:pt x="107" y="18"/>
                      <a:pt x="111" y="19"/>
                      <a:pt x="116" y="19"/>
                    </a:cubicBezTo>
                    <a:cubicBezTo>
                      <a:pt x="138" y="19"/>
                      <a:pt x="149" y="19"/>
                      <a:pt x="150" y="20"/>
                    </a:cubicBezTo>
                    <a:cubicBezTo>
                      <a:pt x="200" y="20"/>
                      <a:pt x="200" y="20"/>
                      <a:pt x="200" y="20"/>
                    </a:cubicBezTo>
                    <a:cubicBezTo>
                      <a:pt x="209" y="17"/>
                      <a:pt x="217" y="15"/>
                      <a:pt x="225" y="15"/>
                    </a:cubicBezTo>
                    <a:cubicBezTo>
                      <a:pt x="231" y="14"/>
                      <a:pt x="236" y="13"/>
                      <a:pt x="239" y="13"/>
                    </a:cubicBezTo>
                    <a:close/>
                    <a:moveTo>
                      <a:pt x="254" y="114"/>
                    </a:moveTo>
                    <a:cubicBezTo>
                      <a:pt x="248" y="100"/>
                      <a:pt x="245" y="88"/>
                      <a:pt x="245" y="79"/>
                    </a:cubicBezTo>
                    <a:cubicBezTo>
                      <a:pt x="246" y="75"/>
                      <a:pt x="246" y="66"/>
                      <a:pt x="246" y="52"/>
                    </a:cubicBezTo>
                    <a:cubicBezTo>
                      <a:pt x="239" y="54"/>
                      <a:pt x="230" y="55"/>
                      <a:pt x="220" y="57"/>
                    </a:cubicBezTo>
                    <a:cubicBezTo>
                      <a:pt x="144" y="57"/>
                      <a:pt x="144" y="57"/>
                      <a:pt x="144" y="57"/>
                    </a:cubicBezTo>
                    <a:cubicBezTo>
                      <a:pt x="121" y="55"/>
                      <a:pt x="103" y="53"/>
                      <a:pt x="92" y="50"/>
                    </a:cubicBezTo>
                    <a:cubicBezTo>
                      <a:pt x="93" y="54"/>
                      <a:pt x="94" y="58"/>
                      <a:pt x="94" y="64"/>
                    </a:cubicBezTo>
                    <a:cubicBezTo>
                      <a:pt x="95" y="68"/>
                      <a:pt x="95" y="72"/>
                      <a:pt x="95" y="77"/>
                    </a:cubicBezTo>
                    <a:cubicBezTo>
                      <a:pt x="95" y="86"/>
                      <a:pt x="92" y="98"/>
                      <a:pt x="86" y="111"/>
                    </a:cubicBezTo>
                    <a:cubicBezTo>
                      <a:pt x="86" y="112"/>
                      <a:pt x="86" y="113"/>
                      <a:pt x="85" y="114"/>
                    </a:cubicBezTo>
                    <a:cubicBezTo>
                      <a:pt x="90" y="115"/>
                      <a:pt x="96" y="116"/>
                      <a:pt x="105" y="118"/>
                    </a:cubicBezTo>
                    <a:cubicBezTo>
                      <a:pt x="122" y="122"/>
                      <a:pt x="142" y="124"/>
                      <a:pt x="164" y="124"/>
                    </a:cubicBezTo>
                    <a:cubicBezTo>
                      <a:pt x="166" y="124"/>
                      <a:pt x="168" y="123"/>
                      <a:pt x="170" y="123"/>
                    </a:cubicBezTo>
                    <a:cubicBezTo>
                      <a:pt x="207" y="123"/>
                      <a:pt x="207" y="123"/>
                      <a:pt x="207" y="123"/>
                    </a:cubicBezTo>
                    <a:cubicBezTo>
                      <a:pt x="213" y="121"/>
                      <a:pt x="229" y="119"/>
                      <a:pt x="255" y="116"/>
                    </a:cubicBezTo>
                    <a:cubicBezTo>
                      <a:pt x="255" y="116"/>
                      <a:pt x="255" y="115"/>
                      <a:pt x="254" y="114"/>
                    </a:cubicBezTo>
                    <a:close/>
                    <a:moveTo>
                      <a:pt x="208" y="129"/>
                    </a:moveTo>
                    <a:cubicBezTo>
                      <a:pt x="170" y="129"/>
                      <a:pt x="170" y="129"/>
                      <a:pt x="170" y="129"/>
                    </a:cubicBezTo>
                    <a:cubicBezTo>
                      <a:pt x="168" y="130"/>
                      <a:pt x="165" y="130"/>
                      <a:pt x="164" y="130"/>
                    </a:cubicBezTo>
                    <a:cubicBezTo>
                      <a:pt x="138" y="130"/>
                      <a:pt x="117" y="128"/>
                      <a:pt x="101" y="124"/>
                    </a:cubicBezTo>
                    <a:cubicBezTo>
                      <a:pt x="97" y="123"/>
                      <a:pt x="91" y="121"/>
                      <a:pt x="83" y="119"/>
                    </a:cubicBezTo>
                    <a:cubicBezTo>
                      <a:pt x="79" y="127"/>
                      <a:pt x="75" y="135"/>
                      <a:pt x="69" y="143"/>
                    </a:cubicBezTo>
                    <a:cubicBezTo>
                      <a:pt x="65" y="151"/>
                      <a:pt x="60" y="161"/>
                      <a:pt x="55" y="176"/>
                    </a:cubicBezTo>
                    <a:cubicBezTo>
                      <a:pt x="50" y="191"/>
                      <a:pt x="45" y="202"/>
                      <a:pt x="42" y="209"/>
                    </a:cubicBezTo>
                    <a:cubicBezTo>
                      <a:pt x="30" y="228"/>
                      <a:pt x="22" y="250"/>
                      <a:pt x="17" y="274"/>
                    </a:cubicBezTo>
                    <a:cubicBezTo>
                      <a:pt x="14" y="288"/>
                      <a:pt x="11" y="310"/>
                      <a:pt x="8" y="340"/>
                    </a:cubicBezTo>
                    <a:cubicBezTo>
                      <a:pt x="8" y="384"/>
                      <a:pt x="8" y="384"/>
                      <a:pt x="8" y="384"/>
                    </a:cubicBezTo>
                    <a:cubicBezTo>
                      <a:pt x="8" y="394"/>
                      <a:pt x="9" y="410"/>
                      <a:pt x="9" y="431"/>
                    </a:cubicBezTo>
                    <a:cubicBezTo>
                      <a:pt x="8" y="566"/>
                      <a:pt x="8" y="566"/>
                      <a:pt x="8" y="566"/>
                    </a:cubicBezTo>
                    <a:cubicBezTo>
                      <a:pt x="7" y="573"/>
                      <a:pt x="7" y="581"/>
                      <a:pt x="7" y="593"/>
                    </a:cubicBezTo>
                    <a:cubicBezTo>
                      <a:pt x="9" y="606"/>
                      <a:pt x="9" y="616"/>
                      <a:pt x="9" y="623"/>
                    </a:cubicBezTo>
                    <a:cubicBezTo>
                      <a:pt x="8" y="630"/>
                      <a:pt x="8" y="634"/>
                      <a:pt x="8" y="636"/>
                    </a:cubicBezTo>
                    <a:cubicBezTo>
                      <a:pt x="8" y="637"/>
                      <a:pt x="8" y="644"/>
                      <a:pt x="8" y="658"/>
                    </a:cubicBezTo>
                    <a:cubicBezTo>
                      <a:pt x="9" y="674"/>
                      <a:pt x="10" y="686"/>
                      <a:pt x="10" y="695"/>
                    </a:cubicBezTo>
                    <a:cubicBezTo>
                      <a:pt x="10" y="743"/>
                      <a:pt x="10" y="743"/>
                      <a:pt x="10" y="743"/>
                    </a:cubicBezTo>
                    <a:cubicBezTo>
                      <a:pt x="11" y="775"/>
                      <a:pt x="13" y="803"/>
                      <a:pt x="15" y="825"/>
                    </a:cubicBezTo>
                    <a:cubicBezTo>
                      <a:pt x="16" y="835"/>
                      <a:pt x="17" y="842"/>
                      <a:pt x="19" y="846"/>
                    </a:cubicBezTo>
                    <a:cubicBezTo>
                      <a:pt x="21" y="853"/>
                      <a:pt x="26" y="860"/>
                      <a:pt x="33" y="866"/>
                    </a:cubicBezTo>
                    <a:cubicBezTo>
                      <a:pt x="50" y="880"/>
                      <a:pt x="82" y="889"/>
                      <a:pt x="130" y="892"/>
                    </a:cubicBezTo>
                    <a:cubicBezTo>
                      <a:pt x="146" y="893"/>
                      <a:pt x="164" y="894"/>
                      <a:pt x="184" y="894"/>
                    </a:cubicBezTo>
                    <a:cubicBezTo>
                      <a:pt x="196" y="894"/>
                      <a:pt x="205" y="894"/>
                      <a:pt x="213" y="894"/>
                    </a:cubicBezTo>
                    <a:cubicBezTo>
                      <a:pt x="211" y="894"/>
                      <a:pt x="211" y="894"/>
                      <a:pt x="211" y="894"/>
                    </a:cubicBezTo>
                    <a:cubicBezTo>
                      <a:pt x="259" y="891"/>
                      <a:pt x="291" y="882"/>
                      <a:pt x="308" y="868"/>
                    </a:cubicBezTo>
                    <a:cubicBezTo>
                      <a:pt x="315" y="862"/>
                      <a:pt x="319" y="856"/>
                      <a:pt x="322" y="848"/>
                    </a:cubicBezTo>
                    <a:cubicBezTo>
                      <a:pt x="323" y="844"/>
                      <a:pt x="325" y="837"/>
                      <a:pt x="326" y="828"/>
                    </a:cubicBezTo>
                    <a:cubicBezTo>
                      <a:pt x="328" y="805"/>
                      <a:pt x="330" y="778"/>
                      <a:pt x="330" y="746"/>
                    </a:cubicBezTo>
                    <a:cubicBezTo>
                      <a:pt x="330" y="697"/>
                      <a:pt x="330" y="697"/>
                      <a:pt x="330" y="697"/>
                    </a:cubicBezTo>
                    <a:cubicBezTo>
                      <a:pt x="331" y="689"/>
                      <a:pt x="332" y="676"/>
                      <a:pt x="332" y="660"/>
                    </a:cubicBezTo>
                    <a:cubicBezTo>
                      <a:pt x="333" y="647"/>
                      <a:pt x="333" y="639"/>
                      <a:pt x="333" y="638"/>
                    </a:cubicBezTo>
                    <a:cubicBezTo>
                      <a:pt x="333" y="637"/>
                      <a:pt x="333" y="633"/>
                      <a:pt x="332" y="626"/>
                    </a:cubicBezTo>
                    <a:cubicBezTo>
                      <a:pt x="331" y="619"/>
                      <a:pt x="332" y="608"/>
                      <a:pt x="333" y="595"/>
                    </a:cubicBezTo>
                    <a:cubicBezTo>
                      <a:pt x="334" y="584"/>
                      <a:pt x="333" y="575"/>
                      <a:pt x="333" y="568"/>
                    </a:cubicBezTo>
                    <a:cubicBezTo>
                      <a:pt x="332" y="433"/>
                      <a:pt x="332" y="433"/>
                      <a:pt x="332" y="433"/>
                    </a:cubicBezTo>
                    <a:cubicBezTo>
                      <a:pt x="332" y="412"/>
                      <a:pt x="332" y="396"/>
                      <a:pt x="333" y="386"/>
                    </a:cubicBezTo>
                    <a:cubicBezTo>
                      <a:pt x="333" y="342"/>
                      <a:pt x="333" y="342"/>
                      <a:pt x="333" y="342"/>
                    </a:cubicBezTo>
                    <a:cubicBezTo>
                      <a:pt x="330" y="312"/>
                      <a:pt x="327" y="290"/>
                      <a:pt x="324" y="277"/>
                    </a:cubicBezTo>
                    <a:cubicBezTo>
                      <a:pt x="319" y="252"/>
                      <a:pt x="312" y="234"/>
                      <a:pt x="305" y="221"/>
                    </a:cubicBezTo>
                    <a:cubicBezTo>
                      <a:pt x="297" y="208"/>
                      <a:pt x="290" y="195"/>
                      <a:pt x="284" y="181"/>
                    </a:cubicBezTo>
                    <a:cubicBezTo>
                      <a:pt x="279" y="168"/>
                      <a:pt x="273" y="156"/>
                      <a:pt x="269" y="146"/>
                    </a:cubicBezTo>
                    <a:cubicBezTo>
                      <a:pt x="265" y="138"/>
                      <a:pt x="261" y="130"/>
                      <a:pt x="258" y="122"/>
                    </a:cubicBezTo>
                    <a:cubicBezTo>
                      <a:pt x="256" y="123"/>
                      <a:pt x="253" y="124"/>
                      <a:pt x="249" y="124"/>
                    </a:cubicBezTo>
                    <a:cubicBezTo>
                      <a:pt x="239" y="126"/>
                      <a:pt x="225" y="128"/>
                      <a:pt x="208" y="129"/>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6" name="Freeform 173"/>
              <p:cNvSpPr>
                <a:spLocks/>
              </p:cNvSpPr>
              <p:nvPr/>
            </p:nvSpPr>
            <p:spPr bwMode="auto">
              <a:xfrm>
                <a:off x="3968504" y="1078123"/>
                <a:ext cx="387398" cy="35219"/>
              </a:xfrm>
              <a:custGeom>
                <a:avLst/>
                <a:gdLst>
                  <a:gd name="T0" fmla="*/ 144 w 144"/>
                  <a:gd name="T1" fmla="*/ 6 h 13"/>
                  <a:gd name="T2" fmla="*/ 130 w 144"/>
                  <a:gd name="T3" fmla="*/ 8 h 13"/>
                  <a:gd name="T4" fmla="*/ 105 w 144"/>
                  <a:gd name="T5" fmla="*/ 13 h 13"/>
                  <a:gd name="T6" fmla="*/ 55 w 144"/>
                  <a:gd name="T7" fmla="*/ 13 h 13"/>
                  <a:gd name="T8" fmla="*/ 21 w 144"/>
                  <a:gd name="T9" fmla="*/ 12 h 13"/>
                  <a:gd name="T10" fmla="*/ 10 w 144"/>
                  <a:gd name="T11" fmla="*/ 10 h 13"/>
                  <a:gd name="T12" fmla="*/ 0 w 144"/>
                  <a:gd name="T13" fmla="*/ 6 h 13"/>
                  <a:gd name="T14" fmla="*/ 1 w 144"/>
                  <a:gd name="T15" fmla="*/ 4 h 13"/>
                  <a:gd name="T16" fmla="*/ 66 w 144"/>
                  <a:gd name="T17" fmla="*/ 1 h 13"/>
                  <a:gd name="T18" fmla="*/ 100 w 144"/>
                  <a:gd name="T19" fmla="*/ 2 h 13"/>
                  <a:gd name="T20" fmla="*/ 144 w 144"/>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3">
                    <a:moveTo>
                      <a:pt x="144" y="6"/>
                    </a:moveTo>
                    <a:cubicBezTo>
                      <a:pt x="141" y="6"/>
                      <a:pt x="136" y="7"/>
                      <a:pt x="130" y="8"/>
                    </a:cubicBezTo>
                    <a:cubicBezTo>
                      <a:pt x="122" y="8"/>
                      <a:pt x="114" y="10"/>
                      <a:pt x="105" y="13"/>
                    </a:cubicBezTo>
                    <a:cubicBezTo>
                      <a:pt x="55" y="13"/>
                      <a:pt x="55" y="13"/>
                      <a:pt x="55" y="13"/>
                    </a:cubicBezTo>
                    <a:cubicBezTo>
                      <a:pt x="54" y="12"/>
                      <a:pt x="43" y="12"/>
                      <a:pt x="21" y="12"/>
                    </a:cubicBezTo>
                    <a:cubicBezTo>
                      <a:pt x="16" y="12"/>
                      <a:pt x="12" y="11"/>
                      <a:pt x="10" y="10"/>
                    </a:cubicBezTo>
                    <a:cubicBezTo>
                      <a:pt x="4" y="9"/>
                      <a:pt x="1" y="8"/>
                      <a:pt x="0" y="6"/>
                    </a:cubicBezTo>
                    <a:cubicBezTo>
                      <a:pt x="0" y="6"/>
                      <a:pt x="0" y="5"/>
                      <a:pt x="1" y="4"/>
                    </a:cubicBezTo>
                    <a:cubicBezTo>
                      <a:pt x="14" y="1"/>
                      <a:pt x="36" y="0"/>
                      <a:pt x="66" y="1"/>
                    </a:cubicBezTo>
                    <a:cubicBezTo>
                      <a:pt x="100" y="2"/>
                      <a:pt x="100" y="2"/>
                      <a:pt x="100" y="2"/>
                    </a:cubicBezTo>
                    <a:cubicBezTo>
                      <a:pt x="119" y="1"/>
                      <a:pt x="133" y="3"/>
                      <a:pt x="144"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7" name="Freeform 174"/>
              <p:cNvSpPr>
                <a:spLocks/>
              </p:cNvSpPr>
              <p:nvPr/>
            </p:nvSpPr>
            <p:spPr bwMode="auto">
              <a:xfrm>
                <a:off x="3942678" y="1193168"/>
                <a:ext cx="455486" cy="199569"/>
              </a:xfrm>
              <a:custGeom>
                <a:avLst/>
                <a:gdLst>
                  <a:gd name="T0" fmla="*/ 169 w 170"/>
                  <a:gd name="T1" fmla="*/ 64 h 74"/>
                  <a:gd name="T2" fmla="*/ 170 w 170"/>
                  <a:gd name="T3" fmla="*/ 66 h 74"/>
                  <a:gd name="T4" fmla="*/ 122 w 170"/>
                  <a:gd name="T5" fmla="*/ 73 h 74"/>
                  <a:gd name="T6" fmla="*/ 85 w 170"/>
                  <a:gd name="T7" fmla="*/ 73 h 74"/>
                  <a:gd name="T8" fmla="*/ 79 w 170"/>
                  <a:gd name="T9" fmla="*/ 74 h 74"/>
                  <a:gd name="T10" fmla="*/ 20 w 170"/>
                  <a:gd name="T11" fmla="*/ 68 h 74"/>
                  <a:gd name="T12" fmla="*/ 0 w 170"/>
                  <a:gd name="T13" fmla="*/ 64 h 74"/>
                  <a:gd name="T14" fmla="*/ 1 w 170"/>
                  <a:gd name="T15" fmla="*/ 61 h 74"/>
                  <a:gd name="T16" fmla="*/ 10 w 170"/>
                  <a:gd name="T17" fmla="*/ 27 h 74"/>
                  <a:gd name="T18" fmla="*/ 9 w 170"/>
                  <a:gd name="T19" fmla="*/ 14 h 74"/>
                  <a:gd name="T20" fmla="*/ 7 w 170"/>
                  <a:gd name="T21" fmla="*/ 0 h 74"/>
                  <a:gd name="T22" fmla="*/ 59 w 170"/>
                  <a:gd name="T23" fmla="*/ 7 h 74"/>
                  <a:gd name="T24" fmla="*/ 135 w 170"/>
                  <a:gd name="T25" fmla="*/ 7 h 74"/>
                  <a:gd name="T26" fmla="*/ 161 w 170"/>
                  <a:gd name="T27" fmla="*/ 2 h 74"/>
                  <a:gd name="T28" fmla="*/ 160 w 170"/>
                  <a:gd name="T29" fmla="*/ 29 h 74"/>
                  <a:gd name="T30" fmla="*/ 169 w 170"/>
                  <a:gd name="T31"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74">
                    <a:moveTo>
                      <a:pt x="169" y="64"/>
                    </a:moveTo>
                    <a:cubicBezTo>
                      <a:pt x="170" y="65"/>
                      <a:pt x="170" y="66"/>
                      <a:pt x="170" y="66"/>
                    </a:cubicBezTo>
                    <a:cubicBezTo>
                      <a:pt x="144" y="69"/>
                      <a:pt x="128" y="71"/>
                      <a:pt x="122" y="73"/>
                    </a:cubicBezTo>
                    <a:cubicBezTo>
                      <a:pt x="85" y="73"/>
                      <a:pt x="85" y="73"/>
                      <a:pt x="85" y="73"/>
                    </a:cubicBezTo>
                    <a:cubicBezTo>
                      <a:pt x="83" y="73"/>
                      <a:pt x="81" y="74"/>
                      <a:pt x="79" y="74"/>
                    </a:cubicBezTo>
                    <a:cubicBezTo>
                      <a:pt x="57" y="74"/>
                      <a:pt x="37" y="72"/>
                      <a:pt x="20" y="68"/>
                    </a:cubicBezTo>
                    <a:cubicBezTo>
                      <a:pt x="11" y="66"/>
                      <a:pt x="5" y="65"/>
                      <a:pt x="0" y="64"/>
                    </a:cubicBezTo>
                    <a:cubicBezTo>
                      <a:pt x="1" y="63"/>
                      <a:pt x="1" y="62"/>
                      <a:pt x="1" y="61"/>
                    </a:cubicBezTo>
                    <a:cubicBezTo>
                      <a:pt x="7" y="48"/>
                      <a:pt x="10" y="36"/>
                      <a:pt x="10" y="27"/>
                    </a:cubicBezTo>
                    <a:cubicBezTo>
                      <a:pt x="10" y="22"/>
                      <a:pt x="10" y="18"/>
                      <a:pt x="9" y="14"/>
                    </a:cubicBezTo>
                    <a:cubicBezTo>
                      <a:pt x="9" y="8"/>
                      <a:pt x="8" y="4"/>
                      <a:pt x="7" y="0"/>
                    </a:cubicBezTo>
                    <a:cubicBezTo>
                      <a:pt x="18" y="3"/>
                      <a:pt x="36" y="5"/>
                      <a:pt x="59" y="7"/>
                    </a:cubicBezTo>
                    <a:cubicBezTo>
                      <a:pt x="135" y="7"/>
                      <a:pt x="135" y="7"/>
                      <a:pt x="135" y="7"/>
                    </a:cubicBezTo>
                    <a:cubicBezTo>
                      <a:pt x="145" y="5"/>
                      <a:pt x="154" y="4"/>
                      <a:pt x="161" y="2"/>
                    </a:cubicBezTo>
                    <a:cubicBezTo>
                      <a:pt x="161" y="16"/>
                      <a:pt x="161" y="25"/>
                      <a:pt x="160" y="29"/>
                    </a:cubicBezTo>
                    <a:cubicBezTo>
                      <a:pt x="160" y="38"/>
                      <a:pt x="163" y="50"/>
                      <a:pt x="169" y="6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8" name="Freeform 175"/>
              <p:cNvSpPr>
                <a:spLocks/>
              </p:cNvSpPr>
              <p:nvPr/>
            </p:nvSpPr>
            <p:spPr bwMode="auto">
              <a:xfrm>
                <a:off x="3731370" y="1380997"/>
                <a:ext cx="880450" cy="2084903"/>
              </a:xfrm>
              <a:custGeom>
                <a:avLst/>
                <a:gdLst>
                  <a:gd name="T0" fmla="*/ 201 w 327"/>
                  <a:gd name="T1" fmla="*/ 10 h 775"/>
                  <a:gd name="T2" fmla="*/ 242 w 327"/>
                  <a:gd name="T3" fmla="*/ 5 h 775"/>
                  <a:gd name="T4" fmla="*/ 251 w 327"/>
                  <a:gd name="T5" fmla="*/ 3 h 775"/>
                  <a:gd name="T6" fmla="*/ 262 w 327"/>
                  <a:gd name="T7" fmla="*/ 27 h 775"/>
                  <a:gd name="T8" fmla="*/ 277 w 327"/>
                  <a:gd name="T9" fmla="*/ 62 h 775"/>
                  <a:gd name="T10" fmla="*/ 298 w 327"/>
                  <a:gd name="T11" fmla="*/ 102 h 775"/>
                  <a:gd name="T12" fmla="*/ 317 w 327"/>
                  <a:gd name="T13" fmla="*/ 158 h 775"/>
                  <a:gd name="T14" fmla="*/ 326 w 327"/>
                  <a:gd name="T15" fmla="*/ 223 h 775"/>
                  <a:gd name="T16" fmla="*/ 326 w 327"/>
                  <a:gd name="T17" fmla="*/ 267 h 775"/>
                  <a:gd name="T18" fmla="*/ 325 w 327"/>
                  <a:gd name="T19" fmla="*/ 314 h 775"/>
                  <a:gd name="T20" fmla="*/ 326 w 327"/>
                  <a:gd name="T21" fmla="*/ 449 h 775"/>
                  <a:gd name="T22" fmla="*/ 326 w 327"/>
                  <a:gd name="T23" fmla="*/ 476 h 775"/>
                  <a:gd name="T24" fmla="*/ 325 w 327"/>
                  <a:gd name="T25" fmla="*/ 507 h 775"/>
                  <a:gd name="T26" fmla="*/ 326 w 327"/>
                  <a:gd name="T27" fmla="*/ 519 h 775"/>
                  <a:gd name="T28" fmla="*/ 325 w 327"/>
                  <a:gd name="T29" fmla="*/ 541 h 775"/>
                  <a:gd name="T30" fmla="*/ 323 w 327"/>
                  <a:gd name="T31" fmla="*/ 578 h 775"/>
                  <a:gd name="T32" fmla="*/ 323 w 327"/>
                  <a:gd name="T33" fmla="*/ 627 h 775"/>
                  <a:gd name="T34" fmla="*/ 319 w 327"/>
                  <a:gd name="T35" fmla="*/ 709 h 775"/>
                  <a:gd name="T36" fmla="*/ 315 w 327"/>
                  <a:gd name="T37" fmla="*/ 729 h 775"/>
                  <a:gd name="T38" fmla="*/ 301 w 327"/>
                  <a:gd name="T39" fmla="*/ 749 h 775"/>
                  <a:gd name="T40" fmla="*/ 204 w 327"/>
                  <a:gd name="T41" fmla="*/ 775 h 775"/>
                  <a:gd name="T42" fmla="*/ 206 w 327"/>
                  <a:gd name="T43" fmla="*/ 775 h 775"/>
                  <a:gd name="T44" fmla="*/ 177 w 327"/>
                  <a:gd name="T45" fmla="*/ 775 h 775"/>
                  <a:gd name="T46" fmla="*/ 123 w 327"/>
                  <a:gd name="T47" fmla="*/ 773 h 775"/>
                  <a:gd name="T48" fmla="*/ 26 w 327"/>
                  <a:gd name="T49" fmla="*/ 747 h 775"/>
                  <a:gd name="T50" fmla="*/ 12 w 327"/>
                  <a:gd name="T51" fmla="*/ 727 h 775"/>
                  <a:gd name="T52" fmla="*/ 8 w 327"/>
                  <a:gd name="T53" fmla="*/ 706 h 775"/>
                  <a:gd name="T54" fmla="*/ 3 w 327"/>
                  <a:gd name="T55" fmla="*/ 624 h 775"/>
                  <a:gd name="T56" fmla="*/ 3 w 327"/>
                  <a:gd name="T57" fmla="*/ 576 h 775"/>
                  <a:gd name="T58" fmla="*/ 1 w 327"/>
                  <a:gd name="T59" fmla="*/ 539 h 775"/>
                  <a:gd name="T60" fmla="*/ 1 w 327"/>
                  <a:gd name="T61" fmla="*/ 517 h 775"/>
                  <a:gd name="T62" fmla="*/ 2 w 327"/>
                  <a:gd name="T63" fmla="*/ 504 h 775"/>
                  <a:gd name="T64" fmla="*/ 0 w 327"/>
                  <a:gd name="T65" fmla="*/ 474 h 775"/>
                  <a:gd name="T66" fmla="*/ 1 w 327"/>
                  <a:gd name="T67" fmla="*/ 447 h 775"/>
                  <a:gd name="T68" fmla="*/ 2 w 327"/>
                  <a:gd name="T69" fmla="*/ 312 h 775"/>
                  <a:gd name="T70" fmla="*/ 1 w 327"/>
                  <a:gd name="T71" fmla="*/ 265 h 775"/>
                  <a:gd name="T72" fmla="*/ 1 w 327"/>
                  <a:gd name="T73" fmla="*/ 221 h 775"/>
                  <a:gd name="T74" fmla="*/ 10 w 327"/>
                  <a:gd name="T75" fmla="*/ 155 h 775"/>
                  <a:gd name="T76" fmla="*/ 35 w 327"/>
                  <a:gd name="T77" fmla="*/ 90 h 775"/>
                  <a:gd name="T78" fmla="*/ 48 w 327"/>
                  <a:gd name="T79" fmla="*/ 57 h 775"/>
                  <a:gd name="T80" fmla="*/ 62 w 327"/>
                  <a:gd name="T81" fmla="*/ 24 h 775"/>
                  <a:gd name="T82" fmla="*/ 76 w 327"/>
                  <a:gd name="T83" fmla="*/ 0 h 775"/>
                  <a:gd name="T84" fmla="*/ 94 w 327"/>
                  <a:gd name="T85" fmla="*/ 5 h 775"/>
                  <a:gd name="T86" fmla="*/ 157 w 327"/>
                  <a:gd name="T87" fmla="*/ 11 h 775"/>
                  <a:gd name="T88" fmla="*/ 163 w 327"/>
                  <a:gd name="T89" fmla="*/ 10 h 775"/>
                  <a:gd name="T90" fmla="*/ 201 w 327"/>
                  <a:gd name="T91" fmla="*/ 1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 h="775">
                    <a:moveTo>
                      <a:pt x="201" y="10"/>
                    </a:moveTo>
                    <a:cubicBezTo>
                      <a:pt x="218" y="9"/>
                      <a:pt x="232" y="7"/>
                      <a:pt x="242" y="5"/>
                    </a:cubicBezTo>
                    <a:cubicBezTo>
                      <a:pt x="246" y="5"/>
                      <a:pt x="249" y="4"/>
                      <a:pt x="251" y="3"/>
                    </a:cubicBezTo>
                    <a:cubicBezTo>
                      <a:pt x="254" y="11"/>
                      <a:pt x="258" y="19"/>
                      <a:pt x="262" y="27"/>
                    </a:cubicBezTo>
                    <a:cubicBezTo>
                      <a:pt x="266" y="37"/>
                      <a:pt x="272" y="49"/>
                      <a:pt x="277" y="62"/>
                    </a:cubicBezTo>
                    <a:cubicBezTo>
                      <a:pt x="283" y="76"/>
                      <a:pt x="290" y="89"/>
                      <a:pt x="298" y="102"/>
                    </a:cubicBezTo>
                    <a:cubicBezTo>
                      <a:pt x="305" y="115"/>
                      <a:pt x="312" y="133"/>
                      <a:pt x="317" y="158"/>
                    </a:cubicBezTo>
                    <a:cubicBezTo>
                      <a:pt x="320" y="171"/>
                      <a:pt x="323" y="193"/>
                      <a:pt x="326" y="223"/>
                    </a:cubicBezTo>
                    <a:cubicBezTo>
                      <a:pt x="326" y="267"/>
                      <a:pt x="326" y="267"/>
                      <a:pt x="326" y="267"/>
                    </a:cubicBezTo>
                    <a:cubicBezTo>
                      <a:pt x="325" y="277"/>
                      <a:pt x="325" y="293"/>
                      <a:pt x="325" y="314"/>
                    </a:cubicBezTo>
                    <a:cubicBezTo>
                      <a:pt x="326" y="449"/>
                      <a:pt x="326" y="449"/>
                      <a:pt x="326" y="449"/>
                    </a:cubicBezTo>
                    <a:cubicBezTo>
                      <a:pt x="326" y="456"/>
                      <a:pt x="327" y="465"/>
                      <a:pt x="326" y="476"/>
                    </a:cubicBezTo>
                    <a:cubicBezTo>
                      <a:pt x="325" y="489"/>
                      <a:pt x="324" y="500"/>
                      <a:pt x="325" y="507"/>
                    </a:cubicBezTo>
                    <a:cubicBezTo>
                      <a:pt x="326" y="514"/>
                      <a:pt x="326" y="518"/>
                      <a:pt x="326" y="519"/>
                    </a:cubicBezTo>
                    <a:cubicBezTo>
                      <a:pt x="326" y="520"/>
                      <a:pt x="326" y="528"/>
                      <a:pt x="325" y="541"/>
                    </a:cubicBezTo>
                    <a:cubicBezTo>
                      <a:pt x="325" y="557"/>
                      <a:pt x="324" y="570"/>
                      <a:pt x="323" y="578"/>
                    </a:cubicBezTo>
                    <a:cubicBezTo>
                      <a:pt x="323" y="627"/>
                      <a:pt x="323" y="627"/>
                      <a:pt x="323" y="627"/>
                    </a:cubicBezTo>
                    <a:cubicBezTo>
                      <a:pt x="323" y="659"/>
                      <a:pt x="321" y="686"/>
                      <a:pt x="319" y="709"/>
                    </a:cubicBezTo>
                    <a:cubicBezTo>
                      <a:pt x="318" y="718"/>
                      <a:pt x="316" y="725"/>
                      <a:pt x="315" y="729"/>
                    </a:cubicBezTo>
                    <a:cubicBezTo>
                      <a:pt x="312" y="737"/>
                      <a:pt x="308" y="743"/>
                      <a:pt x="301" y="749"/>
                    </a:cubicBezTo>
                    <a:cubicBezTo>
                      <a:pt x="284" y="763"/>
                      <a:pt x="252" y="772"/>
                      <a:pt x="204" y="775"/>
                    </a:cubicBezTo>
                    <a:cubicBezTo>
                      <a:pt x="206" y="775"/>
                      <a:pt x="206" y="775"/>
                      <a:pt x="206" y="775"/>
                    </a:cubicBezTo>
                    <a:cubicBezTo>
                      <a:pt x="198" y="775"/>
                      <a:pt x="189" y="775"/>
                      <a:pt x="177" y="775"/>
                    </a:cubicBezTo>
                    <a:cubicBezTo>
                      <a:pt x="157" y="775"/>
                      <a:pt x="139" y="774"/>
                      <a:pt x="123" y="773"/>
                    </a:cubicBezTo>
                    <a:cubicBezTo>
                      <a:pt x="75" y="770"/>
                      <a:pt x="43" y="761"/>
                      <a:pt x="26" y="747"/>
                    </a:cubicBezTo>
                    <a:cubicBezTo>
                      <a:pt x="19" y="741"/>
                      <a:pt x="14" y="734"/>
                      <a:pt x="12" y="727"/>
                    </a:cubicBezTo>
                    <a:cubicBezTo>
                      <a:pt x="10" y="723"/>
                      <a:pt x="9" y="716"/>
                      <a:pt x="8" y="706"/>
                    </a:cubicBezTo>
                    <a:cubicBezTo>
                      <a:pt x="6" y="684"/>
                      <a:pt x="4" y="656"/>
                      <a:pt x="3" y="624"/>
                    </a:cubicBezTo>
                    <a:cubicBezTo>
                      <a:pt x="3" y="576"/>
                      <a:pt x="3" y="576"/>
                      <a:pt x="3" y="576"/>
                    </a:cubicBezTo>
                    <a:cubicBezTo>
                      <a:pt x="3" y="567"/>
                      <a:pt x="2" y="555"/>
                      <a:pt x="1" y="539"/>
                    </a:cubicBezTo>
                    <a:cubicBezTo>
                      <a:pt x="1" y="525"/>
                      <a:pt x="1" y="518"/>
                      <a:pt x="1" y="517"/>
                    </a:cubicBezTo>
                    <a:cubicBezTo>
                      <a:pt x="1" y="515"/>
                      <a:pt x="1" y="511"/>
                      <a:pt x="2" y="504"/>
                    </a:cubicBezTo>
                    <a:cubicBezTo>
                      <a:pt x="2" y="497"/>
                      <a:pt x="2" y="487"/>
                      <a:pt x="0" y="474"/>
                    </a:cubicBezTo>
                    <a:cubicBezTo>
                      <a:pt x="0" y="462"/>
                      <a:pt x="0" y="454"/>
                      <a:pt x="1" y="447"/>
                    </a:cubicBezTo>
                    <a:cubicBezTo>
                      <a:pt x="2" y="312"/>
                      <a:pt x="2" y="312"/>
                      <a:pt x="2" y="312"/>
                    </a:cubicBezTo>
                    <a:cubicBezTo>
                      <a:pt x="2" y="291"/>
                      <a:pt x="1" y="275"/>
                      <a:pt x="1" y="265"/>
                    </a:cubicBezTo>
                    <a:cubicBezTo>
                      <a:pt x="1" y="221"/>
                      <a:pt x="1" y="221"/>
                      <a:pt x="1" y="221"/>
                    </a:cubicBezTo>
                    <a:cubicBezTo>
                      <a:pt x="4" y="191"/>
                      <a:pt x="7" y="169"/>
                      <a:pt x="10" y="155"/>
                    </a:cubicBezTo>
                    <a:cubicBezTo>
                      <a:pt x="15" y="131"/>
                      <a:pt x="23" y="109"/>
                      <a:pt x="35" y="90"/>
                    </a:cubicBezTo>
                    <a:cubicBezTo>
                      <a:pt x="38" y="83"/>
                      <a:pt x="43" y="72"/>
                      <a:pt x="48" y="57"/>
                    </a:cubicBezTo>
                    <a:cubicBezTo>
                      <a:pt x="53" y="42"/>
                      <a:pt x="58" y="32"/>
                      <a:pt x="62" y="24"/>
                    </a:cubicBezTo>
                    <a:cubicBezTo>
                      <a:pt x="68" y="16"/>
                      <a:pt x="72" y="8"/>
                      <a:pt x="76" y="0"/>
                    </a:cubicBezTo>
                    <a:cubicBezTo>
                      <a:pt x="84" y="2"/>
                      <a:pt x="90" y="4"/>
                      <a:pt x="94" y="5"/>
                    </a:cubicBezTo>
                    <a:cubicBezTo>
                      <a:pt x="110" y="9"/>
                      <a:pt x="131" y="11"/>
                      <a:pt x="157" y="11"/>
                    </a:cubicBezTo>
                    <a:cubicBezTo>
                      <a:pt x="158" y="11"/>
                      <a:pt x="161" y="11"/>
                      <a:pt x="163" y="10"/>
                    </a:cubicBezTo>
                    <a:lnTo>
                      <a:pt x="201" y="1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9" name="Freeform 176"/>
              <p:cNvSpPr>
                <a:spLocks/>
              </p:cNvSpPr>
              <p:nvPr/>
            </p:nvSpPr>
            <p:spPr bwMode="auto">
              <a:xfrm>
                <a:off x="3731370" y="1383345"/>
                <a:ext cx="744274" cy="2082556"/>
              </a:xfrm>
              <a:custGeom>
                <a:avLst/>
                <a:gdLst>
                  <a:gd name="T0" fmla="*/ 242 w 277"/>
                  <a:gd name="T1" fmla="*/ 567 h 774"/>
                  <a:gd name="T2" fmla="*/ 273 w 277"/>
                  <a:gd name="T3" fmla="*/ 602 h 774"/>
                  <a:gd name="T4" fmla="*/ 277 w 277"/>
                  <a:gd name="T5" fmla="*/ 638 h 774"/>
                  <a:gd name="T6" fmla="*/ 276 w 277"/>
                  <a:gd name="T7" fmla="*/ 672 h 774"/>
                  <a:gd name="T8" fmla="*/ 266 w 277"/>
                  <a:gd name="T9" fmla="*/ 726 h 774"/>
                  <a:gd name="T10" fmla="*/ 242 w 277"/>
                  <a:gd name="T11" fmla="*/ 770 h 774"/>
                  <a:gd name="T12" fmla="*/ 204 w 277"/>
                  <a:gd name="T13" fmla="*/ 774 h 774"/>
                  <a:gd name="T14" fmla="*/ 206 w 277"/>
                  <a:gd name="T15" fmla="*/ 774 h 774"/>
                  <a:gd name="T16" fmla="*/ 177 w 277"/>
                  <a:gd name="T17" fmla="*/ 774 h 774"/>
                  <a:gd name="T18" fmla="*/ 123 w 277"/>
                  <a:gd name="T19" fmla="*/ 772 h 774"/>
                  <a:gd name="T20" fmla="*/ 26 w 277"/>
                  <a:gd name="T21" fmla="*/ 746 h 774"/>
                  <a:gd name="T22" fmla="*/ 12 w 277"/>
                  <a:gd name="T23" fmla="*/ 726 h 774"/>
                  <a:gd name="T24" fmla="*/ 8 w 277"/>
                  <a:gd name="T25" fmla="*/ 705 h 774"/>
                  <a:gd name="T26" fmla="*/ 3 w 277"/>
                  <a:gd name="T27" fmla="*/ 623 h 774"/>
                  <a:gd name="T28" fmla="*/ 3 w 277"/>
                  <a:gd name="T29" fmla="*/ 575 h 774"/>
                  <a:gd name="T30" fmla="*/ 1 w 277"/>
                  <a:gd name="T31" fmla="*/ 538 h 774"/>
                  <a:gd name="T32" fmla="*/ 1 w 277"/>
                  <a:gd name="T33" fmla="*/ 516 h 774"/>
                  <a:gd name="T34" fmla="*/ 2 w 277"/>
                  <a:gd name="T35" fmla="*/ 503 h 774"/>
                  <a:gd name="T36" fmla="*/ 0 w 277"/>
                  <a:gd name="T37" fmla="*/ 473 h 774"/>
                  <a:gd name="T38" fmla="*/ 1 w 277"/>
                  <a:gd name="T39" fmla="*/ 446 h 774"/>
                  <a:gd name="T40" fmla="*/ 2 w 277"/>
                  <a:gd name="T41" fmla="*/ 311 h 774"/>
                  <a:gd name="T42" fmla="*/ 1 w 277"/>
                  <a:gd name="T43" fmla="*/ 264 h 774"/>
                  <a:gd name="T44" fmla="*/ 1 w 277"/>
                  <a:gd name="T45" fmla="*/ 220 h 774"/>
                  <a:gd name="T46" fmla="*/ 10 w 277"/>
                  <a:gd name="T47" fmla="*/ 154 h 774"/>
                  <a:gd name="T48" fmla="*/ 35 w 277"/>
                  <a:gd name="T49" fmla="*/ 89 h 774"/>
                  <a:gd name="T50" fmla="*/ 48 w 277"/>
                  <a:gd name="T51" fmla="*/ 56 h 774"/>
                  <a:gd name="T52" fmla="*/ 62 w 277"/>
                  <a:gd name="T53" fmla="*/ 23 h 774"/>
                  <a:gd name="T54" fmla="*/ 76 w 277"/>
                  <a:gd name="T55" fmla="*/ 0 h 774"/>
                  <a:gd name="T56" fmla="*/ 79 w 277"/>
                  <a:gd name="T57" fmla="*/ 0 h 774"/>
                  <a:gd name="T58" fmla="*/ 94 w 277"/>
                  <a:gd name="T59" fmla="*/ 4 h 774"/>
                  <a:gd name="T60" fmla="*/ 101 w 277"/>
                  <a:gd name="T61" fmla="*/ 6 h 774"/>
                  <a:gd name="T62" fmla="*/ 111 w 277"/>
                  <a:gd name="T63" fmla="*/ 16 h 774"/>
                  <a:gd name="T64" fmla="*/ 121 w 277"/>
                  <a:gd name="T65" fmla="*/ 46 h 774"/>
                  <a:gd name="T66" fmla="*/ 104 w 277"/>
                  <a:gd name="T67" fmla="*/ 128 h 774"/>
                  <a:gd name="T68" fmla="*/ 86 w 277"/>
                  <a:gd name="T69" fmla="*/ 211 h 774"/>
                  <a:gd name="T70" fmla="*/ 80 w 277"/>
                  <a:gd name="T71" fmla="*/ 296 h 774"/>
                  <a:gd name="T72" fmla="*/ 78 w 277"/>
                  <a:gd name="T73" fmla="*/ 374 h 774"/>
                  <a:gd name="T74" fmla="*/ 79 w 277"/>
                  <a:gd name="T75" fmla="*/ 445 h 774"/>
                  <a:gd name="T76" fmla="*/ 88 w 277"/>
                  <a:gd name="T77" fmla="*/ 534 h 774"/>
                  <a:gd name="T78" fmla="*/ 111 w 277"/>
                  <a:gd name="T79" fmla="*/ 622 h 774"/>
                  <a:gd name="T80" fmla="*/ 151 w 277"/>
                  <a:gd name="T81" fmla="*/ 690 h 774"/>
                  <a:gd name="T82" fmla="*/ 173 w 277"/>
                  <a:gd name="T83" fmla="*/ 671 h 774"/>
                  <a:gd name="T84" fmla="*/ 192 w 277"/>
                  <a:gd name="T85" fmla="*/ 629 h 774"/>
                  <a:gd name="T86" fmla="*/ 213 w 277"/>
                  <a:gd name="T87" fmla="*/ 586 h 774"/>
                  <a:gd name="T88" fmla="*/ 242 w 277"/>
                  <a:gd name="T89" fmla="*/ 5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774">
                    <a:moveTo>
                      <a:pt x="242" y="567"/>
                    </a:moveTo>
                    <a:cubicBezTo>
                      <a:pt x="257" y="567"/>
                      <a:pt x="267" y="579"/>
                      <a:pt x="273" y="602"/>
                    </a:cubicBezTo>
                    <a:cubicBezTo>
                      <a:pt x="276" y="614"/>
                      <a:pt x="277" y="626"/>
                      <a:pt x="277" y="638"/>
                    </a:cubicBezTo>
                    <a:cubicBezTo>
                      <a:pt x="277" y="656"/>
                      <a:pt x="276" y="667"/>
                      <a:pt x="276" y="672"/>
                    </a:cubicBezTo>
                    <a:cubicBezTo>
                      <a:pt x="275" y="692"/>
                      <a:pt x="272" y="710"/>
                      <a:pt x="266" y="726"/>
                    </a:cubicBezTo>
                    <a:cubicBezTo>
                      <a:pt x="261" y="744"/>
                      <a:pt x="252" y="759"/>
                      <a:pt x="242" y="770"/>
                    </a:cubicBezTo>
                    <a:cubicBezTo>
                      <a:pt x="230" y="772"/>
                      <a:pt x="218" y="773"/>
                      <a:pt x="204" y="774"/>
                    </a:cubicBezTo>
                    <a:cubicBezTo>
                      <a:pt x="206" y="774"/>
                      <a:pt x="206" y="774"/>
                      <a:pt x="206" y="774"/>
                    </a:cubicBezTo>
                    <a:cubicBezTo>
                      <a:pt x="198" y="774"/>
                      <a:pt x="189" y="774"/>
                      <a:pt x="177" y="774"/>
                    </a:cubicBezTo>
                    <a:cubicBezTo>
                      <a:pt x="157" y="774"/>
                      <a:pt x="139" y="773"/>
                      <a:pt x="123" y="772"/>
                    </a:cubicBezTo>
                    <a:cubicBezTo>
                      <a:pt x="75" y="769"/>
                      <a:pt x="43" y="760"/>
                      <a:pt x="26" y="746"/>
                    </a:cubicBezTo>
                    <a:cubicBezTo>
                      <a:pt x="19" y="740"/>
                      <a:pt x="14" y="733"/>
                      <a:pt x="12" y="726"/>
                    </a:cubicBezTo>
                    <a:cubicBezTo>
                      <a:pt x="10" y="722"/>
                      <a:pt x="9" y="715"/>
                      <a:pt x="8" y="705"/>
                    </a:cubicBezTo>
                    <a:cubicBezTo>
                      <a:pt x="6" y="683"/>
                      <a:pt x="4" y="655"/>
                      <a:pt x="3" y="623"/>
                    </a:cubicBezTo>
                    <a:cubicBezTo>
                      <a:pt x="3" y="575"/>
                      <a:pt x="3" y="575"/>
                      <a:pt x="3" y="575"/>
                    </a:cubicBezTo>
                    <a:cubicBezTo>
                      <a:pt x="3" y="566"/>
                      <a:pt x="2" y="554"/>
                      <a:pt x="1" y="538"/>
                    </a:cubicBezTo>
                    <a:cubicBezTo>
                      <a:pt x="1" y="524"/>
                      <a:pt x="1" y="517"/>
                      <a:pt x="1" y="516"/>
                    </a:cubicBezTo>
                    <a:cubicBezTo>
                      <a:pt x="1" y="514"/>
                      <a:pt x="1" y="510"/>
                      <a:pt x="2" y="503"/>
                    </a:cubicBezTo>
                    <a:cubicBezTo>
                      <a:pt x="2" y="496"/>
                      <a:pt x="2" y="486"/>
                      <a:pt x="0" y="473"/>
                    </a:cubicBezTo>
                    <a:cubicBezTo>
                      <a:pt x="0" y="461"/>
                      <a:pt x="0" y="453"/>
                      <a:pt x="1" y="446"/>
                    </a:cubicBezTo>
                    <a:cubicBezTo>
                      <a:pt x="2" y="311"/>
                      <a:pt x="2" y="311"/>
                      <a:pt x="2" y="311"/>
                    </a:cubicBezTo>
                    <a:cubicBezTo>
                      <a:pt x="2" y="290"/>
                      <a:pt x="1" y="274"/>
                      <a:pt x="1" y="264"/>
                    </a:cubicBezTo>
                    <a:cubicBezTo>
                      <a:pt x="1" y="220"/>
                      <a:pt x="1" y="220"/>
                      <a:pt x="1" y="220"/>
                    </a:cubicBezTo>
                    <a:cubicBezTo>
                      <a:pt x="4" y="190"/>
                      <a:pt x="7" y="168"/>
                      <a:pt x="10" y="154"/>
                    </a:cubicBezTo>
                    <a:cubicBezTo>
                      <a:pt x="15" y="130"/>
                      <a:pt x="23" y="108"/>
                      <a:pt x="35" y="89"/>
                    </a:cubicBezTo>
                    <a:cubicBezTo>
                      <a:pt x="38" y="82"/>
                      <a:pt x="43" y="71"/>
                      <a:pt x="48" y="56"/>
                    </a:cubicBezTo>
                    <a:cubicBezTo>
                      <a:pt x="53" y="41"/>
                      <a:pt x="58" y="31"/>
                      <a:pt x="62" y="23"/>
                    </a:cubicBezTo>
                    <a:cubicBezTo>
                      <a:pt x="67" y="16"/>
                      <a:pt x="72" y="8"/>
                      <a:pt x="76" y="0"/>
                    </a:cubicBezTo>
                    <a:cubicBezTo>
                      <a:pt x="77" y="0"/>
                      <a:pt x="78" y="0"/>
                      <a:pt x="79" y="0"/>
                    </a:cubicBezTo>
                    <a:cubicBezTo>
                      <a:pt x="85" y="2"/>
                      <a:pt x="90" y="4"/>
                      <a:pt x="94" y="4"/>
                    </a:cubicBezTo>
                    <a:cubicBezTo>
                      <a:pt x="96" y="5"/>
                      <a:pt x="99" y="5"/>
                      <a:pt x="101" y="6"/>
                    </a:cubicBezTo>
                    <a:cubicBezTo>
                      <a:pt x="105" y="8"/>
                      <a:pt x="108" y="12"/>
                      <a:pt x="111" y="16"/>
                    </a:cubicBezTo>
                    <a:cubicBezTo>
                      <a:pt x="118" y="24"/>
                      <a:pt x="121" y="34"/>
                      <a:pt x="121" y="46"/>
                    </a:cubicBezTo>
                    <a:cubicBezTo>
                      <a:pt x="121" y="53"/>
                      <a:pt x="115" y="80"/>
                      <a:pt x="104" y="128"/>
                    </a:cubicBezTo>
                    <a:cubicBezTo>
                      <a:pt x="93" y="177"/>
                      <a:pt x="87" y="205"/>
                      <a:pt x="86" y="211"/>
                    </a:cubicBezTo>
                    <a:cubicBezTo>
                      <a:pt x="83" y="243"/>
                      <a:pt x="81" y="271"/>
                      <a:pt x="80" y="296"/>
                    </a:cubicBezTo>
                    <a:cubicBezTo>
                      <a:pt x="78" y="319"/>
                      <a:pt x="78" y="346"/>
                      <a:pt x="78" y="374"/>
                    </a:cubicBezTo>
                    <a:cubicBezTo>
                      <a:pt x="78" y="412"/>
                      <a:pt x="78" y="436"/>
                      <a:pt x="79" y="445"/>
                    </a:cubicBezTo>
                    <a:cubicBezTo>
                      <a:pt x="79" y="456"/>
                      <a:pt x="82" y="485"/>
                      <a:pt x="88" y="534"/>
                    </a:cubicBezTo>
                    <a:cubicBezTo>
                      <a:pt x="90" y="554"/>
                      <a:pt x="97" y="583"/>
                      <a:pt x="111" y="622"/>
                    </a:cubicBezTo>
                    <a:cubicBezTo>
                      <a:pt x="126" y="668"/>
                      <a:pt x="140" y="690"/>
                      <a:pt x="151" y="690"/>
                    </a:cubicBezTo>
                    <a:cubicBezTo>
                      <a:pt x="159" y="690"/>
                      <a:pt x="166" y="684"/>
                      <a:pt x="173" y="671"/>
                    </a:cubicBezTo>
                    <a:cubicBezTo>
                      <a:pt x="176" y="665"/>
                      <a:pt x="183" y="651"/>
                      <a:pt x="192" y="629"/>
                    </a:cubicBezTo>
                    <a:cubicBezTo>
                      <a:pt x="200" y="609"/>
                      <a:pt x="207" y="595"/>
                      <a:pt x="213" y="586"/>
                    </a:cubicBezTo>
                    <a:cubicBezTo>
                      <a:pt x="222" y="574"/>
                      <a:pt x="231" y="567"/>
                      <a:pt x="242" y="567"/>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0" name="Freeform 177"/>
              <p:cNvSpPr>
                <a:spLocks noEditPoints="1"/>
              </p:cNvSpPr>
              <p:nvPr/>
            </p:nvSpPr>
            <p:spPr bwMode="auto">
              <a:xfrm>
                <a:off x="4172769" y="1371605"/>
                <a:ext cx="439051" cy="1368805"/>
              </a:xfrm>
              <a:custGeom>
                <a:avLst/>
                <a:gdLst>
                  <a:gd name="T0" fmla="*/ 36 w 163"/>
                  <a:gd name="T1" fmla="*/ 7 h 509"/>
                  <a:gd name="T2" fmla="*/ 25 w 163"/>
                  <a:gd name="T3" fmla="*/ 7 h 509"/>
                  <a:gd name="T4" fmla="*/ 35 w 163"/>
                  <a:gd name="T5" fmla="*/ 5 h 509"/>
                  <a:gd name="T6" fmla="*/ 46 w 163"/>
                  <a:gd name="T7" fmla="*/ 4 h 509"/>
                  <a:gd name="T8" fmla="*/ 36 w 163"/>
                  <a:gd name="T9" fmla="*/ 7 h 509"/>
                  <a:gd name="T10" fmla="*/ 84 w 163"/>
                  <a:gd name="T11" fmla="*/ 0 h 509"/>
                  <a:gd name="T12" fmla="*/ 83 w 163"/>
                  <a:gd name="T13" fmla="*/ 1 h 509"/>
                  <a:gd name="T14" fmla="*/ 84 w 163"/>
                  <a:gd name="T15" fmla="*/ 0 h 509"/>
                  <a:gd name="T16" fmla="*/ 84 w 163"/>
                  <a:gd name="T17" fmla="*/ 0 h 509"/>
                  <a:gd name="T18" fmla="*/ 37 w 163"/>
                  <a:gd name="T19" fmla="*/ 13 h 509"/>
                  <a:gd name="T20" fmla="*/ 78 w 163"/>
                  <a:gd name="T21" fmla="*/ 8 h 509"/>
                  <a:gd name="T22" fmla="*/ 87 w 163"/>
                  <a:gd name="T23" fmla="*/ 6 h 509"/>
                  <a:gd name="T24" fmla="*/ 98 w 163"/>
                  <a:gd name="T25" fmla="*/ 30 h 509"/>
                  <a:gd name="T26" fmla="*/ 113 w 163"/>
                  <a:gd name="T27" fmla="*/ 65 h 509"/>
                  <a:gd name="T28" fmla="*/ 134 w 163"/>
                  <a:gd name="T29" fmla="*/ 105 h 509"/>
                  <a:gd name="T30" fmla="*/ 153 w 163"/>
                  <a:gd name="T31" fmla="*/ 161 h 509"/>
                  <a:gd name="T32" fmla="*/ 162 w 163"/>
                  <a:gd name="T33" fmla="*/ 226 h 509"/>
                  <a:gd name="T34" fmla="*/ 162 w 163"/>
                  <a:gd name="T35" fmla="*/ 270 h 509"/>
                  <a:gd name="T36" fmla="*/ 161 w 163"/>
                  <a:gd name="T37" fmla="*/ 317 h 509"/>
                  <a:gd name="T38" fmla="*/ 162 w 163"/>
                  <a:gd name="T39" fmla="*/ 452 h 509"/>
                  <a:gd name="T40" fmla="*/ 162 w 163"/>
                  <a:gd name="T41" fmla="*/ 479 h 509"/>
                  <a:gd name="T42" fmla="*/ 162 w 163"/>
                  <a:gd name="T43" fmla="*/ 480 h 509"/>
                  <a:gd name="T44" fmla="*/ 137 w 163"/>
                  <a:gd name="T45" fmla="*/ 509 h 509"/>
                  <a:gd name="T46" fmla="*/ 108 w 163"/>
                  <a:gd name="T47" fmla="*/ 418 h 509"/>
                  <a:gd name="T48" fmla="*/ 91 w 163"/>
                  <a:gd name="T49" fmla="*/ 266 h 509"/>
                  <a:gd name="T50" fmla="*/ 76 w 163"/>
                  <a:gd name="T51" fmla="*/ 205 h 509"/>
                  <a:gd name="T52" fmla="*/ 56 w 163"/>
                  <a:gd name="T53" fmla="*/ 145 h 509"/>
                  <a:gd name="T54" fmla="*/ 24 w 163"/>
                  <a:gd name="T55" fmla="*/ 76 h 509"/>
                  <a:gd name="T56" fmla="*/ 0 w 163"/>
                  <a:gd name="T57" fmla="*/ 24 h 509"/>
                  <a:gd name="T58" fmla="*/ 6 w 163"/>
                  <a:gd name="T59" fmla="*/ 13 h 509"/>
                  <a:gd name="T60" fmla="*/ 37 w 163"/>
                  <a:gd name="T61" fmla="*/ 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509">
                    <a:moveTo>
                      <a:pt x="36" y="7"/>
                    </a:moveTo>
                    <a:cubicBezTo>
                      <a:pt x="25" y="7"/>
                      <a:pt x="25" y="7"/>
                      <a:pt x="25" y="7"/>
                    </a:cubicBezTo>
                    <a:cubicBezTo>
                      <a:pt x="28" y="6"/>
                      <a:pt x="31" y="6"/>
                      <a:pt x="35" y="5"/>
                    </a:cubicBezTo>
                    <a:cubicBezTo>
                      <a:pt x="37" y="5"/>
                      <a:pt x="41" y="5"/>
                      <a:pt x="46" y="4"/>
                    </a:cubicBezTo>
                    <a:cubicBezTo>
                      <a:pt x="41" y="5"/>
                      <a:pt x="38" y="6"/>
                      <a:pt x="36" y="7"/>
                    </a:cubicBezTo>
                    <a:close/>
                    <a:moveTo>
                      <a:pt x="84" y="0"/>
                    </a:moveTo>
                    <a:cubicBezTo>
                      <a:pt x="84" y="1"/>
                      <a:pt x="84" y="1"/>
                      <a:pt x="83" y="1"/>
                    </a:cubicBezTo>
                    <a:cubicBezTo>
                      <a:pt x="84" y="0"/>
                      <a:pt x="84" y="0"/>
                      <a:pt x="84" y="0"/>
                    </a:cubicBezTo>
                    <a:cubicBezTo>
                      <a:pt x="84" y="0"/>
                      <a:pt x="84" y="0"/>
                      <a:pt x="84" y="0"/>
                    </a:cubicBezTo>
                    <a:close/>
                    <a:moveTo>
                      <a:pt x="37" y="13"/>
                    </a:moveTo>
                    <a:cubicBezTo>
                      <a:pt x="54" y="12"/>
                      <a:pt x="68" y="10"/>
                      <a:pt x="78" y="8"/>
                    </a:cubicBezTo>
                    <a:cubicBezTo>
                      <a:pt x="82" y="8"/>
                      <a:pt x="85" y="7"/>
                      <a:pt x="87" y="6"/>
                    </a:cubicBezTo>
                    <a:cubicBezTo>
                      <a:pt x="90" y="14"/>
                      <a:pt x="94" y="22"/>
                      <a:pt x="98" y="30"/>
                    </a:cubicBezTo>
                    <a:cubicBezTo>
                      <a:pt x="102" y="40"/>
                      <a:pt x="108" y="52"/>
                      <a:pt x="113" y="65"/>
                    </a:cubicBezTo>
                    <a:cubicBezTo>
                      <a:pt x="119" y="79"/>
                      <a:pt x="126" y="92"/>
                      <a:pt x="134" y="105"/>
                    </a:cubicBezTo>
                    <a:cubicBezTo>
                      <a:pt x="141" y="118"/>
                      <a:pt x="148" y="136"/>
                      <a:pt x="153" y="161"/>
                    </a:cubicBezTo>
                    <a:cubicBezTo>
                      <a:pt x="156" y="174"/>
                      <a:pt x="159" y="196"/>
                      <a:pt x="162" y="226"/>
                    </a:cubicBezTo>
                    <a:cubicBezTo>
                      <a:pt x="162" y="270"/>
                      <a:pt x="162" y="270"/>
                      <a:pt x="162" y="270"/>
                    </a:cubicBezTo>
                    <a:cubicBezTo>
                      <a:pt x="161" y="280"/>
                      <a:pt x="161" y="296"/>
                      <a:pt x="161" y="317"/>
                    </a:cubicBezTo>
                    <a:cubicBezTo>
                      <a:pt x="162" y="452"/>
                      <a:pt x="162" y="452"/>
                      <a:pt x="162" y="452"/>
                    </a:cubicBezTo>
                    <a:cubicBezTo>
                      <a:pt x="162" y="459"/>
                      <a:pt x="163" y="468"/>
                      <a:pt x="162" y="479"/>
                    </a:cubicBezTo>
                    <a:cubicBezTo>
                      <a:pt x="162" y="479"/>
                      <a:pt x="162" y="480"/>
                      <a:pt x="162" y="480"/>
                    </a:cubicBezTo>
                    <a:cubicBezTo>
                      <a:pt x="155" y="499"/>
                      <a:pt x="147" y="509"/>
                      <a:pt x="137" y="509"/>
                    </a:cubicBezTo>
                    <a:cubicBezTo>
                      <a:pt x="125" y="509"/>
                      <a:pt x="116" y="478"/>
                      <a:pt x="108" y="418"/>
                    </a:cubicBezTo>
                    <a:cubicBezTo>
                      <a:pt x="101" y="344"/>
                      <a:pt x="95" y="293"/>
                      <a:pt x="91" y="266"/>
                    </a:cubicBezTo>
                    <a:cubicBezTo>
                      <a:pt x="88" y="248"/>
                      <a:pt x="83" y="228"/>
                      <a:pt x="76" y="205"/>
                    </a:cubicBezTo>
                    <a:cubicBezTo>
                      <a:pt x="72" y="192"/>
                      <a:pt x="65" y="172"/>
                      <a:pt x="56" y="145"/>
                    </a:cubicBezTo>
                    <a:cubicBezTo>
                      <a:pt x="52" y="135"/>
                      <a:pt x="42" y="112"/>
                      <a:pt x="24" y="76"/>
                    </a:cubicBezTo>
                    <a:cubicBezTo>
                      <a:pt x="8" y="43"/>
                      <a:pt x="0" y="26"/>
                      <a:pt x="0" y="24"/>
                    </a:cubicBezTo>
                    <a:cubicBezTo>
                      <a:pt x="0" y="20"/>
                      <a:pt x="2" y="16"/>
                      <a:pt x="6" y="13"/>
                    </a:cubicBezTo>
                    <a:lnTo>
                      <a:pt x="37" y="1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1" name="Freeform 178"/>
              <p:cNvSpPr>
                <a:spLocks noEditPoints="1"/>
              </p:cNvSpPr>
              <p:nvPr/>
            </p:nvSpPr>
            <p:spPr bwMode="auto">
              <a:xfrm>
                <a:off x="4172769" y="2883629"/>
                <a:ext cx="450790" cy="582270"/>
              </a:xfrm>
              <a:custGeom>
                <a:avLst/>
                <a:gdLst>
                  <a:gd name="T0" fmla="*/ 167 w 168"/>
                  <a:gd name="T1" fmla="*/ 67 h 216"/>
                  <a:gd name="T2" fmla="*/ 167 w 168"/>
                  <a:gd name="T3" fmla="*/ 51 h 216"/>
                  <a:gd name="T4" fmla="*/ 168 w 168"/>
                  <a:gd name="T5" fmla="*/ 66 h 216"/>
                  <a:gd name="T6" fmla="*/ 167 w 168"/>
                  <a:gd name="T7" fmla="*/ 76 h 216"/>
                  <a:gd name="T8" fmla="*/ 167 w 168"/>
                  <a:gd name="T9" fmla="*/ 67 h 216"/>
                  <a:gd name="T10" fmla="*/ 160 w 168"/>
                  <a:gd name="T11" fmla="*/ 12 h 216"/>
                  <a:gd name="T12" fmla="*/ 159 w 168"/>
                  <a:gd name="T13" fmla="*/ 19 h 216"/>
                  <a:gd name="T14" fmla="*/ 159 w 168"/>
                  <a:gd name="T15" fmla="*/ 68 h 216"/>
                  <a:gd name="T16" fmla="*/ 155 w 168"/>
                  <a:gd name="T17" fmla="*/ 150 h 216"/>
                  <a:gd name="T18" fmla="*/ 151 w 168"/>
                  <a:gd name="T19" fmla="*/ 170 h 216"/>
                  <a:gd name="T20" fmla="*/ 137 w 168"/>
                  <a:gd name="T21" fmla="*/ 190 h 216"/>
                  <a:gd name="T22" fmla="*/ 40 w 168"/>
                  <a:gd name="T23" fmla="*/ 216 h 216"/>
                  <a:gd name="T24" fmla="*/ 42 w 168"/>
                  <a:gd name="T25" fmla="*/ 216 h 216"/>
                  <a:gd name="T26" fmla="*/ 13 w 168"/>
                  <a:gd name="T27" fmla="*/ 216 h 216"/>
                  <a:gd name="T28" fmla="*/ 0 w 168"/>
                  <a:gd name="T29" fmla="*/ 216 h 216"/>
                  <a:gd name="T30" fmla="*/ 19 w 168"/>
                  <a:gd name="T31" fmla="*/ 203 h 216"/>
                  <a:gd name="T32" fmla="*/ 67 w 168"/>
                  <a:gd name="T33" fmla="*/ 154 h 216"/>
                  <a:gd name="T34" fmla="*/ 106 w 168"/>
                  <a:gd name="T35" fmla="*/ 84 h 216"/>
                  <a:gd name="T36" fmla="*/ 142 w 168"/>
                  <a:gd name="T37" fmla="*/ 12 h 216"/>
                  <a:gd name="T38" fmla="*/ 160 w 168"/>
                  <a:gd name="T39" fmla="*/ 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216">
                    <a:moveTo>
                      <a:pt x="167" y="67"/>
                    </a:moveTo>
                    <a:cubicBezTo>
                      <a:pt x="167" y="51"/>
                      <a:pt x="167" y="51"/>
                      <a:pt x="167" y="51"/>
                    </a:cubicBezTo>
                    <a:cubicBezTo>
                      <a:pt x="167" y="56"/>
                      <a:pt x="167" y="61"/>
                      <a:pt x="168" y="66"/>
                    </a:cubicBezTo>
                    <a:cubicBezTo>
                      <a:pt x="168" y="69"/>
                      <a:pt x="167" y="72"/>
                      <a:pt x="167" y="76"/>
                    </a:cubicBezTo>
                    <a:cubicBezTo>
                      <a:pt x="167" y="73"/>
                      <a:pt x="167" y="70"/>
                      <a:pt x="167" y="67"/>
                    </a:cubicBezTo>
                    <a:close/>
                    <a:moveTo>
                      <a:pt x="160" y="12"/>
                    </a:moveTo>
                    <a:cubicBezTo>
                      <a:pt x="160" y="15"/>
                      <a:pt x="160" y="17"/>
                      <a:pt x="159" y="19"/>
                    </a:cubicBezTo>
                    <a:cubicBezTo>
                      <a:pt x="159" y="68"/>
                      <a:pt x="159" y="68"/>
                      <a:pt x="159" y="68"/>
                    </a:cubicBezTo>
                    <a:cubicBezTo>
                      <a:pt x="159" y="100"/>
                      <a:pt x="157" y="127"/>
                      <a:pt x="155" y="150"/>
                    </a:cubicBezTo>
                    <a:cubicBezTo>
                      <a:pt x="154" y="159"/>
                      <a:pt x="152" y="166"/>
                      <a:pt x="151" y="170"/>
                    </a:cubicBezTo>
                    <a:cubicBezTo>
                      <a:pt x="148" y="178"/>
                      <a:pt x="144" y="184"/>
                      <a:pt x="137" y="190"/>
                    </a:cubicBezTo>
                    <a:cubicBezTo>
                      <a:pt x="120" y="204"/>
                      <a:pt x="88" y="213"/>
                      <a:pt x="40" y="216"/>
                    </a:cubicBezTo>
                    <a:cubicBezTo>
                      <a:pt x="42" y="216"/>
                      <a:pt x="42" y="216"/>
                      <a:pt x="42" y="216"/>
                    </a:cubicBezTo>
                    <a:cubicBezTo>
                      <a:pt x="34" y="216"/>
                      <a:pt x="25" y="216"/>
                      <a:pt x="13" y="216"/>
                    </a:cubicBezTo>
                    <a:cubicBezTo>
                      <a:pt x="9" y="216"/>
                      <a:pt x="5" y="216"/>
                      <a:pt x="0" y="216"/>
                    </a:cubicBezTo>
                    <a:cubicBezTo>
                      <a:pt x="6" y="212"/>
                      <a:pt x="12" y="208"/>
                      <a:pt x="19" y="203"/>
                    </a:cubicBezTo>
                    <a:cubicBezTo>
                      <a:pt x="39" y="188"/>
                      <a:pt x="55" y="172"/>
                      <a:pt x="67" y="154"/>
                    </a:cubicBezTo>
                    <a:cubicBezTo>
                      <a:pt x="80" y="136"/>
                      <a:pt x="93" y="113"/>
                      <a:pt x="106" y="84"/>
                    </a:cubicBezTo>
                    <a:cubicBezTo>
                      <a:pt x="119" y="56"/>
                      <a:pt x="131" y="32"/>
                      <a:pt x="142" y="12"/>
                    </a:cubicBezTo>
                    <a:cubicBezTo>
                      <a:pt x="150" y="0"/>
                      <a:pt x="155" y="0"/>
                      <a:pt x="160"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2" name="Freeform 179"/>
              <p:cNvSpPr>
                <a:spLocks/>
              </p:cNvSpPr>
              <p:nvPr/>
            </p:nvSpPr>
            <p:spPr bwMode="auto">
              <a:xfrm>
                <a:off x="3895721" y="1392737"/>
                <a:ext cx="14087" cy="28174"/>
              </a:xfrm>
              <a:custGeom>
                <a:avLst/>
                <a:gdLst>
                  <a:gd name="T0" fmla="*/ 5 w 5"/>
                  <a:gd name="T1" fmla="*/ 0 h 10"/>
                  <a:gd name="T2" fmla="*/ 0 w 5"/>
                  <a:gd name="T3" fmla="*/ 10 h 10"/>
                  <a:gd name="T4" fmla="*/ 5 w 5"/>
                  <a:gd name="T5" fmla="*/ 0 h 10"/>
                </a:gdLst>
                <a:ahLst/>
                <a:cxnLst>
                  <a:cxn ang="0">
                    <a:pos x="T0" y="T1"/>
                  </a:cxn>
                  <a:cxn ang="0">
                    <a:pos x="T2" y="T3"/>
                  </a:cxn>
                  <a:cxn ang="0">
                    <a:pos x="T4" y="T5"/>
                  </a:cxn>
                </a:cxnLst>
                <a:rect l="0" t="0" r="r" b="b"/>
                <a:pathLst>
                  <a:path w="5" h="10">
                    <a:moveTo>
                      <a:pt x="5" y="0"/>
                    </a:moveTo>
                    <a:cubicBezTo>
                      <a:pt x="3" y="3"/>
                      <a:pt x="2" y="7"/>
                      <a:pt x="0" y="10"/>
                    </a:cubicBezTo>
                    <a:cubicBezTo>
                      <a:pt x="0" y="6"/>
                      <a:pt x="2" y="3"/>
                      <a:pt x="5" y="0"/>
                    </a:cubicBezTo>
                    <a:close/>
                  </a:path>
                </a:pathLst>
              </a:custGeom>
              <a:solidFill>
                <a:srgbClr val="F0EE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3" name="Freeform 180"/>
              <p:cNvSpPr>
                <a:spLocks noEditPoints="1"/>
              </p:cNvSpPr>
              <p:nvPr/>
            </p:nvSpPr>
            <p:spPr bwMode="auto">
              <a:xfrm>
                <a:off x="3799458" y="1202559"/>
                <a:ext cx="516530" cy="1087061"/>
              </a:xfrm>
              <a:custGeom>
                <a:avLst/>
                <a:gdLst>
                  <a:gd name="T0" fmla="*/ 189 w 192"/>
                  <a:gd name="T1" fmla="*/ 24 h 404"/>
                  <a:gd name="T2" fmla="*/ 177 w 192"/>
                  <a:gd name="T3" fmla="*/ 32 h 404"/>
                  <a:gd name="T4" fmla="*/ 165 w 192"/>
                  <a:gd name="T5" fmla="*/ 27 h 404"/>
                  <a:gd name="T6" fmla="*/ 161 w 192"/>
                  <a:gd name="T7" fmla="*/ 20 h 404"/>
                  <a:gd name="T8" fmla="*/ 176 w 192"/>
                  <a:gd name="T9" fmla="*/ 2 h 404"/>
                  <a:gd name="T10" fmla="*/ 187 w 192"/>
                  <a:gd name="T11" fmla="*/ 4 h 404"/>
                  <a:gd name="T12" fmla="*/ 192 w 192"/>
                  <a:gd name="T13" fmla="*/ 13 h 404"/>
                  <a:gd name="T14" fmla="*/ 189 w 192"/>
                  <a:gd name="T15" fmla="*/ 24 h 404"/>
                  <a:gd name="T16" fmla="*/ 77 w 192"/>
                  <a:gd name="T17" fmla="*/ 60 h 404"/>
                  <a:gd name="T18" fmla="*/ 83 w 192"/>
                  <a:gd name="T19" fmla="*/ 40 h 404"/>
                  <a:gd name="T20" fmla="*/ 88 w 192"/>
                  <a:gd name="T21" fmla="*/ 2 h 404"/>
                  <a:gd name="T22" fmla="*/ 100 w 192"/>
                  <a:gd name="T23" fmla="*/ 0 h 404"/>
                  <a:gd name="T24" fmla="*/ 111 w 192"/>
                  <a:gd name="T25" fmla="*/ 13 h 404"/>
                  <a:gd name="T26" fmla="*/ 106 w 192"/>
                  <a:gd name="T27" fmla="*/ 43 h 404"/>
                  <a:gd name="T28" fmla="*/ 79 w 192"/>
                  <a:gd name="T29" fmla="*/ 62 h 404"/>
                  <a:gd name="T30" fmla="*/ 77 w 192"/>
                  <a:gd name="T31" fmla="*/ 60 h 404"/>
                  <a:gd name="T32" fmla="*/ 66 w 192"/>
                  <a:gd name="T33" fmla="*/ 220 h 404"/>
                  <a:gd name="T34" fmla="*/ 66 w 192"/>
                  <a:gd name="T35" fmla="*/ 222 h 404"/>
                  <a:gd name="T36" fmla="*/ 64 w 192"/>
                  <a:gd name="T37" fmla="*/ 223 h 404"/>
                  <a:gd name="T38" fmla="*/ 54 w 192"/>
                  <a:gd name="T39" fmla="*/ 215 h 404"/>
                  <a:gd name="T40" fmla="*/ 43 w 192"/>
                  <a:gd name="T41" fmla="*/ 206 h 404"/>
                  <a:gd name="T42" fmla="*/ 33 w 192"/>
                  <a:gd name="T43" fmla="*/ 196 h 404"/>
                  <a:gd name="T44" fmla="*/ 32 w 192"/>
                  <a:gd name="T45" fmla="*/ 188 h 404"/>
                  <a:gd name="T46" fmla="*/ 41 w 192"/>
                  <a:gd name="T47" fmla="*/ 161 h 404"/>
                  <a:gd name="T48" fmla="*/ 50 w 192"/>
                  <a:gd name="T49" fmla="*/ 140 h 404"/>
                  <a:gd name="T50" fmla="*/ 56 w 192"/>
                  <a:gd name="T51" fmla="*/ 159 h 404"/>
                  <a:gd name="T52" fmla="*/ 59 w 192"/>
                  <a:gd name="T53" fmla="*/ 180 h 404"/>
                  <a:gd name="T54" fmla="*/ 63 w 192"/>
                  <a:gd name="T55" fmla="*/ 199 h 404"/>
                  <a:gd name="T56" fmla="*/ 66 w 192"/>
                  <a:gd name="T57" fmla="*/ 220 h 404"/>
                  <a:gd name="T58" fmla="*/ 12 w 192"/>
                  <a:gd name="T59" fmla="*/ 383 h 404"/>
                  <a:gd name="T60" fmla="*/ 10 w 192"/>
                  <a:gd name="T61" fmla="*/ 394 h 404"/>
                  <a:gd name="T62" fmla="*/ 7 w 192"/>
                  <a:gd name="T63" fmla="*/ 404 h 404"/>
                  <a:gd name="T64" fmla="*/ 3 w 192"/>
                  <a:gd name="T65" fmla="*/ 371 h 404"/>
                  <a:gd name="T66" fmla="*/ 0 w 192"/>
                  <a:gd name="T67" fmla="*/ 331 h 404"/>
                  <a:gd name="T68" fmla="*/ 23 w 192"/>
                  <a:gd name="T69" fmla="*/ 199 h 404"/>
                  <a:gd name="T70" fmla="*/ 66 w 192"/>
                  <a:gd name="T71" fmla="*/ 234 h 404"/>
                  <a:gd name="T72" fmla="*/ 50 w 192"/>
                  <a:gd name="T73" fmla="*/ 267 h 404"/>
                  <a:gd name="T74" fmla="*/ 27 w 192"/>
                  <a:gd name="T75" fmla="*/ 320 h 404"/>
                  <a:gd name="T76" fmla="*/ 16 w 192"/>
                  <a:gd name="T77" fmla="*/ 362 h 404"/>
                  <a:gd name="T78" fmla="*/ 12 w 192"/>
                  <a:gd name="T79" fmla="*/ 38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404">
                    <a:moveTo>
                      <a:pt x="189" y="24"/>
                    </a:moveTo>
                    <a:cubicBezTo>
                      <a:pt x="186" y="29"/>
                      <a:pt x="182" y="32"/>
                      <a:pt x="177" y="32"/>
                    </a:cubicBezTo>
                    <a:cubicBezTo>
                      <a:pt x="172" y="32"/>
                      <a:pt x="168" y="30"/>
                      <a:pt x="165" y="27"/>
                    </a:cubicBezTo>
                    <a:cubicBezTo>
                      <a:pt x="162" y="25"/>
                      <a:pt x="161" y="22"/>
                      <a:pt x="161" y="20"/>
                    </a:cubicBezTo>
                    <a:cubicBezTo>
                      <a:pt x="161" y="9"/>
                      <a:pt x="166" y="3"/>
                      <a:pt x="176" y="2"/>
                    </a:cubicBezTo>
                    <a:cubicBezTo>
                      <a:pt x="180" y="1"/>
                      <a:pt x="184" y="2"/>
                      <a:pt x="187" y="4"/>
                    </a:cubicBezTo>
                    <a:cubicBezTo>
                      <a:pt x="190" y="7"/>
                      <a:pt x="192" y="9"/>
                      <a:pt x="192" y="13"/>
                    </a:cubicBezTo>
                    <a:cubicBezTo>
                      <a:pt x="192" y="17"/>
                      <a:pt x="191" y="20"/>
                      <a:pt x="189" y="24"/>
                    </a:cubicBezTo>
                    <a:close/>
                    <a:moveTo>
                      <a:pt x="77" y="60"/>
                    </a:moveTo>
                    <a:cubicBezTo>
                      <a:pt x="77" y="59"/>
                      <a:pt x="79" y="53"/>
                      <a:pt x="83" y="40"/>
                    </a:cubicBezTo>
                    <a:cubicBezTo>
                      <a:pt x="86" y="28"/>
                      <a:pt x="88" y="15"/>
                      <a:pt x="88" y="2"/>
                    </a:cubicBezTo>
                    <a:cubicBezTo>
                      <a:pt x="88" y="2"/>
                      <a:pt x="92" y="1"/>
                      <a:pt x="100" y="0"/>
                    </a:cubicBezTo>
                    <a:cubicBezTo>
                      <a:pt x="107" y="0"/>
                      <a:pt x="111" y="4"/>
                      <a:pt x="111" y="13"/>
                    </a:cubicBezTo>
                    <a:cubicBezTo>
                      <a:pt x="111" y="28"/>
                      <a:pt x="109" y="38"/>
                      <a:pt x="106" y="43"/>
                    </a:cubicBezTo>
                    <a:cubicBezTo>
                      <a:pt x="102" y="48"/>
                      <a:pt x="94" y="54"/>
                      <a:pt x="79" y="62"/>
                    </a:cubicBezTo>
                    <a:cubicBezTo>
                      <a:pt x="78" y="61"/>
                      <a:pt x="77" y="60"/>
                      <a:pt x="77" y="60"/>
                    </a:cubicBezTo>
                    <a:close/>
                    <a:moveTo>
                      <a:pt x="66" y="220"/>
                    </a:moveTo>
                    <a:cubicBezTo>
                      <a:pt x="66" y="222"/>
                      <a:pt x="66" y="222"/>
                      <a:pt x="66" y="222"/>
                    </a:cubicBezTo>
                    <a:cubicBezTo>
                      <a:pt x="66" y="222"/>
                      <a:pt x="65" y="223"/>
                      <a:pt x="64" y="223"/>
                    </a:cubicBezTo>
                    <a:cubicBezTo>
                      <a:pt x="63" y="223"/>
                      <a:pt x="59" y="220"/>
                      <a:pt x="54" y="215"/>
                    </a:cubicBezTo>
                    <a:cubicBezTo>
                      <a:pt x="48" y="210"/>
                      <a:pt x="45" y="207"/>
                      <a:pt x="43" y="206"/>
                    </a:cubicBezTo>
                    <a:cubicBezTo>
                      <a:pt x="37" y="200"/>
                      <a:pt x="34" y="197"/>
                      <a:pt x="33" y="196"/>
                    </a:cubicBezTo>
                    <a:cubicBezTo>
                      <a:pt x="33" y="195"/>
                      <a:pt x="32" y="192"/>
                      <a:pt x="32" y="188"/>
                    </a:cubicBezTo>
                    <a:cubicBezTo>
                      <a:pt x="32" y="184"/>
                      <a:pt x="35" y="175"/>
                      <a:pt x="41" y="161"/>
                    </a:cubicBezTo>
                    <a:cubicBezTo>
                      <a:pt x="46" y="148"/>
                      <a:pt x="49" y="141"/>
                      <a:pt x="50" y="140"/>
                    </a:cubicBezTo>
                    <a:cubicBezTo>
                      <a:pt x="53" y="145"/>
                      <a:pt x="55" y="151"/>
                      <a:pt x="56" y="159"/>
                    </a:cubicBezTo>
                    <a:cubicBezTo>
                      <a:pt x="57" y="164"/>
                      <a:pt x="58" y="171"/>
                      <a:pt x="59" y="180"/>
                    </a:cubicBezTo>
                    <a:cubicBezTo>
                      <a:pt x="59" y="181"/>
                      <a:pt x="60" y="187"/>
                      <a:pt x="63" y="199"/>
                    </a:cubicBezTo>
                    <a:cubicBezTo>
                      <a:pt x="65" y="210"/>
                      <a:pt x="66" y="217"/>
                      <a:pt x="66" y="220"/>
                    </a:cubicBezTo>
                    <a:close/>
                    <a:moveTo>
                      <a:pt x="12" y="383"/>
                    </a:moveTo>
                    <a:cubicBezTo>
                      <a:pt x="12" y="386"/>
                      <a:pt x="11" y="389"/>
                      <a:pt x="10" y="394"/>
                    </a:cubicBezTo>
                    <a:cubicBezTo>
                      <a:pt x="10" y="398"/>
                      <a:pt x="9" y="401"/>
                      <a:pt x="7" y="404"/>
                    </a:cubicBezTo>
                    <a:cubicBezTo>
                      <a:pt x="6" y="403"/>
                      <a:pt x="5" y="392"/>
                      <a:pt x="3" y="371"/>
                    </a:cubicBezTo>
                    <a:cubicBezTo>
                      <a:pt x="1" y="351"/>
                      <a:pt x="0" y="337"/>
                      <a:pt x="0" y="331"/>
                    </a:cubicBezTo>
                    <a:cubicBezTo>
                      <a:pt x="0" y="286"/>
                      <a:pt x="8" y="242"/>
                      <a:pt x="23" y="199"/>
                    </a:cubicBezTo>
                    <a:cubicBezTo>
                      <a:pt x="29" y="202"/>
                      <a:pt x="43" y="214"/>
                      <a:pt x="66" y="234"/>
                    </a:cubicBezTo>
                    <a:cubicBezTo>
                      <a:pt x="66" y="235"/>
                      <a:pt x="60" y="246"/>
                      <a:pt x="50" y="267"/>
                    </a:cubicBezTo>
                    <a:cubicBezTo>
                      <a:pt x="38" y="291"/>
                      <a:pt x="31" y="308"/>
                      <a:pt x="27" y="320"/>
                    </a:cubicBezTo>
                    <a:cubicBezTo>
                      <a:pt x="21" y="336"/>
                      <a:pt x="18" y="350"/>
                      <a:pt x="16" y="362"/>
                    </a:cubicBezTo>
                    <a:cubicBezTo>
                      <a:pt x="15" y="368"/>
                      <a:pt x="14" y="375"/>
                      <a:pt x="12" y="3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4" name="Freeform 181"/>
              <p:cNvSpPr>
                <a:spLocks noEditPoints="1"/>
              </p:cNvSpPr>
              <p:nvPr/>
            </p:nvSpPr>
            <p:spPr bwMode="auto">
              <a:xfrm>
                <a:off x="3705543" y="1052296"/>
                <a:ext cx="932103" cy="2453518"/>
              </a:xfrm>
              <a:custGeom>
                <a:avLst/>
                <a:gdLst>
                  <a:gd name="T0" fmla="*/ 153 w 347"/>
                  <a:gd name="T1" fmla="*/ 26 h 912"/>
                  <a:gd name="T2" fmla="*/ 228 w 347"/>
                  <a:gd name="T3" fmla="*/ 20 h 912"/>
                  <a:gd name="T4" fmla="*/ 241 w 347"/>
                  <a:gd name="T5" fmla="*/ 21 h 912"/>
                  <a:gd name="T6" fmla="*/ 106 w 347"/>
                  <a:gd name="T7" fmla="*/ 10 h 912"/>
                  <a:gd name="T8" fmla="*/ 267 w 347"/>
                  <a:gd name="T9" fmla="*/ 39 h 912"/>
                  <a:gd name="T10" fmla="*/ 301 w 347"/>
                  <a:gd name="T11" fmla="*/ 200 h 912"/>
                  <a:gd name="T12" fmla="*/ 260 w 347"/>
                  <a:gd name="T13" fmla="*/ 116 h 912"/>
                  <a:gd name="T14" fmla="*/ 96 w 347"/>
                  <a:gd name="T15" fmla="*/ 51 h 912"/>
                  <a:gd name="T16" fmla="*/ 221 w 347"/>
                  <a:gd name="T17" fmla="*/ 56 h 912"/>
                  <a:gd name="T18" fmla="*/ 148 w 347"/>
                  <a:gd name="T19" fmla="*/ 56 h 912"/>
                  <a:gd name="T20" fmla="*/ 148 w 347"/>
                  <a:gd name="T21" fmla="*/ 57 h 912"/>
                  <a:gd name="T22" fmla="*/ 261 w 347"/>
                  <a:gd name="T23" fmla="*/ 118 h 912"/>
                  <a:gd name="T24" fmla="*/ 285 w 347"/>
                  <a:gd name="T25" fmla="*/ 165 h 912"/>
                  <a:gd name="T26" fmla="*/ 259 w 347"/>
                  <a:gd name="T27" fmla="*/ 20 h 912"/>
                  <a:gd name="T28" fmla="*/ 164 w 347"/>
                  <a:gd name="T29" fmla="*/ 8 h 912"/>
                  <a:gd name="T30" fmla="*/ 99 w 347"/>
                  <a:gd name="T31" fmla="*/ 57 h 912"/>
                  <a:gd name="T32" fmla="*/ 173 w 347"/>
                  <a:gd name="T33" fmla="*/ 123 h 912"/>
                  <a:gd name="T34" fmla="*/ 306 w 347"/>
                  <a:gd name="T35" fmla="*/ 198 h 912"/>
                  <a:gd name="T36" fmla="*/ 344 w 347"/>
                  <a:gd name="T37" fmla="*/ 647 h 912"/>
                  <a:gd name="T38" fmla="*/ 218 w 347"/>
                  <a:gd name="T39" fmla="*/ 910 h 912"/>
                  <a:gd name="T40" fmla="*/ 3 w 347"/>
                  <a:gd name="T41" fmla="*/ 746 h 912"/>
                  <a:gd name="T42" fmla="*/ 2 w 347"/>
                  <a:gd name="T43" fmla="*/ 436 h 912"/>
                  <a:gd name="T44" fmla="*/ 89 w 347"/>
                  <a:gd name="T45" fmla="*/ 86 h 912"/>
                  <a:gd name="T46" fmla="*/ 138 w 347"/>
                  <a:gd name="T47" fmla="*/ 1 h 912"/>
                  <a:gd name="T48" fmla="*/ 261 w 347"/>
                  <a:gd name="T49" fmla="*/ 39 h 912"/>
                  <a:gd name="T50" fmla="*/ 100 w 347"/>
                  <a:gd name="T51" fmla="*/ 26 h 912"/>
                  <a:gd name="T52" fmla="*/ 261 w 347"/>
                  <a:gd name="T53" fmla="*/ 39 h 912"/>
                  <a:gd name="T54" fmla="*/ 108 w 347"/>
                  <a:gd name="T55" fmla="*/ 124 h 912"/>
                  <a:gd name="T56" fmla="*/ 259 w 347"/>
                  <a:gd name="T57" fmla="*/ 122 h 912"/>
                  <a:gd name="T58" fmla="*/ 172 w 347"/>
                  <a:gd name="T59" fmla="*/ 130 h 912"/>
                  <a:gd name="T60" fmla="*/ 167 w 347"/>
                  <a:gd name="T61" fmla="*/ 136 h 912"/>
                  <a:gd name="T62" fmla="*/ 14 w 347"/>
                  <a:gd name="T63" fmla="*/ 387 h 912"/>
                  <a:gd name="T64" fmla="*/ 16 w 347"/>
                  <a:gd name="T65" fmla="*/ 746 h 912"/>
                  <a:gd name="T66" fmla="*/ 309 w 347"/>
                  <a:gd name="T67" fmla="*/ 869 h 912"/>
                  <a:gd name="T68" fmla="*/ 332 w 347"/>
                  <a:gd name="T69" fmla="*/ 629 h 912"/>
                  <a:gd name="T70" fmla="*/ 285 w 347"/>
                  <a:gd name="T71" fmla="*/ 186 h 912"/>
                  <a:gd name="T72" fmla="*/ 340 w 347"/>
                  <a:gd name="T73" fmla="*/ 569 h 912"/>
                  <a:gd name="T74" fmla="*/ 338 w 347"/>
                  <a:gd name="T75" fmla="*/ 436 h 912"/>
                  <a:gd name="T76" fmla="*/ 339 w 347"/>
                  <a:gd name="T77" fmla="*/ 389 h 912"/>
                  <a:gd name="T78" fmla="*/ 340 w 347"/>
                  <a:gd name="T79" fmla="*/ 570 h 912"/>
                  <a:gd name="T80" fmla="*/ 339 w 347"/>
                  <a:gd name="T81" fmla="*/ 664 h 912"/>
                  <a:gd name="T82" fmla="*/ 217 w 347"/>
                  <a:gd name="T83" fmla="*/ 904 h 912"/>
                  <a:gd name="T84" fmla="*/ 9 w 347"/>
                  <a:gd name="T85" fmla="*/ 702 h 912"/>
                  <a:gd name="T86" fmla="*/ 9 w 347"/>
                  <a:gd name="T87" fmla="*/ 661 h 912"/>
                  <a:gd name="T88" fmla="*/ 206 w 347"/>
                  <a:gd name="T89" fmla="*/ 900 h 912"/>
                  <a:gd name="T90" fmla="*/ 338 w 347"/>
                  <a:gd name="T91" fmla="*/ 663 h 912"/>
                  <a:gd name="T92" fmla="*/ 214 w 347"/>
                  <a:gd name="T93" fmla="*/ 900 h 912"/>
                  <a:gd name="T94" fmla="*/ 10 w 347"/>
                  <a:gd name="T95" fmla="*/ 746 h 912"/>
                  <a:gd name="T96" fmla="*/ 9 w 347"/>
                  <a:gd name="T97" fmla="*/ 699 h 912"/>
                  <a:gd name="T98" fmla="*/ 176 w 347"/>
                  <a:gd name="T99" fmla="*/ 905 h 912"/>
                  <a:gd name="T100" fmla="*/ 338 w 347"/>
                  <a:gd name="T101" fmla="*/ 706 h 912"/>
                  <a:gd name="T102" fmla="*/ 153 w 347"/>
                  <a:gd name="T103" fmla="*/ 20 h 912"/>
                  <a:gd name="T104" fmla="*/ 97 w 347"/>
                  <a:gd name="T105" fmla="*/ 13 h 912"/>
                  <a:gd name="T106" fmla="*/ 95 w 347"/>
                  <a:gd name="T107" fmla="*/ 86 h 912"/>
                  <a:gd name="T108" fmla="*/ 95 w 347"/>
                  <a:gd name="T109" fmla="*/ 88 h 912"/>
                  <a:gd name="T110" fmla="*/ 70 w 347"/>
                  <a:gd name="T111" fmla="*/ 144 h 912"/>
                  <a:gd name="T112" fmla="*/ 8 w 347"/>
                  <a:gd name="T113" fmla="*/ 569 h 912"/>
                  <a:gd name="T114" fmla="*/ 8 w 347"/>
                  <a:gd name="T115" fmla="*/ 435 h 912"/>
                  <a:gd name="T116" fmla="*/ 46 w 347"/>
                  <a:gd name="T117" fmla="*/ 198 h 912"/>
                  <a:gd name="T118" fmla="*/ 7 w 347"/>
                  <a:gd name="T119" fmla="*/ 612 h 912"/>
                  <a:gd name="T120" fmla="*/ 17 w 347"/>
                  <a:gd name="T121" fmla="*/ 27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7" h="912">
                    <a:moveTo>
                      <a:pt x="246" y="18"/>
                    </a:moveTo>
                    <a:cubicBezTo>
                      <a:pt x="245" y="19"/>
                      <a:pt x="243" y="20"/>
                      <a:pt x="241" y="21"/>
                    </a:cubicBezTo>
                    <a:cubicBezTo>
                      <a:pt x="241" y="21"/>
                      <a:pt x="241" y="21"/>
                      <a:pt x="241" y="21"/>
                    </a:cubicBezTo>
                    <a:cubicBezTo>
                      <a:pt x="234" y="23"/>
                      <a:pt x="221" y="25"/>
                      <a:pt x="204" y="26"/>
                    </a:cubicBezTo>
                    <a:cubicBezTo>
                      <a:pt x="152" y="26"/>
                      <a:pt x="152" y="26"/>
                      <a:pt x="152" y="26"/>
                    </a:cubicBezTo>
                    <a:cubicBezTo>
                      <a:pt x="151" y="26"/>
                      <a:pt x="151" y="26"/>
                      <a:pt x="151" y="26"/>
                    </a:cubicBezTo>
                    <a:cubicBezTo>
                      <a:pt x="119" y="25"/>
                      <a:pt x="119" y="25"/>
                      <a:pt x="119" y="25"/>
                    </a:cubicBezTo>
                    <a:cubicBezTo>
                      <a:pt x="140" y="25"/>
                      <a:pt x="151" y="25"/>
                      <a:pt x="152" y="25"/>
                    </a:cubicBezTo>
                    <a:cubicBezTo>
                      <a:pt x="153" y="26"/>
                      <a:pt x="153" y="26"/>
                      <a:pt x="153" y="26"/>
                    </a:cubicBezTo>
                    <a:cubicBezTo>
                      <a:pt x="204" y="26"/>
                      <a:pt x="204" y="26"/>
                      <a:pt x="204" y="26"/>
                    </a:cubicBezTo>
                    <a:cubicBezTo>
                      <a:pt x="204" y="25"/>
                      <a:pt x="204" y="25"/>
                      <a:pt x="204" y="25"/>
                    </a:cubicBezTo>
                    <a:cubicBezTo>
                      <a:pt x="212" y="23"/>
                      <a:pt x="220" y="21"/>
                      <a:pt x="228" y="20"/>
                    </a:cubicBezTo>
                    <a:cubicBezTo>
                      <a:pt x="228" y="20"/>
                      <a:pt x="228" y="20"/>
                      <a:pt x="228" y="20"/>
                    </a:cubicBezTo>
                    <a:cubicBezTo>
                      <a:pt x="234" y="20"/>
                      <a:pt x="239" y="19"/>
                      <a:pt x="242" y="18"/>
                    </a:cubicBezTo>
                    <a:cubicBezTo>
                      <a:pt x="246" y="18"/>
                      <a:pt x="246" y="18"/>
                      <a:pt x="246" y="18"/>
                    </a:cubicBezTo>
                    <a:cubicBezTo>
                      <a:pt x="242" y="18"/>
                      <a:pt x="242" y="18"/>
                      <a:pt x="242" y="18"/>
                    </a:cubicBezTo>
                    <a:cubicBezTo>
                      <a:pt x="239" y="19"/>
                      <a:pt x="234" y="20"/>
                      <a:pt x="228" y="20"/>
                    </a:cubicBezTo>
                    <a:cubicBezTo>
                      <a:pt x="228" y="20"/>
                      <a:pt x="228" y="20"/>
                      <a:pt x="228" y="20"/>
                    </a:cubicBezTo>
                    <a:cubicBezTo>
                      <a:pt x="220" y="21"/>
                      <a:pt x="212" y="23"/>
                      <a:pt x="204" y="25"/>
                    </a:cubicBezTo>
                    <a:cubicBezTo>
                      <a:pt x="204" y="26"/>
                      <a:pt x="204" y="26"/>
                      <a:pt x="204" y="26"/>
                    </a:cubicBezTo>
                    <a:cubicBezTo>
                      <a:pt x="153" y="26"/>
                      <a:pt x="153" y="26"/>
                      <a:pt x="153" y="26"/>
                    </a:cubicBezTo>
                    <a:cubicBezTo>
                      <a:pt x="152" y="25"/>
                      <a:pt x="152" y="25"/>
                      <a:pt x="152" y="25"/>
                    </a:cubicBezTo>
                    <a:cubicBezTo>
                      <a:pt x="151" y="25"/>
                      <a:pt x="140" y="25"/>
                      <a:pt x="119" y="25"/>
                    </a:cubicBezTo>
                    <a:cubicBezTo>
                      <a:pt x="151" y="26"/>
                      <a:pt x="151" y="26"/>
                      <a:pt x="151" y="26"/>
                    </a:cubicBezTo>
                    <a:cubicBezTo>
                      <a:pt x="152" y="26"/>
                      <a:pt x="152" y="26"/>
                      <a:pt x="152" y="26"/>
                    </a:cubicBezTo>
                    <a:cubicBezTo>
                      <a:pt x="204" y="26"/>
                      <a:pt x="204" y="26"/>
                      <a:pt x="204" y="26"/>
                    </a:cubicBezTo>
                    <a:cubicBezTo>
                      <a:pt x="221" y="25"/>
                      <a:pt x="234" y="23"/>
                      <a:pt x="241" y="21"/>
                    </a:cubicBezTo>
                    <a:cubicBezTo>
                      <a:pt x="241" y="21"/>
                      <a:pt x="241" y="21"/>
                      <a:pt x="241" y="21"/>
                    </a:cubicBezTo>
                    <a:cubicBezTo>
                      <a:pt x="243" y="20"/>
                      <a:pt x="245" y="19"/>
                      <a:pt x="246" y="18"/>
                    </a:cubicBezTo>
                    <a:close/>
                    <a:moveTo>
                      <a:pt x="250" y="16"/>
                    </a:moveTo>
                    <a:cubicBezTo>
                      <a:pt x="250" y="16"/>
                      <a:pt x="250" y="16"/>
                      <a:pt x="250" y="16"/>
                    </a:cubicBezTo>
                    <a:cubicBezTo>
                      <a:pt x="250" y="15"/>
                      <a:pt x="250" y="15"/>
                      <a:pt x="250" y="15"/>
                    </a:cubicBezTo>
                    <a:cubicBezTo>
                      <a:pt x="242" y="13"/>
                      <a:pt x="242" y="13"/>
                      <a:pt x="242" y="13"/>
                    </a:cubicBezTo>
                    <a:cubicBezTo>
                      <a:pt x="232" y="10"/>
                      <a:pt x="217" y="8"/>
                      <a:pt x="198" y="9"/>
                    </a:cubicBezTo>
                    <a:cubicBezTo>
                      <a:pt x="164" y="8"/>
                      <a:pt x="164" y="8"/>
                      <a:pt x="164" y="8"/>
                    </a:cubicBezTo>
                    <a:cubicBezTo>
                      <a:pt x="139" y="7"/>
                      <a:pt x="119" y="8"/>
                      <a:pt x="106" y="10"/>
                    </a:cubicBezTo>
                    <a:cubicBezTo>
                      <a:pt x="115" y="8"/>
                      <a:pt x="125" y="7"/>
                      <a:pt x="138" y="7"/>
                    </a:cubicBezTo>
                    <a:cubicBezTo>
                      <a:pt x="138" y="7"/>
                      <a:pt x="138" y="7"/>
                      <a:pt x="138" y="7"/>
                    </a:cubicBezTo>
                    <a:cubicBezTo>
                      <a:pt x="141" y="7"/>
                      <a:pt x="144" y="7"/>
                      <a:pt x="148" y="7"/>
                    </a:cubicBezTo>
                    <a:cubicBezTo>
                      <a:pt x="148" y="7"/>
                      <a:pt x="148" y="7"/>
                      <a:pt x="148" y="7"/>
                    </a:cubicBezTo>
                    <a:cubicBezTo>
                      <a:pt x="149" y="7"/>
                      <a:pt x="150" y="7"/>
                      <a:pt x="150" y="7"/>
                    </a:cubicBezTo>
                    <a:cubicBezTo>
                      <a:pt x="159" y="7"/>
                      <a:pt x="164" y="7"/>
                      <a:pt x="165" y="7"/>
                    </a:cubicBezTo>
                    <a:cubicBezTo>
                      <a:pt x="199" y="8"/>
                      <a:pt x="199" y="8"/>
                      <a:pt x="199" y="8"/>
                    </a:cubicBezTo>
                    <a:cubicBezTo>
                      <a:pt x="228" y="6"/>
                      <a:pt x="248" y="10"/>
                      <a:pt x="259" y="20"/>
                    </a:cubicBezTo>
                    <a:cubicBezTo>
                      <a:pt x="265" y="25"/>
                      <a:pt x="267" y="31"/>
                      <a:pt x="267" y="39"/>
                    </a:cubicBezTo>
                    <a:cubicBezTo>
                      <a:pt x="267" y="44"/>
                      <a:pt x="264" y="47"/>
                      <a:pt x="258" y="50"/>
                    </a:cubicBezTo>
                    <a:cubicBezTo>
                      <a:pt x="258" y="50"/>
                      <a:pt x="258" y="50"/>
                      <a:pt x="258" y="50"/>
                    </a:cubicBezTo>
                    <a:cubicBezTo>
                      <a:pt x="257" y="50"/>
                      <a:pt x="256" y="50"/>
                      <a:pt x="255" y="51"/>
                    </a:cubicBezTo>
                    <a:cubicBezTo>
                      <a:pt x="254" y="51"/>
                      <a:pt x="254" y="51"/>
                      <a:pt x="254" y="51"/>
                    </a:cubicBezTo>
                    <a:cubicBezTo>
                      <a:pt x="254" y="53"/>
                      <a:pt x="254" y="53"/>
                      <a:pt x="254" y="53"/>
                    </a:cubicBezTo>
                    <a:cubicBezTo>
                      <a:pt x="253" y="70"/>
                      <a:pt x="253" y="81"/>
                      <a:pt x="253" y="87"/>
                    </a:cubicBezTo>
                    <a:cubicBezTo>
                      <a:pt x="255" y="99"/>
                      <a:pt x="258" y="111"/>
                      <a:pt x="265" y="124"/>
                    </a:cubicBezTo>
                    <a:cubicBezTo>
                      <a:pt x="272" y="136"/>
                      <a:pt x="278" y="150"/>
                      <a:pt x="285" y="165"/>
                    </a:cubicBezTo>
                    <a:cubicBezTo>
                      <a:pt x="294" y="185"/>
                      <a:pt x="299" y="197"/>
                      <a:pt x="301" y="200"/>
                    </a:cubicBezTo>
                    <a:cubicBezTo>
                      <a:pt x="306" y="211"/>
                      <a:pt x="311" y="222"/>
                      <a:pt x="315" y="232"/>
                    </a:cubicBezTo>
                    <a:cubicBezTo>
                      <a:pt x="313" y="229"/>
                      <a:pt x="312" y="225"/>
                      <a:pt x="310" y="223"/>
                    </a:cubicBezTo>
                    <a:cubicBezTo>
                      <a:pt x="302" y="210"/>
                      <a:pt x="296" y="197"/>
                      <a:pt x="290" y="183"/>
                    </a:cubicBezTo>
                    <a:cubicBezTo>
                      <a:pt x="284" y="170"/>
                      <a:pt x="279" y="158"/>
                      <a:pt x="274" y="148"/>
                    </a:cubicBezTo>
                    <a:cubicBezTo>
                      <a:pt x="271" y="140"/>
                      <a:pt x="267" y="132"/>
                      <a:pt x="263" y="124"/>
                    </a:cubicBezTo>
                    <a:cubicBezTo>
                      <a:pt x="263" y="122"/>
                      <a:pt x="263" y="122"/>
                      <a:pt x="263" y="122"/>
                    </a:cubicBezTo>
                    <a:cubicBezTo>
                      <a:pt x="263" y="122"/>
                      <a:pt x="263" y="122"/>
                      <a:pt x="263" y="122"/>
                    </a:cubicBezTo>
                    <a:cubicBezTo>
                      <a:pt x="261" y="118"/>
                      <a:pt x="261" y="118"/>
                      <a:pt x="261" y="118"/>
                    </a:cubicBezTo>
                    <a:cubicBezTo>
                      <a:pt x="261" y="117"/>
                      <a:pt x="260" y="116"/>
                      <a:pt x="260" y="116"/>
                    </a:cubicBezTo>
                    <a:cubicBezTo>
                      <a:pt x="260" y="116"/>
                      <a:pt x="260" y="116"/>
                      <a:pt x="260" y="116"/>
                    </a:cubicBezTo>
                    <a:cubicBezTo>
                      <a:pt x="254" y="102"/>
                      <a:pt x="251" y="91"/>
                      <a:pt x="251" y="82"/>
                    </a:cubicBezTo>
                    <a:cubicBezTo>
                      <a:pt x="251" y="82"/>
                      <a:pt x="251" y="82"/>
                      <a:pt x="251" y="82"/>
                    </a:cubicBezTo>
                    <a:cubicBezTo>
                      <a:pt x="251" y="78"/>
                      <a:pt x="251" y="69"/>
                      <a:pt x="251" y="56"/>
                    </a:cubicBezTo>
                    <a:cubicBezTo>
                      <a:pt x="251" y="52"/>
                      <a:pt x="251" y="52"/>
                      <a:pt x="251" y="52"/>
                    </a:cubicBezTo>
                    <a:cubicBezTo>
                      <a:pt x="248" y="53"/>
                      <a:pt x="248" y="53"/>
                      <a:pt x="248" y="53"/>
                    </a:cubicBezTo>
                    <a:cubicBezTo>
                      <a:pt x="242" y="54"/>
                      <a:pt x="233" y="56"/>
                      <a:pt x="223" y="57"/>
                    </a:cubicBezTo>
                    <a:cubicBezTo>
                      <a:pt x="148" y="57"/>
                      <a:pt x="148" y="57"/>
                      <a:pt x="148" y="57"/>
                    </a:cubicBezTo>
                    <a:cubicBezTo>
                      <a:pt x="124" y="55"/>
                      <a:pt x="107" y="53"/>
                      <a:pt x="96" y="51"/>
                    </a:cubicBezTo>
                    <a:cubicBezTo>
                      <a:pt x="92" y="50"/>
                      <a:pt x="92" y="50"/>
                      <a:pt x="92" y="50"/>
                    </a:cubicBezTo>
                    <a:cubicBezTo>
                      <a:pt x="92" y="50"/>
                      <a:pt x="92" y="50"/>
                      <a:pt x="92" y="50"/>
                    </a:cubicBezTo>
                    <a:cubicBezTo>
                      <a:pt x="91" y="50"/>
                      <a:pt x="91" y="50"/>
                      <a:pt x="91" y="50"/>
                    </a:cubicBezTo>
                    <a:cubicBezTo>
                      <a:pt x="84" y="48"/>
                      <a:pt x="80" y="45"/>
                      <a:pt x="79" y="42"/>
                    </a:cubicBezTo>
                    <a:cubicBezTo>
                      <a:pt x="79" y="42"/>
                      <a:pt x="79" y="42"/>
                      <a:pt x="79" y="42"/>
                    </a:cubicBezTo>
                    <a:cubicBezTo>
                      <a:pt x="79" y="41"/>
                      <a:pt x="79" y="41"/>
                      <a:pt x="79" y="41"/>
                    </a:cubicBezTo>
                    <a:cubicBezTo>
                      <a:pt x="80" y="43"/>
                      <a:pt x="83" y="45"/>
                      <a:pt x="86" y="46"/>
                    </a:cubicBezTo>
                    <a:cubicBezTo>
                      <a:pt x="94" y="50"/>
                      <a:pt x="114" y="53"/>
                      <a:pt x="148" y="56"/>
                    </a:cubicBezTo>
                    <a:cubicBezTo>
                      <a:pt x="221" y="56"/>
                      <a:pt x="221" y="56"/>
                      <a:pt x="221" y="56"/>
                    </a:cubicBezTo>
                    <a:cubicBezTo>
                      <a:pt x="237" y="53"/>
                      <a:pt x="247" y="52"/>
                      <a:pt x="250" y="51"/>
                    </a:cubicBezTo>
                    <a:cubicBezTo>
                      <a:pt x="262" y="48"/>
                      <a:pt x="267" y="44"/>
                      <a:pt x="267" y="39"/>
                    </a:cubicBezTo>
                    <a:cubicBezTo>
                      <a:pt x="267" y="31"/>
                      <a:pt x="263" y="24"/>
                      <a:pt x="257" y="20"/>
                    </a:cubicBezTo>
                    <a:cubicBezTo>
                      <a:pt x="255" y="18"/>
                      <a:pt x="253" y="17"/>
                      <a:pt x="250" y="16"/>
                    </a:cubicBezTo>
                    <a:cubicBezTo>
                      <a:pt x="253" y="17"/>
                      <a:pt x="255" y="18"/>
                      <a:pt x="257" y="20"/>
                    </a:cubicBezTo>
                    <a:cubicBezTo>
                      <a:pt x="263" y="24"/>
                      <a:pt x="267" y="31"/>
                      <a:pt x="267" y="39"/>
                    </a:cubicBezTo>
                    <a:cubicBezTo>
                      <a:pt x="267" y="44"/>
                      <a:pt x="262" y="48"/>
                      <a:pt x="250" y="51"/>
                    </a:cubicBezTo>
                    <a:cubicBezTo>
                      <a:pt x="247" y="52"/>
                      <a:pt x="237" y="53"/>
                      <a:pt x="221" y="56"/>
                    </a:cubicBezTo>
                    <a:cubicBezTo>
                      <a:pt x="148" y="56"/>
                      <a:pt x="148" y="56"/>
                      <a:pt x="148" y="56"/>
                    </a:cubicBezTo>
                    <a:cubicBezTo>
                      <a:pt x="114" y="53"/>
                      <a:pt x="94" y="50"/>
                      <a:pt x="86" y="46"/>
                    </a:cubicBezTo>
                    <a:cubicBezTo>
                      <a:pt x="83" y="45"/>
                      <a:pt x="80" y="43"/>
                      <a:pt x="79" y="41"/>
                    </a:cubicBezTo>
                    <a:cubicBezTo>
                      <a:pt x="79" y="41"/>
                      <a:pt x="79" y="41"/>
                      <a:pt x="79" y="42"/>
                    </a:cubicBezTo>
                    <a:cubicBezTo>
                      <a:pt x="79" y="42"/>
                      <a:pt x="79" y="42"/>
                      <a:pt x="79" y="42"/>
                    </a:cubicBezTo>
                    <a:cubicBezTo>
                      <a:pt x="80" y="45"/>
                      <a:pt x="84" y="48"/>
                      <a:pt x="91" y="50"/>
                    </a:cubicBezTo>
                    <a:cubicBezTo>
                      <a:pt x="92" y="50"/>
                      <a:pt x="92" y="50"/>
                      <a:pt x="92" y="50"/>
                    </a:cubicBezTo>
                    <a:cubicBezTo>
                      <a:pt x="92" y="50"/>
                      <a:pt x="92" y="50"/>
                      <a:pt x="92" y="50"/>
                    </a:cubicBezTo>
                    <a:cubicBezTo>
                      <a:pt x="96" y="51"/>
                      <a:pt x="96" y="51"/>
                      <a:pt x="96" y="51"/>
                    </a:cubicBezTo>
                    <a:cubicBezTo>
                      <a:pt x="107" y="53"/>
                      <a:pt x="124" y="55"/>
                      <a:pt x="148" y="57"/>
                    </a:cubicBezTo>
                    <a:cubicBezTo>
                      <a:pt x="223" y="57"/>
                      <a:pt x="223" y="57"/>
                      <a:pt x="223" y="57"/>
                    </a:cubicBezTo>
                    <a:cubicBezTo>
                      <a:pt x="233" y="56"/>
                      <a:pt x="242" y="54"/>
                      <a:pt x="248" y="53"/>
                    </a:cubicBezTo>
                    <a:cubicBezTo>
                      <a:pt x="251" y="52"/>
                      <a:pt x="251" y="52"/>
                      <a:pt x="251" y="52"/>
                    </a:cubicBezTo>
                    <a:cubicBezTo>
                      <a:pt x="251" y="56"/>
                      <a:pt x="251" y="56"/>
                      <a:pt x="251" y="56"/>
                    </a:cubicBezTo>
                    <a:cubicBezTo>
                      <a:pt x="251" y="69"/>
                      <a:pt x="251" y="78"/>
                      <a:pt x="251" y="82"/>
                    </a:cubicBezTo>
                    <a:cubicBezTo>
                      <a:pt x="251" y="82"/>
                      <a:pt x="251" y="82"/>
                      <a:pt x="251" y="82"/>
                    </a:cubicBezTo>
                    <a:cubicBezTo>
                      <a:pt x="251" y="91"/>
                      <a:pt x="254" y="102"/>
                      <a:pt x="260" y="116"/>
                    </a:cubicBezTo>
                    <a:cubicBezTo>
                      <a:pt x="260" y="116"/>
                      <a:pt x="260" y="116"/>
                      <a:pt x="260" y="116"/>
                    </a:cubicBezTo>
                    <a:cubicBezTo>
                      <a:pt x="260" y="116"/>
                      <a:pt x="261" y="117"/>
                      <a:pt x="261" y="118"/>
                    </a:cubicBezTo>
                    <a:cubicBezTo>
                      <a:pt x="263" y="122"/>
                      <a:pt x="263" y="122"/>
                      <a:pt x="263" y="122"/>
                    </a:cubicBezTo>
                    <a:cubicBezTo>
                      <a:pt x="263" y="122"/>
                      <a:pt x="263" y="122"/>
                      <a:pt x="263" y="122"/>
                    </a:cubicBezTo>
                    <a:cubicBezTo>
                      <a:pt x="263" y="124"/>
                      <a:pt x="263" y="124"/>
                      <a:pt x="263" y="124"/>
                    </a:cubicBezTo>
                    <a:cubicBezTo>
                      <a:pt x="267" y="132"/>
                      <a:pt x="271" y="140"/>
                      <a:pt x="274" y="148"/>
                    </a:cubicBezTo>
                    <a:cubicBezTo>
                      <a:pt x="279" y="158"/>
                      <a:pt x="284" y="170"/>
                      <a:pt x="290" y="183"/>
                    </a:cubicBezTo>
                    <a:cubicBezTo>
                      <a:pt x="296" y="197"/>
                      <a:pt x="302" y="210"/>
                      <a:pt x="310" y="223"/>
                    </a:cubicBezTo>
                    <a:cubicBezTo>
                      <a:pt x="312" y="225"/>
                      <a:pt x="313" y="229"/>
                      <a:pt x="315" y="232"/>
                    </a:cubicBezTo>
                    <a:cubicBezTo>
                      <a:pt x="311" y="222"/>
                      <a:pt x="306" y="211"/>
                      <a:pt x="301" y="200"/>
                    </a:cubicBezTo>
                    <a:cubicBezTo>
                      <a:pt x="299" y="197"/>
                      <a:pt x="294" y="185"/>
                      <a:pt x="285" y="165"/>
                    </a:cubicBezTo>
                    <a:cubicBezTo>
                      <a:pt x="278" y="150"/>
                      <a:pt x="272" y="136"/>
                      <a:pt x="265" y="124"/>
                    </a:cubicBezTo>
                    <a:cubicBezTo>
                      <a:pt x="258" y="111"/>
                      <a:pt x="255" y="99"/>
                      <a:pt x="253" y="87"/>
                    </a:cubicBezTo>
                    <a:cubicBezTo>
                      <a:pt x="253" y="81"/>
                      <a:pt x="253" y="70"/>
                      <a:pt x="254" y="53"/>
                    </a:cubicBezTo>
                    <a:cubicBezTo>
                      <a:pt x="254" y="51"/>
                      <a:pt x="254" y="51"/>
                      <a:pt x="254" y="51"/>
                    </a:cubicBezTo>
                    <a:cubicBezTo>
                      <a:pt x="255" y="51"/>
                      <a:pt x="255" y="51"/>
                      <a:pt x="255" y="51"/>
                    </a:cubicBezTo>
                    <a:cubicBezTo>
                      <a:pt x="256" y="50"/>
                      <a:pt x="257" y="50"/>
                      <a:pt x="258" y="50"/>
                    </a:cubicBezTo>
                    <a:cubicBezTo>
                      <a:pt x="258" y="50"/>
                      <a:pt x="258" y="50"/>
                      <a:pt x="258" y="50"/>
                    </a:cubicBezTo>
                    <a:cubicBezTo>
                      <a:pt x="264" y="47"/>
                      <a:pt x="267" y="44"/>
                      <a:pt x="267" y="39"/>
                    </a:cubicBezTo>
                    <a:cubicBezTo>
                      <a:pt x="267" y="31"/>
                      <a:pt x="265" y="25"/>
                      <a:pt x="259" y="20"/>
                    </a:cubicBezTo>
                    <a:cubicBezTo>
                      <a:pt x="248" y="10"/>
                      <a:pt x="228" y="6"/>
                      <a:pt x="199" y="8"/>
                    </a:cubicBezTo>
                    <a:cubicBezTo>
                      <a:pt x="165" y="7"/>
                      <a:pt x="165" y="7"/>
                      <a:pt x="165" y="7"/>
                    </a:cubicBezTo>
                    <a:cubicBezTo>
                      <a:pt x="164" y="7"/>
                      <a:pt x="159" y="7"/>
                      <a:pt x="150" y="7"/>
                    </a:cubicBezTo>
                    <a:cubicBezTo>
                      <a:pt x="150" y="7"/>
                      <a:pt x="149" y="7"/>
                      <a:pt x="148" y="7"/>
                    </a:cubicBezTo>
                    <a:cubicBezTo>
                      <a:pt x="148" y="7"/>
                      <a:pt x="148" y="7"/>
                      <a:pt x="148" y="7"/>
                    </a:cubicBezTo>
                    <a:cubicBezTo>
                      <a:pt x="144" y="7"/>
                      <a:pt x="141" y="7"/>
                      <a:pt x="138" y="7"/>
                    </a:cubicBezTo>
                    <a:cubicBezTo>
                      <a:pt x="138" y="7"/>
                      <a:pt x="138" y="7"/>
                      <a:pt x="138" y="7"/>
                    </a:cubicBezTo>
                    <a:cubicBezTo>
                      <a:pt x="125" y="7"/>
                      <a:pt x="115" y="8"/>
                      <a:pt x="106" y="10"/>
                    </a:cubicBezTo>
                    <a:cubicBezTo>
                      <a:pt x="119" y="8"/>
                      <a:pt x="139" y="7"/>
                      <a:pt x="164" y="8"/>
                    </a:cubicBezTo>
                    <a:cubicBezTo>
                      <a:pt x="198" y="9"/>
                      <a:pt x="198" y="9"/>
                      <a:pt x="198" y="9"/>
                    </a:cubicBezTo>
                    <a:cubicBezTo>
                      <a:pt x="217" y="8"/>
                      <a:pt x="232" y="10"/>
                      <a:pt x="242" y="13"/>
                    </a:cubicBezTo>
                    <a:cubicBezTo>
                      <a:pt x="250" y="15"/>
                      <a:pt x="250" y="15"/>
                      <a:pt x="250" y="15"/>
                    </a:cubicBezTo>
                    <a:cubicBezTo>
                      <a:pt x="250" y="16"/>
                      <a:pt x="250" y="16"/>
                      <a:pt x="250" y="16"/>
                    </a:cubicBezTo>
                    <a:close/>
                    <a:moveTo>
                      <a:pt x="246" y="82"/>
                    </a:moveTo>
                    <a:cubicBezTo>
                      <a:pt x="246" y="78"/>
                      <a:pt x="246" y="70"/>
                      <a:pt x="246" y="59"/>
                    </a:cubicBezTo>
                    <a:cubicBezTo>
                      <a:pt x="240" y="60"/>
                      <a:pt x="232" y="61"/>
                      <a:pt x="223" y="63"/>
                    </a:cubicBezTo>
                    <a:cubicBezTo>
                      <a:pt x="147" y="63"/>
                      <a:pt x="147" y="63"/>
                      <a:pt x="147" y="63"/>
                    </a:cubicBezTo>
                    <a:cubicBezTo>
                      <a:pt x="126" y="61"/>
                      <a:pt x="110" y="59"/>
                      <a:pt x="99" y="57"/>
                    </a:cubicBezTo>
                    <a:cubicBezTo>
                      <a:pt x="99" y="60"/>
                      <a:pt x="100" y="63"/>
                      <a:pt x="100" y="67"/>
                    </a:cubicBezTo>
                    <a:cubicBezTo>
                      <a:pt x="101" y="70"/>
                      <a:pt x="101" y="75"/>
                      <a:pt x="101" y="80"/>
                    </a:cubicBezTo>
                    <a:cubicBezTo>
                      <a:pt x="101" y="80"/>
                      <a:pt x="101" y="80"/>
                      <a:pt x="101" y="80"/>
                    </a:cubicBezTo>
                    <a:cubicBezTo>
                      <a:pt x="101" y="89"/>
                      <a:pt x="98" y="101"/>
                      <a:pt x="92" y="115"/>
                    </a:cubicBezTo>
                    <a:cubicBezTo>
                      <a:pt x="96" y="116"/>
                      <a:pt x="102" y="117"/>
                      <a:pt x="109" y="118"/>
                    </a:cubicBezTo>
                    <a:cubicBezTo>
                      <a:pt x="109" y="118"/>
                      <a:pt x="109" y="118"/>
                      <a:pt x="109" y="118"/>
                    </a:cubicBezTo>
                    <a:cubicBezTo>
                      <a:pt x="126" y="122"/>
                      <a:pt x="145" y="124"/>
                      <a:pt x="167" y="124"/>
                    </a:cubicBezTo>
                    <a:cubicBezTo>
                      <a:pt x="169" y="124"/>
                      <a:pt x="171" y="124"/>
                      <a:pt x="173" y="123"/>
                    </a:cubicBezTo>
                    <a:cubicBezTo>
                      <a:pt x="173" y="123"/>
                      <a:pt x="173" y="123"/>
                      <a:pt x="173" y="123"/>
                    </a:cubicBezTo>
                    <a:cubicBezTo>
                      <a:pt x="210" y="123"/>
                      <a:pt x="210" y="123"/>
                      <a:pt x="210" y="123"/>
                    </a:cubicBezTo>
                    <a:cubicBezTo>
                      <a:pt x="215" y="121"/>
                      <a:pt x="230" y="119"/>
                      <a:pt x="254" y="117"/>
                    </a:cubicBezTo>
                    <a:cubicBezTo>
                      <a:pt x="248" y="103"/>
                      <a:pt x="246" y="92"/>
                      <a:pt x="246" y="82"/>
                    </a:cubicBezTo>
                    <a:close/>
                    <a:moveTo>
                      <a:pt x="260" y="55"/>
                    </a:moveTo>
                    <a:cubicBezTo>
                      <a:pt x="260" y="55"/>
                      <a:pt x="259" y="55"/>
                      <a:pt x="259" y="55"/>
                    </a:cubicBezTo>
                    <a:cubicBezTo>
                      <a:pt x="259" y="71"/>
                      <a:pt x="258" y="81"/>
                      <a:pt x="259" y="87"/>
                    </a:cubicBezTo>
                    <a:cubicBezTo>
                      <a:pt x="260" y="98"/>
                      <a:pt x="264" y="109"/>
                      <a:pt x="270" y="121"/>
                    </a:cubicBezTo>
                    <a:cubicBezTo>
                      <a:pt x="277" y="134"/>
                      <a:pt x="283" y="147"/>
                      <a:pt x="290" y="163"/>
                    </a:cubicBezTo>
                    <a:cubicBezTo>
                      <a:pt x="299" y="183"/>
                      <a:pt x="304" y="194"/>
                      <a:pt x="306" y="198"/>
                    </a:cubicBezTo>
                    <a:cubicBezTo>
                      <a:pt x="318" y="223"/>
                      <a:pt x="328" y="247"/>
                      <a:pt x="334" y="271"/>
                    </a:cubicBezTo>
                    <a:cubicBezTo>
                      <a:pt x="340" y="294"/>
                      <a:pt x="344" y="319"/>
                      <a:pt x="346" y="344"/>
                    </a:cubicBezTo>
                    <a:cubicBezTo>
                      <a:pt x="346" y="392"/>
                      <a:pt x="346" y="392"/>
                      <a:pt x="346" y="392"/>
                    </a:cubicBezTo>
                    <a:cubicBezTo>
                      <a:pt x="345" y="397"/>
                      <a:pt x="345" y="405"/>
                      <a:pt x="345" y="415"/>
                    </a:cubicBezTo>
                    <a:cubicBezTo>
                      <a:pt x="345" y="425"/>
                      <a:pt x="345" y="433"/>
                      <a:pt x="344" y="438"/>
                    </a:cubicBezTo>
                    <a:cubicBezTo>
                      <a:pt x="346" y="569"/>
                      <a:pt x="346" y="569"/>
                      <a:pt x="346" y="569"/>
                    </a:cubicBezTo>
                    <a:cubicBezTo>
                      <a:pt x="346" y="572"/>
                      <a:pt x="347" y="577"/>
                      <a:pt x="347" y="583"/>
                    </a:cubicBezTo>
                    <a:cubicBezTo>
                      <a:pt x="347" y="590"/>
                      <a:pt x="346" y="600"/>
                      <a:pt x="346" y="615"/>
                    </a:cubicBezTo>
                    <a:cubicBezTo>
                      <a:pt x="345" y="631"/>
                      <a:pt x="344" y="641"/>
                      <a:pt x="344" y="647"/>
                    </a:cubicBezTo>
                    <a:cubicBezTo>
                      <a:pt x="344" y="647"/>
                      <a:pt x="344" y="647"/>
                      <a:pt x="344" y="647"/>
                    </a:cubicBezTo>
                    <a:cubicBezTo>
                      <a:pt x="344" y="650"/>
                      <a:pt x="344" y="656"/>
                      <a:pt x="345" y="664"/>
                    </a:cubicBezTo>
                    <a:cubicBezTo>
                      <a:pt x="345" y="673"/>
                      <a:pt x="345" y="682"/>
                      <a:pt x="344" y="691"/>
                    </a:cubicBezTo>
                    <a:cubicBezTo>
                      <a:pt x="344" y="748"/>
                      <a:pt x="344" y="748"/>
                      <a:pt x="344" y="748"/>
                    </a:cubicBezTo>
                    <a:cubicBezTo>
                      <a:pt x="344" y="748"/>
                      <a:pt x="344" y="748"/>
                      <a:pt x="344" y="748"/>
                    </a:cubicBezTo>
                    <a:cubicBezTo>
                      <a:pt x="344" y="757"/>
                      <a:pt x="344" y="770"/>
                      <a:pt x="342" y="785"/>
                    </a:cubicBezTo>
                    <a:cubicBezTo>
                      <a:pt x="341" y="801"/>
                      <a:pt x="341" y="819"/>
                      <a:pt x="342" y="840"/>
                    </a:cubicBezTo>
                    <a:cubicBezTo>
                      <a:pt x="343" y="862"/>
                      <a:pt x="326" y="880"/>
                      <a:pt x="292" y="893"/>
                    </a:cubicBezTo>
                    <a:cubicBezTo>
                      <a:pt x="269" y="902"/>
                      <a:pt x="244" y="907"/>
                      <a:pt x="218" y="910"/>
                    </a:cubicBezTo>
                    <a:cubicBezTo>
                      <a:pt x="217" y="910"/>
                      <a:pt x="217" y="910"/>
                      <a:pt x="217" y="910"/>
                    </a:cubicBezTo>
                    <a:cubicBezTo>
                      <a:pt x="217" y="910"/>
                      <a:pt x="217" y="910"/>
                      <a:pt x="217" y="910"/>
                    </a:cubicBezTo>
                    <a:cubicBezTo>
                      <a:pt x="209" y="912"/>
                      <a:pt x="195" y="912"/>
                      <a:pt x="176" y="911"/>
                    </a:cubicBezTo>
                    <a:cubicBezTo>
                      <a:pt x="157" y="910"/>
                      <a:pt x="142" y="909"/>
                      <a:pt x="132" y="908"/>
                    </a:cubicBezTo>
                    <a:cubicBezTo>
                      <a:pt x="132" y="908"/>
                      <a:pt x="132" y="908"/>
                      <a:pt x="132" y="908"/>
                    </a:cubicBezTo>
                    <a:cubicBezTo>
                      <a:pt x="105" y="906"/>
                      <a:pt x="79" y="900"/>
                      <a:pt x="55" y="890"/>
                    </a:cubicBezTo>
                    <a:cubicBezTo>
                      <a:pt x="20" y="877"/>
                      <a:pt x="4" y="860"/>
                      <a:pt x="5" y="837"/>
                    </a:cubicBezTo>
                    <a:cubicBezTo>
                      <a:pt x="6" y="816"/>
                      <a:pt x="6" y="798"/>
                      <a:pt x="4" y="783"/>
                    </a:cubicBezTo>
                    <a:cubicBezTo>
                      <a:pt x="3" y="767"/>
                      <a:pt x="2" y="755"/>
                      <a:pt x="3" y="746"/>
                    </a:cubicBezTo>
                    <a:cubicBezTo>
                      <a:pt x="3" y="699"/>
                      <a:pt x="3" y="699"/>
                      <a:pt x="3" y="699"/>
                    </a:cubicBezTo>
                    <a:cubicBezTo>
                      <a:pt x="3" y="699"/>
                      <a:pt x="3" y="699"/>
                      <a:pt x="3" y="699"/>
                    </a:cubicBezTo>
                    <a:cubicBezTo>
                      <a:pt x="3" y="697"/>
                      <a:pt x="3" y="693"/>
                      <a:pt x="3" y="689"/>
                    </a:cubicBezTo>
                    <a:cubicBezTo>
                      <a:pt x="2" y="680"/>
                      <a:pt x="2" y="671"/>
                      <a:pt x="2" y="662"/>
                    </a:cubicBezTo>
                    <a:cubicBezTo>
                      <a:pt x="2" y="653"/>
                      <a:pt x="2" y="647"/>
                      <a:pt x="3" y="645"/>
                    </a:cubicBezTo>
                    <a:cubicBezTo>
                      <a:pt x="2" y="639"/>
                      <a:pt x="2" y="628"/>
                      <a:pt x="1" y="613"/>
                    </a:cubicBezTo>
                    <a:cubicBezTo>
                      <a:pt x="0" y="598"/>
                      <a:pt x="0" y="587"/>
                      <a:pt x="0" y="581"/>
                    </a:cubicBezTo>
                    <a:cubicBezTo>
                      <a:pt x="0" y="575"/>
                      <a:pt x="0" y="570"/>
                      <a:pt x="1" y="566"/>
                    </a:cubicBezTo>
                    <a:cubicBezTo>
                      <a:pt x="2" y="436"/>
                      <a:pt x="2" y="436"/>
                      <a:pt x="2" y="436"/>
                    </a:cubicBezTo>
                    <a:cubicBezTo>
                      <a:pt x="2" y="431"/>
                      <a:pt x="2" y="423"/>
                      <a:pt x="2" y="413"/>
                    </a:cubicBezTo>
                    <a:cubicBezTo>
                      <a:pt x="2" y="403"/>
                      <a:pt x="2" y="395"/>
                      <a:pt x="1" y="390"/>
                    </a:cubicBezTo>
                    <a:cubicBezTo>
                      <a:pt x="1" y="341"/>
                      <a:pt x="1" y="341"/>
                      <a:pt x="1" y="341"/>
                    </a:cubicBezTo>
                    <a:cubicBezTo>
                      <a:pt x="2" y="316"/>
                      <a:pt x="6" y="292"/>
                      <a:pt x="12" y="269"/>
                    </a:cubicBezTo>
                    <a:cubicBezTo>
                      <a:pt x="19" y="245"/>
                      <a:pt x="28" y="221"/>
                      <a:pt x="41" y="195"/>
                    </a:cubicBezTo>
                    <a:cubicBezTo>
                      <a:pt x="43" y="192"/>
                      <a:pt x="48" y="180"/>
                      <a:pt x="57" y="161"/>
                    </a:cubicBezTo>
                    <a:cubicBezTo>
                      <a:pt x="63" y="145"/>
                      <a:pt x="70" y="132"/>
                      <a:pt x="76" y="122"/>
                    </a:cubicBezTo>
                    <a:cubicBezTo>
                      <a:pt x="84" y="109"/>
                      <a:pt x="89" y="96"/>
                      <a:pt x="89" y="86"/>
                    </a:cubicBezTo>
                    <a:cubicBezTo>
                      <a:pt x="89" y="86"/>
                      <a:pt x="89" y="86"/>
                      <a:pt x="89" y="86"/>
                    </a:cubicBezTo>
                    <a:cubicBezTo>
                      <a:pt x="89" y="79"/>
                      <a:pt x="88" y="73"/>
                      <a:pt x="88" y="67"/>
                    </a:cubicBezTo>
                    <a:cubicBezTo>
                      <a:pt x="88" y="67"/>
                      <a:pt x="88" y="67"/>
                      <a:pt x="88" y="67"/>
                    </a:cubicBezTo>
                    <a:cubicBezTo>
                      <a:pt x="88" y="62"/>
                      <a:pt x="88" y="58"/>
                      <a:pt x="88" y="54"/>
                    </a:cubicBezTo>
                    <a:cubicBezTo>
                      <a:pt x="78" y="52"/>
                      <a:pt x="73" y="47"/>
                      <a:pt x="74" y="42"/>
                    </a:cubicBezTo>
                    <a:cubicBezTo>
                      <a:pt x="74" y="42"/>
                      <a:pt x="74" y="42"/>
                      <a:pt x="74" y="42"/>
                    </a:cubicBezTo>
                    <a:cubicBezTo>
                      <a:pt x="73" y="36"/>
                      <a:pt x="73" y="32"/>
                      <a:pt x="74" y="29"/>
                    </a:cubicBezTo>
                    <a:cubicBezTo>
                      <a:pt x="74" y="23"/>
                      <a:pt x="76" y="19"/>
                      <a:pt x="80" y="15"/>
                    </a:cubicBezTo>
                    <a:cubicBezTo>
                      <a:pt x="89" y="7"/>
                      <a:pt x="108" y="2"/>
                      <a:pt x="138" y="1"/>
                    </a:cubicBezTo>
                    <a:cubicBezTo>
                      <a:pt x="138" y="1"/>
                      <a:pt x="138" y="1"/>
                      <a:pt x="138" y="1"/>
                    </a:cubicBezTo>
                    <a:cubicBezTo>
                      <a:pt x="140" y="1"/>
                      <a:pt x="144" y="1"/>
                      <a:pt x="148" y="1"/>
                    </a:cubicBezTo>
                    <a:cubicBezTo>
                      <a:pt x="148" y="1"/>
                      <a:pt x="148" y="1"/>
                      <a:pt x="148" y="1"/>
                    </a:cubicBezTo>
                    <a:cubicBezTo>
                      <a:pt x="149" y="1"/>
                      <a:pt x="150" y="1"/>
                      <a:pt x="150" y="1"/>
                    </a:cubicBezTo>
                    <a:cubicBezTo>
                      <a:pt x="160" y="2"/>
                      <a:pt x="164" y="2"/>
                      <a:pt x="165" y="2"/>
                    </a:cubicBezTo>
                    <a:cubicBezTo>
                      <a:pt x="199" y="2"/>
                      <a:pt x="199" y="2"/>
                      <a:pt x="199" y="2"/>
                    </a:cubicBezTo>
                    <a:cubicBezTo>
                      <a:pt x="230" y="0"/>
                      <a:pt x="252" y="4"/>
                      <a:pt x="263" y="16"/>
                    </a:cubicBezTo>
                    <a:cubicBezTo>
                      <a:pt x="270" y="22"/>
                      <a:pt x="273" y="30"/>
                      <a:pt x="273" y="39"/>
                    </a:cubicBezTo>
                    <a:cubicBezTo>
                      <a:pt x="273" y="46"/>
                      <a:pt x="269" y="52"/>
                      <a:pt x="260" y="55"/>
                    </a:cubicBezTo>
                    <a:close/>
                    <a:moveTo>
                      <a:pt x="261" y="39"/>
                    </a:moveTo>
                    <a:cubicBezTo>
                      <a:pt x="261" y="33"/>
                      <a:pt x="258" y="28"/>
                      <a:pt x="253" y="24"/>
                    </a:cubicBezTo>
                    <a:cubicBezTo>
                      <a:pt x="252" y="23"/>
                      <a:pt x="251" y="23"/>
                      <a:pt x="250" y="22"/>
                    </a:cubicBezTo>
                    <a:cubicBezTo>
                      <a:pt x="248" y="23"/>
                      <a:pt x="246" y="25"/>
                      <a:pt x="243" y="26"/>
                    </a:cubicBezTo>
                    <a:cubicBezTo>
                      <a:pt x="243" y="26"/>
                      <a:pt x="243" y="26"/>
                      <a:pt x="243" y="26"/>
                    </a:cubicBezTo>
                    <a:cubicBezTo>
                      <a:pt x="235" y="29"/>
                      <a:pt x="222" y="31"/>
                      <a:pt x="204" y="32"/>
                    </a:cubicBezTo>
                    <a:cubicBezTo>
                      <a:pt x="151" y="32"/>
                      <a:pt x="151" y="32"/>
                      <a:pt x="151" y="32"/>
                    </a:cubicBezTo>
                    <a:cubicBezTo>
                      <a:pt x="150" y="31"/>
                      <a:pt x="150" y="31"/>
                      <a:pt x="150" y="31"/>
                    </a:cubicBezTo>
                    <a:cubicBezTo>
                      <a:pt x="119" y="31"/>
                      <a:pt x="119" y="31"/>
                      <a:pt x="119" y="31"/>
                    </a:cubicBezTo>
                    <a:cubicBezTo>
                      <a:pt x="111" y="30"/>
                      <a:pt x="105" y="28"/>
                      <a:pt x="100" y="26"/>
                    </a:cubicBezTo>
                    <a:cubicBezTo>
                      <a:pt x="100" y="26"/>
                      <a:pt x="100" y="26"/>
                      <a:pt x="100" y="26"/>
                    </a:cubicBezTo>
                    <a:cubicBezTo>
                      <a:pt x="95" y="25"/>
                      <a:pt x="92" y="23"/>
                      <a:pt x="91" y="21"/>
                    </a:cubicBezTo>
                    <a:cubicBezTo>
                      <a:pt x="86" y="23"/>
                      <a:pt x="84" y="27"/>
                      <a:pt x="84" y="32"/>
                    </a:cubicBezTo>
                    <a:cubicBezTo>
                      <a:pt x="84" y="35"/>
                      <a:pt x="84" y="37"/>
                      <a:pt x="84" y="38"/>
                    </a:cubicBezTo>
                    <a:cubicBezTo>
                      <a:pt x="85" y="39"/>
                      <a:pt x="86" y="40"/>
                      <a:pt x="88" y="41"/>
                    </a:cubicBezTo>
                    <a:cubicBezTo>
                      <a:pt x="96" y="45"/>
                      <a:pt x="116" y="48"/>
                      <a:pt x="148" y="50"/>
                    </a:cubicBezTo>
                    <a:cubicBezTo>
                      <a:pt x="221" y="50"/>
                      <a:pt x="221" y="50"/>
                      <a:pt x="221" y="50"/>
                    </a:cubicBezTo>
                    <a:cubicBezTo>
                      <a:pt x="236" y="48"/>
                      <a:pt x="246" y="46"/>
                      <a:pt x="249" y="45"/>
                    </a:cubicBezTo>
                    <a:cubicBezTo>
                      <a:pt x="256" y="43"/>
                      <a:pt x="261" y="41"/>
                      <a:pt x="261" y="39"/>
                    </a:cubicBezTo>
                    <a:close/>
                    <a:moveTo>
                      <a:pt x="260" y="122"/>
                    </a:moveTo>
                    <a:cubicBezTo>
                      <a:pt x="258" y="123"/>
                      <a:pt x="255" y="124"/>
                      <a:pt x="251" y="125"/>
                    </a:cubicBezTo>
                    <a:cubicBezTo>
                      <a:pt x="242" y="126"/>
                      <a:pt x="228" y="128"/>
                      <a:pt x="211" y="129"/>
                    </a:cubicBezTo>
                    <a:cubicBezTo>
                      <a:pt x="172" y="129"/>
                      <a:pt x="172" y="129"/>
                      <a:pt x="172" y="129"/>
                    </a:cubicBezTo>
                    <a:cubicBezTo>
                      <a:pt x="172" y="130"/>
                      <a:pt x="172" y="130"/>
                      <a:pt x="172" y="130"/>
                    </a:cubicBezTo>
                    <a:cubicBezTo>
                      <a:pt x="170" y="130"/>
                      <a:pt x="168" y="130"/>
                      <a:pt x="167" y="130"/>
                    </a:cubicBezTo>
                    <a:cubicBezTo>
                      <a:pt x="141" y="130"/>
                      <a:pt x="120" y="128"/>
                      <a:pt x="104" y="125"/>
                    </a:cubicBezTo>
                    <a:cubicBezTo>
                      <a:pt x="101" y="124"/>
                      <a:pt x="97" y="123"/>
                      <a:pt x="92" y="121"/>
                    </a:cubicBezTo>
                    <a:cubicBezTo>
                      <a:pt x="96" y="121"/>
                      <a:pt x="101" y="122"/>
                      <a:pt x="108" y="124"/>
                    </a:cubicBezTo>
                    <a:cubicBezTo>
                      <a:pt x="125" y="128"/>
                      <a:pt x="145" y="129"/>
                      <a:pt x="167" y="129"/>
                    </a:cubicBezTo>
                    <a:cubicBezTo>
                      <a:pt x="169" y="130"/>
                      <a:pt x="171" y="129"/>
                      <a:pt x="174" y="129"/>
                    </a:cubicBezTo>
                    <a:cubicBezTo>
                      <a:pt x="210" y="128"/>
                      <a:pt x="210" y="128"/>
                      <a:pt x="210" y="128"/>
                    </a:cubicBezTo>
                    <a:cubicBezTo>
                      <a:pt x="211" y="128"/>
                      <a:pt x="211" y="128"/>
                      <a:pt x="211" y="128"/>
                    </a:cubicBezTo>
                    <a:cubicBezTo>
                      <a:pt x="216" y="126"/>
                      <a:pt x="232" y="124"/>
                      <a:pt x="259" y="122"/>
                    </a:cubicBezTo>
                    <a:cubicBezTo>
                      <a:pt x="261" y="122"/>
                      <a:pt x="261" y="122"/>
                      <a:pt x="261" y="122"/>
                    </a:cubicBezTo>
                    <a:cubicBezTo>
                      <a:pt x="260" y="122"/>
                      <a:pt x="260" y="122"/>
                      <a:pt x="260" y="122"/>
                    </a:cubicBezTo>
                    <a:cubicBezTo>
                      <a:pt x="261" y="122"/>
                      <a:pt x="261" y="122"/>
                      <a:pt x="261" y="122"/>
                    </a:cubicBezTo>
                    <a:cubicBezTo>
                      <a:pt x="259" y="122"/>
                      <a:pt x="259" y="122"/>
                      <a:pt x="259" y="122"/>
                    </a:cubicBezTo>
                    <a:cubicBezTo>
                      <a:pt x="232" y="124"/>
                      <a:pt x="216" y="126"/>
                      <a:pt x="211" y="128"/>
                    </a:cubicBezTo>
                    <a:cubicBezTo>
                      <a:pt x="210" y="128"/>
                      <a:pt x="210" y="128"/>
                      <a:pt x="210" y="128"/>
                    </a:cubicBezTo>
                    <a:cubicBezTo>
                      <a:pt x="174" y="129"/>
                      <a:pt x="174" y="129"/>
                      <a:pt x="174" y="129"/>
                    </a:cubicBezTo>
                    <a:cubicBezTo>
                      <a:pt x="171" y="129"/>
                      <a:pt x="169" y="130"/>
                      <a:pt x="167" y="129"/>
                    </a:cubicBezTo>
                    <a:cubicBezTo>
                      <a:pt x="145" y="129"/>
                      <a:pt x="125" y="128"/>
                      <a:pt x="108" y="124"/>
                    </a:cubicBezTo>
                    <a:cubicBezTo>
                      <a:pt x="101" y="122"/>
                      <a:pt x="96" y="121"/>
                      <a:pt x="92" y="121"/>
                    </a:cubicBezTo>
                    <a:cubicBezTo>
                      <a:pt x="97" y="123"/>
                      <a:pt x="101" y="124"/>
                      <a:pt x="104" y="125"/>
                    </a:cubicBezTo>
                    <a:cubicBezTo>
                      <a:pt x="120" y="128"/>
                      <a:pt x="141" y="130"/>
                      <a:pt x="167" y="130"/>
                    </a:cubicBezTo>
                    <a:cubicBezTo>
                      <a:pt x="168" y="130"/>
                      <a:pt x="170" y="130"/>
                      <a:pt x="172" y="130"/>
                    </a:cubicBezTo>
                    <a:cubicBezTo>
                      <a:pt x="172" y="129"/>
                      <a:pt x="172" y="129"/>
                      <a:pt x="172" y="129"/>
                    </a:cubicBezTo>
                    <a:cubicBezTo>
                      <a:pt x="211" y="129"/>
                      <a:pt x="211" y="129"/>
                      <a:pt x="211" y="129"/>
                    </a:cubicBezTo>
                    <a:cubicBezTo>
                      <a:pt x="228" y="128"/>
                      <a:pt x="242" y="126"/>
                      <a:pt x="251" y="125"/>
                    </a:cubicBezTo>
                    <a:cubicBezTo>
                      <a:pt x="255" y="124"/>
                      <a:pt x="258" y="123"/>
                      <a:pt x="260" y="122"/>
                    </a:cubicBezTo>
                    <a:close/>
                    <a:moveTo>
                      <a:pt x="252" y="130"/>
                    </a:moveTo>
                    <a:cubicBezTo>
                      <a:pt x="252" y="130"/>
                      <a:pt x="252" y="130"/>
                      <a:pt x="252" y="130"/>
                    </a:cubicBezTo>
                    <a:cubicBezTo>
                      <a:pt x="243" y="132"/>
                      <a:pt x="229" y="133"/>
                      <a:pt x="211" y="135"/>
                    </a:cubicBezTo>
                    <a:cubicBezTo>
                      <a:pt x="173" y="135"/>
                      <a:pt x="173" y="135"/>
                      <a:pt x="173" y="135"/>
                    </a:cubicBezTo>
                    <a:cubicBezTo>
                      <a:pt x="171" y="136"/>
                      <a:pt x="168" y="136"/>
                      <a:pt x="167" y="136"/>
                    </a:cubicBezTo>
                    <a:cubicBezTo>
                      <a:pt x="140" y="136"/>
                      <a:pt x="119" y="134"/>
                      <a:pt x="103" y="130"/>
                    </a:cubicBezTo>
                    <a:cubicBezTo>
                      <a:pt x="99" y="129"/>
                      <a:pt x="94" y="128"/>
                      <a:pt x="88" y="125"/>
                    </a:cubicBezTo>
                    <a:cubicBezTo>
                      <a:pt x="84" y="133"/>
                      <a:pt x="79" y="141"/>
                      <a:pt x="75" y="148"/>
                    </a:cubicBezTo>
                    <a:cubicBezTo>
                      <a:pt x="70" y="155"/>
                      <a:pt x="65" y="166"/>
                      <a:pt x="61" y="180"/>
                    </a:cubicBezTo>
                    <a:cubicBezTo>
                      <a:pt x="55" y="195"/>
                      <a:pt x="51" y="206"/>
                      <a:pt x="47" y="213"/>
                    </a:cubicBezTo>
                    <a:cubicBezTo>
                      <a:pt x="36" y="232"/>
                      <a:pt x="28" y="254"/>
                      <a:pt x="23" y="278"/>
                    </a:cubicBezTo>
                    <a:cubicBezTo>
                      <a:pt x="23" y="278"/>
                      <a:pt x="23" y="278"/>
                      <a:pt x="23" y="278"/>
                    </a:cubicBezTo>
                    <a:cubicBezTo>
                      <a:pt x="20" y="291"/>
                      <a:pt x="17" y="313"/>
                      <a:pt x="14" y="343"/>
                    </a:cubicBezTo>
                    <a:cubicBezTo>
                      <a:pt x="14" y="387"/>
                      <a:pt x="14" y="387"/>
                      <a:pt x="14" y="387"/>
                    </a:cubicBezTo>
                    <a:cubicBezTo>
                      <a:pt x="14" y="397"/>
                      <a:pt x="15" y="413"/>
                      <a:pt x="15" y="434"/>
                    </a:cubicBezTo>
                    <a:cubicBezTo>
                      <a:pt x="14" y="569"/>
                      <a:pt x="14" y="569"/>
                      <a:pt x="14" y="569"/>
                    </a:cubicBezTo>
                    <a:cubicBezTo>
                      <a:pt x="13" y="576"/>
                      <a:pt x="13" y="584"/>
                      <a:pt x="13" y="595"/>
                    </a:cubicBezTo>
                    <a:cubicBezTo>
                      <a:pt x="15" y="609"/>
                      <a:pt x="15" y="619"/>
                      <a:pt x="14" y="627"/>
                    </a:cubicBezTo>
                    <a:cubicBezTo>
                      <a:pt x="14" y="633"/>
                      <a:pt x="13" y="637"/>
                      <a:pt x="14" y="639"/>
                    </a:cubicBezTo>
                    <a:cubicBezTo>
                      <a:pt x="14" y="639"/>
                      <a:pt x="14" y="639"/>
                      <a:pt x="14" y="639"/>
                    </a:cubicBezTo>
                    <a:cubicBezTo>
                      <a:pt x="14" y="640"/>
                      <a:pt x="14" y="647"/>
                      <a:pt x="14" y="661"/>
                    </a:cubicBezTo>
                    <a:cubicBezTo>
                      <a:pt x="15" y="677"/>
                      <a:pt x="16" y="689"/>
                      <a:pt x="16" y="698"/>
                    </a:cubicBezTo>
                    <a:cubicBezTo>
                      <a:pt x="16" y="746"/>
                      <a:pt x="16" y="746"/>
                      <a:pt x="16" y="746"/>
                    </a:cubicBezTo>
                    <a:cubicBezTo>
                      <a:pt x="17" y="778"/>
                      <a:pt x="19" y="806"/>
                      <a:pt x="21" y="828"/>
                    </a:cubicBezTo>
                    <a:cubicBezTo>
                      <a:pt x="22" y="837"/>
                      <a:pt x="23" y="844"/>
                      <a:pt x="24" y="848"/>
                    </a:cubicBezTo>
                    <a:cubicBezTo>
                      <a:pt x="27" y="855"/>
                      <a:pt x="31" y="861"/>
                      <a:pt x="38" y="867"/>
                    </a:cubicBezTo>
                    <a:cubicBezTo>
                      <a:pt x="38" y="867"/>
                      <a:pt x="38" y="867"/>
                      <a:pt x="38" y="867"/>
                    </a:cubicBezTo>
                    <a:cubicBezTo>
                      <a:pt x="54" y="880"/>
                      <a:pt x="86" y="889"/>
                      <a:pt x="133" y="892"/>
                    </a:cubicBezTo>
                    <a:cubicBezTo>
                      <a:pt x="149" y="894"/>
                      <a:pt x="167" y="894"/>
                      <a:pt x="187" y="894"/>
                    </a:cubicBezTo>
                    <a:cubicBezTo>
                      <a:pt x="199" y="894"/>
                      <a:pt x="208" y="894"/>
                      <a:pt x="216" y="894"/>
                    </a:cubicBezTo>
                    <a:cubicBezTo>
                      <a:pt x="217" y="894"/>
                      <a:pt x="217" y="894"/>
                      <a:pt x="217" y="894"/>
                    </a:cubicBezTo>
                    <a:cubicBezTo>
                      <a:pt x="262" y="891"/>
                      <a:pt x="293" y="882"/>
                      <a:pt x="309" y="869"/>
                    </a:cubicBezTo>
                    <a:cubicBezTo>
                      <a:pt x="309" y="869"/>
                      <a:pt x="309" y="869"/>
                      <a:pt x="309" y="869"/>
                    </a:cubicBezTo>
                    <a:cubicBezTo>
                      <a:pt x="315" y="864"/>
                      <a:pt x="320" y="857"/>
                      <a:pt x="322" y="850"/>
                    </a:cubicBezTo>
                    <a:cubicBezTo>
                      <a:pt x="324" y="846"/>
                      <a:pt x="325" y="840"/>
                      <a:pt x="326" y="830"/>
                    </a:cubicBezTo>
                    <a:cubicBezTo>
                      <a:pt x="328" y="808"/>
                      <a:pt x="330" y="781"/>
                      <a:pt x="331" y="749"/>
                    </a:cubicBezTo>
                    <a:cubicBezTo>
                      <a:pt x="331" y="700"/>
                      <a:pt x="331" y="700"/>
                      <a:pt x="331" y="700"/>
                    </a:cubicBezTo>
                    <a:cubicBezTo>
                      <a:pt x="331" y="691"/>
                      <a:pt x="332" y="679"/>
                      <a:pt x="332" y="663"/>
                    </a:cubicBezTo>
                    <a:cubicBezTo>
                      <a:pt x="333" y="650"/>
                      <a:pt x="333" y="642"/>
                      <a:pt x="333" y="641"/>
                    </a:cubicBezTo>
                    <a:cubicBezTo>
                      <a:pt x="333" y="641"/>
                      <a:pt x="333" y="641"/>
                      <a:pt x="333" y="641"/>
                    </a:cubicBezTo>
                    <a:cubicBezTo>
                      <a:pt x="333" y="640"/>
                      <a:pt x="333" y="636"/>
                      <a:pt x="332" y="629"/>
                    </a:cubicBezTo>
                    <a:cubicBezTo>
                      <a:pt x="332" y="622"/>
                      <a:pt x="332" y="611"/>
                      <a:pt x="334" y="598"/>
                    </a:cubicBezTo>
                    <a:cubicBezTo>
                      <a:pt x="334" y="587"/>
                      <a:pt x="334" y="578"/>
                      <a:pt x="333" y="571"/>
                    </a:cubicBezTo>
                    <a:cubicBezTo>
                      <a:pt x="332" y="436"/>
                      <a:pt x="332" y="436"/>
                      <a:pt x="332" y="436"/>
                    </a:cubicBezTo>
                    <a:cubicBezTo>
                      <a:pt x="332" y="415"/>
                      <a:pt x="332" y="399"/>
                      <a:pt x="333" y="389"/>
                    </a:cubicBezTo>
                    <a:cubicBezTo>
                      <a:pt x="333" y="345"/>
                      <a:pt x="333" y="345"/>
                      <a:pt x="333" y="345"/>
                    </a:cubicBezTo>
                    <a:cubicBezTo>
                      <a:pt x="330" y="315"/>
                      <a:pt x="327" y="294"/>
                      <a:pt x="324" y="280"/>
                    </a:cubicBezTo>
                    <a:cubicBezTo>
                      <a:pt x="324" y="280"/>
                      <a:pt x="324" y="280"/>
                      <a:pt x="324" y="280"/>
                    </a:cubicBezTo>
                    <a:cubicBezTo>
                      <a:pt x="319" y="256"/>
                      <a:pt x="313" y="238"/>
                      <a:pt x="305" y="226"/>
                    </a:cubicBezTo>
                    <a:cubicBezTo>
                      <a:pt x="297" y="213"/>
                      <a:pt x="291" y="199"/>
                      <a:pt x="285" y="186"/>
                    </a:cubicBezTo>
                    <a:cubicBezTo>
                      <a:pt x="279" y="172"/>
                      <a:pt x="274" y="160"/>
                      <a:pt x="269" y="150"/>
                    </a:cubicBezTo>
                    <a:cubicBezTo>
                      <a:pt x="266" y="143"/>
                      <a:pt x="262" y="136"/>
                      <a:pt x="259" y="129"/>
                    </a:cubicBezTo>
                    <a:cubicBezTo>
                      <a:pt x="257" y="129"/>
                      <a:pt x="255" y="130"/>
                      <a:pt x="252" y="130"/>
                    </a:cubicBezTo>
                    <a:close/>
                    <a:moveTo>
                      <a:pt x="329" y="272"/>
                    </a:moveTo>
                    <a:cubicBezTo>
                      <a:pt x="335" y="295"/>
                      <a:pt x="339" y="319"/>
                      <a:pt x="340" y="344"/>
                    </a:cubicBezTo>
                    <a:cubicBezTo>
                      <a:pt x="340" y="392"/>
                      <a:pt x="340" y="392"/>
                      <a:pt x="340" y="392"/>
                    </a:cubicBezTo>
                    <a:cubicBezTo>
                      <a:pt x="339" y="397"/>
                      <a:pt x="339" y="405"/>
                      <a:pt x="339" y="415"/>
                    </a:cubicBezTo>
                    <a:cubicBezTo>
                      <a:pt x="339" y="425"/>
                      <a:pt x="339" y="433"/>
                      <a:pt x="339" y="438"/>
                    </a:cubicBezTo>
                    <a:cubicBezTo>
                      <a:pt x="340" y="569"/>
                      <a:pt x="340" y="569"/>
                      <a:pt x="340" y="569"/>
                    </a:cubicBezTo>
                    <a:cubicBezTo>
                      <a:pt x="340" y="570"/>
                      <a:pt x="340" y="570"/>
                      <a:pt x="340" y="570"/>
                    </a:cubicBezTo>
                    <a:cubicBezTo>
                      <a:pt x="341" y="573"/>
                      <a:pt x="341" y="577"/>
                      <a:pt x="341" y="583"/>
                    </a:cubicBezTo>
                    <a:cubicBezTo>
                      <a:pt x="341" y="589"/>
                      <a:pt x="341" y="600"/>
                      <a:pt x="340" y="615"/>
                    </a:cubicBezTo>
                    <a:cubicBezTo>
                      <a:pt x="339" y="625"/>
                      <a:pt x="339" y="633"/>
                      <a:pt x="339" y="639"/>
                    </a:cubicBezTo>
                    <a:cubicBezTo>
                      <a:pt x="339" y="637"/>
                      <a:pt x="338" y="633"/>
                      <a:pt x="338" y="628"/>
                    </a:cubicBezTo>
                    <a:cubicBezTo>
                      <a:pt x="337" y="621"/>
                      <a:pt x="338" y="611"/>
                      <a:pt x="339" y="598"/>
                    </a:cubicBezTo>
                    <a:cubicBezTo>
                      <a:pt x="339" y="598"/>
                      <a:pt x="339" y="598"/>
                      <a:pt x="339" y="598"/>
                    </a:cubicBezTo>
                    <a:cubicBezTo>
                      <a:pt x="339" y="587"/>
                      <a:pt x="339" y="578"/>
                      <a:pt x="339" y="571"/>
                    </a:cubicBezTo>
                    <a:cubicBezTo>
                      <a:pt x="338" y="436"/>
                      <a:pt x="338" y="436"/>
                      <a:pt x="338" y="436"/>
                    </a:cubicBezTo>
                    <a:cubicBezTo>
                      <a:pt x="338" y="415"/>
                      <a:pt x="338" y="400"/>
                      <a:pt x="339" y="389"/>
                    </a:cubicBezTo>
                    <a:cubicBezTo>
                      <a:pt x="339" y="345"/>
                      <a:pt x="339" y="345"/>
                      <a:pt x="339" y="345"/>
                    </a:cubicBezTo>
                    <a:cubicBezTo>
                      <a:pt x="336" y="314"/>
                      <a:pt x="333" y="293"/>
                      <a:pt x="330" y="279"/>
                    </a:cubicBezTo>
                    <a:cubicBezTo>
                      <a:pt x="328" y="272"/>
                      <a:pt x="327" y="266"/>
                      <a:pt x="325" y="260"/>
                    </a:cubicBezTo>
                    <a:cubicBezTo>
                      <a:pt x="326" y="264"/>
                      <a:pt x="328" y="268"/>
                      <a:pt x="329" y="272"/>
                    </a:cubicBezTo>
                    <a:cubicBezTo>
                      <a:pt x="328" y="268"/>
                      <a:pt x="326" y="264"/>
                      <a:pt x="325" y="260"/>
                    </a:cubicBezTo>
                    <a:cubicBezTo>
                      <a:pt x="327" y="266"/>
                      <a:pt x="328" y="272"/>
                      <a:pt x="330" y="279"/>
                    </a:cubicBezTo>
                    <a:cubicBezTo>
                      <a:pt x="333" y="293"/>
                      <a:pt x="336" y="314"/>
                      <a:pt x="339" y="345"/>
                    </a:cubicBezTo>
                    <a:cubicBezTo>
                      <a:pt x="339" y="389"/>
                      <a:pt x="339" y="389"/>
                      <a:pt x="339" y="389"/>
                    </a:cubicBezTo>
                    <a:cubicBezTo>
                      <a:pt x="338" y="400"/>
                      <a:pt x="338" y="415"/>
                      <a:pt x="338" y="436"/>
                    </a:cubicBezTo>
                    <a:cubicBezTo>
                      <a:pt x="339" y="571"/>
                      <a:pt x="339" y="571"/>
                      <a:pt x="339" y="571"/>
                    </a:cubicBezTo>
                    <a:cubicBezTo>
                      <a:pt x="339" y="578"/>
                      <a:pt x="339" y="587"/>
                      <a:pt x="339" y="598"/>
                    </a:cubicBezTo>
                    <a:cubicBezTo>
                      <a:pt x="339" y="598"/>
                      <a:pt x="339" y="598"/>
                      <a:pt x="339" y="598"/>
                    </a:cubicBezTo>
                    <a:cubicBezTo>
                      <a:pt x="338" y="611"/>
                      <a:pt x="337" y="621"/>
                      <a:pt x="338" y="628"/>
                    </a:cubicBezTo>
                    <a:cubicBezTo>
                      <a:pt x="338" y="633"/>
                      <a:pt x="339" y="637"/>
                      <a:pt x="339" y="639"/>
                    </a:cubicBezTo>
                    <a:cubicBezTo>
                      <a:pt x="339" y="633"/>
                      <a:pt x="339" y="625"/>
                      <a:pt x="340" y="615"/>
                    </a:cubicBezTo>
                    <a:cubicBezTo>
                      <a:pt x="341" y="600"/>
                      <a:pt x="341" y="589"/>
                      <a:pt x="341" y="583"/>
                    </a:cubicBezTo>
                    <a:cubicBezTo>
                      <a:pt x="341" y="577"/>
                      <a:pt x="341" y="573"/>
                      <a:pt x="340" y="570"/>
                    </a:cubicBezTo>
                    <a:cubicBezTo>
                      <a:pt x="340" y="569"/>
                      <a:pt x="340" y="569"/>
                      <a:pt x="340" y="569"/>
                    </a:cubicBezTo>
                    <a:cubicBezTo>
                      <a:pt x="339" y="438"/>
                      <a:pt x="339" y="438"/>
                      <a:pt x="339" y="438"/>
                    </a:cubicBezTo>
                    <a:cubicBezTo>
                      <a:pt x="339" y="433"/>
                      <a:pt x="339" y="425"/>
                      <a:pt x="339" y="415"/>
                    </a:cubicBezTo>
                    <a:cubicBezTo>
                      <a:pt x="339" y="405"/>
                      <a:pt x="339" y="397"/>
                      <a:pt x="340" y="392"/>
                    </a:cubicBezTo>
                    <a:cubicBezTo>
                      <a:pt x="340" y="344"/>
                      <a:pt x="340" y="344"/>
                      <a:pt x="340" y="344"/>
                    </a:cubicBezTo>
                    <a:cubicBezTo>
                      <a:pt x="339" y="319"/>
                      <a:pt x="335" y="295"/>
                      <a:pt x="329" y="272"/>
                    </a:cubicBezTo>
                    <a:close/>
                    <a:moveTo>
                      <a:pt x="338" y="663"/>
                    </a:moveTo>
                    <a:cubicBezTo>
                      <a:pt x="338" y="658"/>
                      <a:pt x="338" y="654"/>
                      <a:pt x="338" y="650"/>
                    </a:cubicBezTo>
                    <a:cubicBezTo>
                      <a:pt x="339" y="653"/>
                      <a:pt x="339" y="658"/>
                      <a:pt x="339" y="664"/>
                    </a:cubicBezTo>
                    <a:cubicBezTo>
                      <a:pt x="339" y="673"/>
                      <a:pt x="339" y="682"/>
                      <a:pt x="338" y="691"/>
                    </a:cubicBezTo>
                    <a:cubicBezTo>
                      <a:pt x="338" y="706"/>
                      <a:pt x="338" y="706"/>
                      <a:pt x="338" y="706"/>
                    </a:cubicBezTo>
                    <a:cubicBezTo>
                      <a:pt x="338" y="706"/>
                      <a:pt x="338" y="706"/>
                      <a:pt x="338" y="706"/>
                    </a:cubicBezTo>
                    <a:cubicBezTo>
                      <a:pt x="338" y="748"/>
                      <a:pt x="338" y="748"/>
                      <a:pt x="338" y="748"/>
                    </a:cubicBezTo>
                    <a:cubicBezTo>
                      <a:pt x="339" y="757"/>
                      <a:pt x="338" y="769"/>
                      <a:pt x="337" y="785"/>
                    </a:cubicBezTo>
                    <a:cubicBezTo>
                      <a:pt x="335" y="800"/>
                      <a:pt x="335" y="819"/>
                      <a:pt x="336" y="840"/>
                    </a:cubicBezTo>
                    <a:cubicBezTo>
                      <a:pt x="337" y="860"/>
                      <a:pt x="321" y="876"/>
                      <a:pt x="290" y="887"/>
                    </a:cubicBezTo>
                    <a:cubicBezTo>
                      <a:pt x="267" y="896"/>
                      <a:pt x="243" y="902"/>
                      <a:pt x="217" y="904"/>
                    </a:cubicBezTo>
                    <a:cubicBezTo>
                      <a:pt x="217" y="904"/>
                      <a:pt x="217" y="904"/>
                      <a:pt x="217" y="904"/>
                    </a:cubicBezTo>
                    <a:cubicBezTo>
                      <a:pt x="217" y="905"/>
                      <a:pt x="216" y="905"/>
                      <a:pt x="216" y="905"/>
                    </a:cubicBezTo>
                    <a:cubicBezTo>
                      <a:pt x="208" y="906"/>
                      <a:pt x="195" y="906"/>
                      <a:pt x="176" y="905"/>
                    </a:cubicBezTo>
                    <a:cubicBezTo>
                      <a:pt x="157" y="904"/>
                      <a:pt x="143" y="903"/>
                      <a:pt x="133" y="903"/>
                    </a:cubicBezTo>
                    <a:cubicBezTo>
                      <a:pt x="106" y="900"/>
                      <a:pt x="80" y="894"/>
                      <a:pt x="57" y="885"/>
                    </a:cubicBezTo>
                    <a:cubicBezTo>
                      <a:pt x="25" y="873"/>
                      <a:pt x="10" y="857"/>
                      <a:pt x="11" y="838"/>
                    </a:cubicBezTo>
                    <a:cubicBezTo>
                      <a:pt x="12" y="816"/>
                      <a:pt x="11" y="798"/>
                      <a:pt x="10" y="782"/>
                    </a:cubicBezTo>
                    <a:cubicBezTo>
                      <a:pt x="8" y="767"/>
                      <a:pt x="8" y="755"/>
                      <a:pt x="9" y="746"/>
                    </a:cubicBezTo>
                    <a:cubicBezTo>
                      <a:pt x="9" y="703"/>
                      <a:pt x="9" y="703"/>
                      <a:pt x="9" y="703"/>
                    </a:cubicBezTo>
                    <a:cubicBezTo>
                      <a:pt x="9" y="703"/>
                      <a:pt x="9" y="702"/>
                      <a:pt x="9" y="702"/>
                    </a:cubicBezTo>
                    <a:cubicBezTo>
                      <a:pt x="9" y="702"/>
                      <a:pt x="9" y="702"/>
                      <a:pt x="9" y="701"/>
                    </a:cubicBezTo>
                    <a:cubicBezTo>
                      <a:pt x="9" y="699"/>
                      <a:pt x="9" y="699"/>
                      <a:pt x="9" y="699"/>
                    </a:cubicBezTo>
                    <a:cubicBezTo>
                      <a:pt x="9" y="699"/>
                      <a:pt x="9" y="699"/>
                      <a:pt x="9" y="699"/>
                    </a:cubicBezTo>
                    <a:cubicBezTo>
                      <a:pt x="9" y="699"/>
                      <a:pt x="9" y="699"/>
                      <a:pt x="9" y="699"/>
                    </a:cubicBezTo>
                    <a:cubicBezTo>
                      <a:pt x="9" y="696"/>
                      <a:pt x="8" y="693"/>
                      <a:pt x="8" y="689"/>
                    </a:cubicBezTo>
                    <a:cubicBezTo>
                      <a:pt x="8" y="680"/>
                      <a:pt x="8" y="671"/>
                      <a:pt x="8" y="662"/>
                    </a:cubicBezTo>
                    <a:cubicBezTo>
                      <a:pt x="8" y="656"/>
                      <a:pt x="8" y="651"/>
                      <a:pt x="8" y="648"/>
                    </a:cubicBezTo>
                    <a:cubicBezTo>
                      <a:pt x="8" y="651"/>
                      <a:pt x="8" y="656"/>
                      <a:pt x="9" y="661"/>
                    </a:cubicBezTo>
                    <a:cubicBezTo>
                      <a:pt x="9" y="661"/>
                      <a:pt x="9" y="661"/>
                      <a:pt x="9" y="661"/>
                    </a:cubicBezTo>
                    <a:cubicBezTo>
                      <a:pt x="9" y="677"/>
                      <a:pt x="10" y="689"/>
                      <a:pt x="10" y="698"/>
                    </a:cubicBezTo>
                    <a:cubicBezTo>
                      <a:pt x="10" y="746"/>
                      <a:pt x="10" y="746"/>
                      <a:pt x="10" y="746"/>
                    </a:cubicBezTo>
                    <a:cubicBezTo>
                      <a:pt x="11" y="779"/>
                      <a:pt x="13" y="806"/>
                      <a:pt x="15" y="829"/>
                    </a:cubicBezTo>
                    <a:cubicBezTo>
                      <a:pt x="16" y="839"/>
                      <a:pt x="18" y="846"/>
                      <a:pt x="19" y="850"/>
                    </a:cubicBezTo>
                    <a:cubicBezTo>
                      <a:pt x="22" y="858"/>
                      <a:pt x="27" y="865"/>
                      <a:pt x="34" y="871"/>
                    </a:cubicBezTo>
                    <a:cubicBezTo>
                      <a:pt x="34" y="871"/>
                      <a:pt x="34" y="871"/>
                      <a:pt x="34" y="871"/>
                    </a:cubicBezTo>
                    <a:cubicBezTo>
                      <a:pt x="51" y="885"/>
                      <a:pt x="84" y="894"/>
                      <a:pt x="132" y="898"/>
                    </a:cubicBezTo>
                    <a:cubicBezTo>
                      <a:pt x="149" y="899"/>
                      <a:pt x="167" y="900"/>
                      <a:pt x="187" y="900"/>
                    </a:cubicBezTo>
                    <a:cubicBezTo>
                      <a:pt x="194" y="900"/>
                      <a:pt x="200" y="900"/>
                      <a:pt x="206" y="900"/>
                    </a:cubicBezTo>
                    <a:cubicBezTo>
                      <a:pt x="206" y="901"/>
                      <a:pt x="206" y="901"/>
                      <a:pt x="206" y="901"/>
                    </a:cubicBezTo>
                    <a:cubicBezTo>
                      <a:pt x="214" y="900"/>
                      <a:pt x="214" y="900"/>
                      <a:pt x="214" y="900"/>
                    </a:cubicBezTo>
                    <a:cubicBezTo>
                      <a:pt x="263" y="897"/>
                      <a:pt x="295" y="888"/>
                      <a:pt x="312" y="874"/>
                    </a:cubicBezTo>
                    <a:cubicBezTo>
                      <a:pt x="312" y="874"/>
                      <a:pt x="312" y="874"/>
                      <a:pt x="312" y="874"/>
                    </a:cubicBezTo>
                    <a:cubicBezTo>
                      <a:pt x="320" y="867"/>
                      <a:pt x="325" y="860"/>
                      <a:pt x="328" y="852"/>
                    </a:cubicBezTo>
                    <a:cubicBezTo>
                      <a:pt x="329" y="848"/>
                      <a:pt x="330" y="841"/>
                      <a:pt x="331" y="831"/>
                    </a:cubicBezTo>
                    <a:cubicBezTo>
                      <a:pt x="334" y="808"/>
                      <a:pt x="335" y="781"/>
                      <a:pt x="336" y="749"/>
                    </a:cubicBezTo>
                    <a:cubicBezTo>
                      <a:pt x="336" y="700"/>
                      <a:pt x="336" y="700"/>
                      <a:pt x="336" y="700"/>
                    </a:cubicBezTo>
                    <a:cubicBezTo>
                      <a:pt x="337" y="692"/>
                      <a:pt x="337" y="679"/>
                      <a:pt x="338" y="663"/>
                    </a:cubicBezTo>
                    <a:cubicBezTo>
                      <a:pt x="338" y="663"/>
                      <a:pt x="338" y="663"/>
                      <a:pt x="338" y="663"/>
                    </a:cubicBezTo>
                    <a:cubicBezTo>
                      <a:pt x="338" y="663"/>
                      <a:pt x="338" y="663"/>
                      <a:pt x="338" y="663"/>
                    </a:cubicBezTo>
                    <a:cubicBezTo>
                      <a:pt x="337" y="679"/>
                      <a:pt x="337" y="692"/>
                      <a:pt x="336" y="700"/>
                    </a:cubicBezTo>
                    <a:cubicBezTo>
                      <a:pt x="336" y="749"/>
                      <a:pt x="336" y="749"/>
                      <a:pt x="336" y="749"/>
                    </a:cubicBezTo>
                    <a:cubicBezTo>
                      <a:pt x="335" y="781"/>
                      <a:pt x="334" y="808"/>
                      <a:pt x="331" y="831"/>
                    </a:cubicBezTo>
                    <a:cubicBezTo>
                      <a:pt x="330" y="841"/>
                      <a:pt x="329" y="848"/>
                      <a:pt x="328" y="852"/>
                    </a:cubicBezTo>
                    <a:cubicBezTo>
                      <a:pt x="325" y="860"/>
                      <a:pt x="320" y="867"/>
                      <a:pt x="312" y="874"/>
                    </a:cubicBezTo>
                    <a:cubicBezTo>
                      <a:pt x="312" y="874"/>
                      <a:pt x="312" y="874"/>
                      <a:pt x="312" y="874"/>
                    </a:cubicBezTo>
                    <a:cubicBezTo>
                      <a:pt x="295" y="888"/>
                      <a:pt x="263" y="897"/>
                      <a:pt x="214" y="900"/>
                    </a:cubicBezTo>
                    <a:cubicBezTo>
                      <a:pt x="206" y="901"/>
                      <a:pt x="206" y="901"/>
                      <a:pt x="206" y="901"/>
                    </a:cubicBezTo>
                    <a:cubicBezTo>
                      <a:pt x="206" y="900"/>
                      <a:pt x="206" y="900"/>
                      <a:pt x="206" y="900"/>
                    </a:cubicBezTo>
                    <a:cubicBezTo>
                      <a:pt x="200" y="900"/>
                      <a:pt x="194" y="900"/>
                      <a:pt x="187" y="900"/>
                    </a:cubicBezTo>
                    <a:cubicBezTo>
                      <a:pt x="167" y="900"/>
                      <a:pt x="149" y="899"/>
                      <a:pt x="132" y="898"/>
                    </a:cubicBezTo>
                    <a:cubicBezTo>
                      <a:pt x="84" y="894"/>
                      <a:pt x="51" y="885"/>
                      <a:pt x="34" y="871"/>
                    </a:cubicBezTo>
                    <a:cubicBezTo>
                      <a:pt x="34" y="871"/>
                      <a:pt x="34" y="871"/>
                      <a:pt x="34" y="871"/>
                    </a:cubicBezTo>
                    <a:cubicBezTo>
                      <a:pt x="27" y="865"/>
                      <a:pt x="22" y="858"/>
                      <a:pt x="19" y="850"/>
                    </a:cubicBezTo>
                    <a:cubicBezTo>
                      <a:pt x="18" y="846"/>
                      <a:pt x="16" y="839"/>
                      <a:pt x="15" y="829"/>
                    </a:cubicBezTo>
                    <a:cubicBezTo>
                      <a:pt x="13" y="806"/>
                      <a:pt x="11" y="779"/>
                      <a:pt x="10" y="746"/>
                    </a:cubicBezTo>
                    <a:cubicBezTo>
                      <a:pt x="10" y="698"/>
                      <a:pt x="10" y="698"/>
                      <a:pt x="10" y="698"/>
                    </a:cubicBezTo>
                    <a:cubicBezTo>
                      <a:pt x="10" y="689"/>
                      <a:pt x="9" y="677"/>
                      <a:pt x="9" y="661"/>
                    </a:cubicBezTo>
                    <a:cubicBezTo>
                      <a:pt x="9" y="661"/>
                      <a:pt x="9" y="661"/>
                      <a:pt x="9" y="661"/>
                    </a:cubicBezTo>
                    <a:cubicBezTo>
                      <a:pt x="8" y="656"/>
                      <a:pt x="8" y="651"/>
                      <a:pt x="8" y="648"/>
                    </a:cubicBezTo>
                    <a:cubicBezTo>
                      <a:pt x="8" y="651"/>
                      <a:pt x="8" y="656"/>
                      <a:pt x="8" y="662"/>
                    </a:cubicBezTo>
                    <a:cubicBezTo>
                      <a:pt x="8" y="671"/>
                      <a:pt x="8" y="680"/>
                      <a:pt x="8" y="689"/>
                    </a:cubicBezTo>
                    <a:cubicBezTo>
                      <a:pt x="8" y="693"/>
                      <a:pt x="9" y="696"/>
                      <a:pt x="9" y="699"/>
                    </a:cubicBezTo>
                    <a:cubicBezTo>
                      <a:pt x="9" y="699"/>
                      <a:pt x="9" y="699"/>
                      <a:pt x="9" y="699"/>
                    </a:cubicBezTo>
                    <a:cubicBezTo>
                      <a:pt x="9" y="699"/>
                      <a:pt x="9" y="699"/>
                      <a:pt x="9" y="699"/>
                    </a:cubicBezTo>
                    <a:cubicBezTo>
                      <a:pt x="9" y="701"/>
                      <a:pt x="9" y="701"/>
                      <a:pt x="9" y="701"/>
                    </a:cubicBezTo>
                    <a:cubicBezTo>
                      <a:pt x="9" y="702"/>
                      <a:pt x="9" y="702"/>
                      <a:pt x="9" y="702"/>
                    </a:cubicBezTo>
                    <a:cubicBezTo>
                      <a:pt x="9" y="702"/>
                      <a:pt x="9" y="703"/>
                      <a:pt x="9" y="703"/>
                    </a:cubicBezTo>
                    <a:cubicBezTo>
                      <a:pt x="9" y="746"/>
                      <a:pt x="9" y="746"/>
                      <a:pt x="9" y="746"/>
                    </a:cubicBezTo>
                    <a:cubicBezTo>
                      <a:pt x="8" y="755"/>
                      <a:pt x="8" y="767"/>
                      <a:pt x="10" y="782"/>
                    </a:cubicBezTo>
                    <a:cubicBezTo>
                      <a:pt x="11" y="798"/>
                      <a:pt x="12" y="816"/>
                      <a:pt x="11" y="838"/>
                    </a:cubicBezTo>
                    <a:cubicBezTo>
                      <a:pt x="10" y="857"/>
                      <a:pt x="25" y="873"/>
                      <a:pt x="57" y="885"/>
                    </a:cubicBezTo>
                    <a:cubicBezTo>
                      <a:pt x="80" y="894"/>
                      <a:pt x="106" y="900"/>
                      <a:pt x="133" y="903"/>
                    </a:cubicBezTo>
                    <a:cubicBezTo>
                      <a:pt x="143" y="903"/>
                      <a:pt x="157" y="904"/>
                      <a:pt x="176" y="905"/>
                    </a:cubicBezTo>
                    <a:cubicBezTo>
                      <a:pt x="195" y="906"/>
                      <a:pt x="208" y="906"/>
                      <a:pt x="216" y="905"/>
                    </a:cubicBezTo>
                    <a:cubicBezTo>
                      <a:pt x="216" y="905"/>
                      <a:pt x="217" y="905"/>
                      <a:pt x="217" y="904"/>
                    </a:cubicBezTo>
                    <a:cubicBezTo>
                      <a:pt x="217" y="904"/>
                      <a:pt x="217" y="904"/>
                      <a:pt x="217" y="904"/>
                    </a:cubicBezTo>
                    <a:cubicBezTo>
                      <a:pt x="243" y="902"/>
                      <a:pt x="267" y="896"/>
                      <a:pt x="290" y="887"/>
                    </a:cubicBezTo>
                    <a:cubicBezTo>
                      <a:pt x="321" y="876"/>
                      <a:pt x="337" y="860"/>
                      <a:pt x="336" y="840"/>
                    </a:cubicBezTo>
                    <a:cubicBezTo>
                      <a:pt x="335" y="819"/>
                      <a:pt x="335" y="800"/>
                      <a:pt x="337" y="785"/>
                    </a:cubicBezTo>
                    <a:cubicBezTo>
                      <a:pt x="338" y="769"/>
                      <a:pt x="339" y="757"/>
                      <a:pt x="338" y="748"/>
                    </a:cubicBezTo>
                    <a:cubicBezTo>
                      <a:pt x="338" y="706"/>
                      <a:pt x="338" y="706"/>
                      <a:pt x="338" y="706"/>
                    </a:cubicBezTo>
                    <a:cubicBezTo>
                      <a:pt x="338" y="706"/>
                      <a:pt x="338" y="706"/>
                      <a:pt x="338" y="706"/>
                    </a:cubicBezTo>
                    <a:cubicBezTo>
                      <a:pt x="338" y="691"/>
                      <a:pt x="338" y="691"/>
                      <a:pt x="338" y="691"/>
                    </a:cubicBezTo>
                    <a:cubicBezTo>
                      <a:pt x="339" y="682"/>
                      <a:pt x="339" y="673"/>
                      <a:pt x="339" y="664"/>
                    </a:cubicBezTo>
                    <a:cubicBezTo>
                      <a:pt x="339" y="658"/>
                      <a:pt x="339" y="653"/>
                      <a:pt x="338" y="650"/>
                    </a:cubicBezTo>
                    <a:cubicBezTo>
                      <a:pt x="338" y="654"/>
                      <a:pt x="338" y="658"/>
                      <a:pt x="338" y="663"/>
                    </a:cubicBezTo>
                    <a:close/>
                    <a:moveTo>
                      <a:pt x="103" y="16"/>
                    </a:moveTo>
                    <a:cubicBezTo>
                      <a:pt x="105" y="17"/>
                      <a:pt x="106" y="17"/>
                      <a:pt x="108" y="18"/>
                    </a:cubicBezTo>
                    <a:cubicBezTo>
                      <a:pt x="108" y="18"/>
                      <a:pt x="108" y="18"/>
                      <a:pt x="108" y="18"/>
                    </a:cubicBezTo>
                    <a:cubicBezTo>
                      <a:pt x="111" y="18"/>
                      <a:pt x="115" y="19"/>
                      <a:pt x="119" y="19"/>
                    </a:cubicBezTo>
                    <a:cubicBezTo>
                      <a:pt x="139" y="19"/>
                      <a:pt x="150" y="20"/>
                      <a:pt x="153" y="20"/>
                    </a:cubicBezTo>
                    <a:cubicBezTo>
                      <a:pt x="203" y="20"/>
                      <a:pt x="203" y="20"/>
                      <a:pt x="203" y="20"/>
                    </a:cubicBezTo>
                    <a:cubicBezTo>
                      <a:pt x="210" y="18"/>
                      <a:pt x="217" y="16"/>
                      <a:pt x="223" y="15"/>
                    </a:cubicBezTo>
                    <a:cubicBezTo>
                      <a:pt x="216" y="15"/>
                      <a:pt x="208" y="14"/>
                      <a:pt x="198" y="15"/>
                    </a:cubicBezTo>
                    <a:cubicBezTo>
                      <a:pt x="164" y="14"/>
                      <a:pt x="164" y="14"/>
                      <a:pt x="164" y="14"/>
                    </a:cubicBezTo>
                    <a:cubicBezTo>
                      <a:pt x="137" y="13"/>
                      <a:pt x="116" y="14"/>
                      <a:pt x="103" y="16"/>
                    </a:cubicBezTo>
                    <a:close/>
                    <a:moveTo>
                      <a:pt x="97" y="12"/>
                    </a:moveTo>
                    <a:cubicBezTo>
                      <a:pt x="97" y="12"/>
                      <a:pt x="97" y="12"/>
                      <a:pt x="97" y="12"/>
                    </a:cubicBezTo>
                    <a:cubicBezTo>
                      <a:pt x="97" y="12"/>
                      <a:pt x="97" y="12"/>
                      <a:pt x="97" y="12"/>
                    </a:cubicBezTo>
                    <a:cubicBezTo>
                      <a:pt x="97" y="13"/>
                      <a:pt x="97" y="13"/>
                      <a:pt x="97" y="13"/>
                    </a:cubicBezTo>
                    <a:cubicBezTo>
                      <a:pt x="97" y="12"/>
                      <a:pt x="97" y="12"/>
                      <a:pt x="97" y="12"/>
                    </a:cubicBezTo>
                    <a:cubicBezTo>
                      <a:pt x="97" y="13"/>
                      <a:pt x="97" y="13"/>
                      <a:pt x="97" y="13"/>
                    </a:cubicBezTo>
                    <a:cubicBezTo>
                      <a:pt x="97" y="13"/>
                      <a:pt x="97" y="13"/>
                      <a:pt x="97" y="12"/>
                    </a:cubicBezTo>
                    <a:cubicBezTo>
                      <a:pt x="97" y="12"/>
                      <a:pt x="97" y="12"/>
                      <a:pt x="97" y="12"/>
                    </a:cubicBezTo>
                    <a:cubicBezTo>
                      <a:pt x="97" y="12"/>
                      <a:pt x="97" y="12"/>
                      <a:pt x="97" y="12"/>
                    </a:cubicBezTo>
                    <a:close/>
                    <a:moveTo>
                      <a:pt x="95" y="67"/>
                    </a:moveTo>
                    <a:cubicBezTo>
                      <a:pt x="95" y="71"/>
                      <a:pt x="95" y="75"/>
                      <a:pt x="95" y="80"/>
                    </a:cubicBezTo>
                    <a:cubicBezTo>
                      <a:pt x="95" y="83"/>
                      <a:pt x="95" y="85"/>
                      <a:pt x="95" y="88"/>
                    </a:cubicBezTo>
                    <a:cubicBezTo>
                      <a:pt x="95" y="87"/>
                      <a:pt x="95" y="87"/>
                      <a:pt x="95" y="86"/>
                    </a:cubicBezTo>
                    <a:cubicBezTo>
                      <a:pt x="95" y="86"/>
                      <a:pt x="95" y="86"/>
                      <a:pt x="95" y="86"/>
                    </a:cubicBezTo>
                    <a:cubicBezTo>
                      <a:pt x="94" y="79"/>
                      <a:pt x="94" y="73"/>
                      <a:pt x="94" y="67"/>
                    </a:cubicBezTo>
                    <a:cubicBezTo>
                      <a:pt x="94" y="64"/>
                      <a:pt x="94" y="61"/>
                      <a:pt x="94" y="59"/>
                    </a:cubicBezTo>
                    <a:cubicBezTo>
                      <a:pt x="94" y="61"/>
                      <a:pt x="94" y="64"/>
                      <a:pt x="95" y="67"/>
                    </a:cubicBezTo>
                    <a:cubicBezTo>
                      <a:pt x="94" y="64"/>
                      <a:pt x="94" y="61"/>
                      <a:pt x="94" y="59"/>
                    </a:cubicBezTo>
                    <a:cubicBezTo>
                      <a:pt x="94" y="61"/>
                      <a:pt x="94" y="64"/>
                      <a:pt x="94" y="67"/>
                    </a:cubicBezTo>
                    <a:cubicBezTo>
                      <a:pt x="94" y="73"/>
                      <a:pt x="94" y="79"/>
                      <a:pt x="95" y="86"/>
                    </a:cubicBezTo>
                    <a:cubicBezTo>
                      <a:pt x="95" y="86"/>
                      <a:pt x="95" y="86"/>
                      <a:pt x="95" y="86"/>
                    </a:cubicBezTo>
                    <a:cubicBezTo>
                      <a:pt x="95" y="87"/>
                      <a:pt x="95" y="87"/>
                      <a:pt x="95" y="88"/>
                    </a:cubicBezTo>
                    <a:cubicBezTo>
                      <a:pt x="95" y="85"/>
                      <a:pt x="95" y="83"/>
                      <a:pt x="95" y="80"/>
                    </a:cubicBezTo>
                    <a:cubicBezTo>
                      <a:pt x="95" y="75"/>
                      <a:pt x="95" y="71"/>
                      <a:pt x="95" y="67"/>
                    </a:cubicBezTo>
                    <a:close/>
                    <a:moveTo>
                      <a:pt x="85" y="117"/>
                    </a:moveTo>
                    <a:cubicBezTo>
                      <a:pt x="84" y="120"/>
                      <a:pt x="84" y="120"/>
                      <a:pt x="84" y="120"/>
                    </a:cubicBezTo>
                    <a:cubicBezTo>
                      <a:pt x="80" y="129"/>
                      <a:pt x="75" y="137"/>
                      <a:pt x="70" y="144"/>
                    </a:cubicBezTo>
                    <a:cubicBezTo>
                      <a:pt x="74" y="137"/>
                      <a:pt x="77" y="131"/>
                      <a:pt x="81" y="125"/>
                    </a:cubicBezTo>
                    <a:cubicBezTo>
                      <a:pt x="82" y="122"/>
                      <a:pt x="84" y="119"/>
                      <a:pt x="85" y="117"/>
                    </a:cubicBezTo>
                    <a:cubicBezTo>
                      <a:pt x="84" y="119"/>
                      <a:pt x="82" y="122"/>
                      <a:pt x="81" y="125"/>
                    </a:cubicBezTo>
                    <a:cubicBezTo>
                      <a:pt x="77" y="131"/>
                      <a:pt x="74" y="137"/>
                      <a:pt x="70" y="144"/>
                    </a:cubicBezTo>
                    <a:cubicBezTo>
                      <a:pt x="75" y="137"/>
                      <a:pt x="80" y="129"/>
                      <a:pt x="84" y="120"/>
                    </a:cubicBezTo>
                    <a:lnTo>
                      <a:pt x="85" y="117"/>
                    </a:lnTo>
                    <a:close/>
                    <a:moveTo>
                      <a:pt x="55" y="178"/>
                    </a:moveTo>
                    <a:cubicBezTo>
                      <a:pt x="50" y="193"/>
                      <a:pt x="46" y="204"/>
                      <a:pt x="42" y="210"/>
                    </a:cubicBezTo>
                    <a:cubicBezTo>
                      <a:pt x="31" y="230"/>
                      <a:pt x="22" y="252"/>
                      <a:pt x="17" y="277"/>
                    </a:cubicBezTo>
                    <a:cubicBezTo>
                      <a:pt x="14" y="290"/>
                      <a:pt x="11" y="312"/>
                      <a:pt x="8" y="343"/>
                    </a:cubicBezTo>
                    <a:cubicBezTo>
                      <a:pt x="8" y="387"/>
                      <a:pt x="8" y="387"/>
                      <a:pt x="8" y="387"/>
                    </a:cubicBezTo>
                    <a:cubicBezTo>
                      <a:pt x="9" y="397"/>
                      <a:pt x="9" y="413"/>
                      <a:pt x="9" y="434"/>
                    </a:cubicBezTo>
                    <a:cubicBezTo>
                      <a:pt x="8" y="569"/>
                      <a:pt x="8" y="569"/>
                      <a:pt x="8" y="569"/>
                    </a:cubicBezTo>
                    <a:cubicBezTo>
                      <a:pt x="7" y="575"/>
                      <a:pt x="7" y="584"/>
                      <a:pt x="7" y="596"/>
                    </a:cubicBezTo>
                    <a:cubicBezTo>
                      <a:pt x="7" y="596"/>
                      <a:pt x="7" y="596"/>
                      <a:pt x="7" y="596"/>
                    </a:cubicBezTo>
                    <a:cubicBezTo>
                      <a:pt x="9" y="609"/>
                      <a:pt x="9" y="619"/>
                      <a:pt x="9" y="626"/>
                    </a:cubicBezTo>
                    <a:cubicBezTo>
                      <a:pt x="8" y="631"/>
                      <a:pt x="8" y="634"/>
                      <a:pt x="8" y="637"/>
                    </a:cubicBezTo>
                    <a:cubicBezTo>
                      <a:pt x="8" y="631"/>
                      <a:pt x="7" y="623"/>
                      <a:pt x="7" y="612"/>
                    </a:cubicBezTo>
                    <a:cubicBezTo>
                      <a:pt x="6" y="598"/>
                      <a:pt x="6" y="587"/>
                      <a:pt x="6" y="581"/>
                    </a:cubicBezTo>
                    <a:cubicBezTo>
                      <a:pt x="6" y="575"/>
                      <a:pt x="6" y="571"/>
                      <a:pt x="7" y="567"/>
                    </a:cubicBezTo>
                    <a:cubicBezTo>
                      <a:pt x="7" y="567"/>
                      <a:pt x="7" y="567"/>
                      <a:pt x="7" y="567"/>
                    </a:cubicBezTo>
                    <a:cubicBezTo>
                      <a:pt x="8" y="435"/>
                      <a:pt x="8" y="435"/>
                      <a:pt x="8" y="435"/>
                    </a:cubicBezTo>
                    <a:cubicBezTo>
                      <a:pt x="8" y="430"/>
                      <a:pt x="7" y="423"/>
                      <a:pt x="7" y="413"/>
                    </a:cubicBezTo>
                    <a:cubicBezTo>
                      <a:pt x="7" y="403"/>
                      <a:pt x="7" y="395"/>
                      <a:pt x="7" y="390"/>
                    </a:cubicBezTo>
                    <a:cubicBezTo>
                      <a:pt x="7" y="342"/>
                      <a:pt x="7" y="342"/>
                      <a:pt x="7" y="342"/>
                    </a:cubicBezTo>
                    <a:cubicBezTo>
                      <a:pt x="8" y="317"/>
                      <a:pt x="12" y="293"/>
                      <a:pt x="18" y="270"/>
                    </a:cubicBezTo>
                    <a:cubicBezTo>
                      <a:pt x="24" y="247"/>
                      <a:pt x="34" y="223"/>
                      <a:pt x="46" y="198"/>
                    </a:cubicBezTo>
                    <a:cubicBezTo>
                      <a:pt x="47" y="195"/>
                      <a:pt x="51" y="188"/>
                      <a:pt x="56" y="176"/>
                    </a:cubicBezTo>
                    <a:cubicBezTo>
                      <a:pt x="56" y="176"/>
                      <a:pt x="56" y="177"/>
                      <a:pt x="55" y="178"/>
                    </a:cubicBezTo>
                    <a:cubicBezTo>
                      <a:pt x="56" y="177"/>
                      <a:pt x="56" y="176"/>
                      <a:pt x="56" y="176"/>
                    </a:cubicBezTo>
                    <a:cubicBezTo>
                      <a:pt x="51" y="188"/>
                      <a:pt x="47" y="195"/>
                      <a:pt x="46" y="198"/>
                    </a:cubicBezTo>
                    <a:cubicBezTo>
                      <a:pt x="34" y="223"/>
                      <a:pt x="24" y="247"/>
                      <a:pt x="18" y="270"/>
                    </a:cubicBezTo>
                    <a:cubicBezTo>
                      <a:pt x="12" y="293"/>
                      <a:pt x="8" y="317"/>
                      <a:pt x="7" y="342"/>
                    </a:cubicBezTo>
                    <a:cubicBezTo>
                      <a:pt x="7" y="390"/>
                      <a:pt x="7" y="390"/>
                      <a:pt x="7" y="390"/>
                    </a:cubicBezTo>
                    <a:cubicBezTo>
                      <a:pt x="7" y="395"/>
                      <a:pt x="7" y="403"/>
                      <a:pt x="7" y="413"/>
                    </a:cubicBezTo>
                    <a:cubicBezTo>
                      <a:pt x="7" y="423"/>
                      <a:pt x="8" y="430"/>
                      <a:pt x="8" y="435"/>
                    </a:cubicBezTo>
                    <a:cubicBezTo>
                      <a:pt x="7" y="567"/>
                      <a:pt x="7" y="567"/>
                      <a:pt x="7" y="567"/>
                    </a:cubicBezTo>
                    <a:cubicBezTo>
                      <a:pt x="7" y="567"/>
                      <a:pt x="7" y="567"/>
                      <a:pt x="7" y="567"/>
                    </a:cubicBezTo>
                    <a:cubicBezTo>
                      <a:pt x="6" y="571"/>
                      <a:pt x="6" y="575"/>
                      <a:pt x="6" y="581"/>
                    </a:cubicBezTo>
                    <a:cubicBezTo>
                      <a:pt x="6" y="587"/>
                      <a:pt x="6" y="598"/>
                      <a:pt x="7" y="612"/>
                    </a:cubicBezTo>
                    <a:cubicBezTo>
                      <a:pt x="7" y="623"/>
                      <a:pt x="8" y="631"/>
                      <a:pt x="8" y="637"/>
                    </a:cubicBezTo>
                    <a:cubicBezTo>
                      <a:pt x="8" y="634"/>
                      <a:pt x="8" y="631"/>
                      <a:pt x="9" y="626"/>
                    </a:cubicBezTo>
                    <a:cubicBezTo>
                      <a:pt x="9" y="619"/>
                      <a:pt x="9" y="609"/>
                      <a:pt x="7" y="596"/>
                    </a:cubicBezTo>
                    <a:cubicBezTo>
                      <a:pt x="7" y="596"/>
                      <a:pt x="7" y="596"/>
                      <a:pt x="7" y="596"/>
                    </a:cubicBezTo>
                    <a:cubicBezTo>
                      <a:pt x="7" y="584"/>
                      <a:pt x="7" y="575"/>
                      <a:pt x="8" y="569"/>
                    </a:cubicBezTo>
                    <a:cubicBezTo>
                      <a:pt x="9" y="434"/>
                      <a:pt x="9" y="434"/>
                      <a:pt x="9" y="434"/>
                    </a:cubicBezTo>
                    <a:cubicBezTo>
                      <a:pt x="9" y="413"/>
                      <a:pt x="9" y="397"/>
                      <a:pt x="8" y="387"/>
                    </a:cubicBezTo>
                    <a:cubicBezTo>
                      <a:pt x="8" y="343"/>
                      <a:pt x="8" y="343"/>
                      <a:pt x="8" y="343"/>
                    </a:cubicBezTo>
                    <a:cubicBezTo>
                      <a:pt x="11" y="312"/>
                      <a:pt x="14" y="290"/>
                      <a:pt x="17" y="277"/>
                    </a:cubicBezTo>
                    <a:cubicBezTo>
                      <a:pt x="22" y="252"/>
                      <a:pt x="31" y="230"/>
                      <a:pt x="42" y="210"/>
                    </a:cubicBezTo>
                    <a:cubicBezTo>
                      <a:pt x="46" y="204"/>
                      <a:pt x="50" y="193"/>
                      <a:pt x="55" y="178"/>
                    </a:cubicBezTo>
                    <a:close/>
                    <a:moveTo>
                      <a:pt x="3" y="702"/>
                    </a:moveTo>
                    <a:cubicBezTo>
                      <a:pt x="3" y="702"/>
                      <a:pt x="3" y="702"/>
                      <a:pt x="3" y="702"/>
                    </a:cubicBezTo>
                    <a:cubicBezTo>
                      <a:pt x="3" y="706"/>
                      <a:pt x="4" y="708"/>
                      <a:pt x="5" y="706"/>
                    </a:cubicBezTo>
                    <a:cubicBezTo>
                      <a:pt x="5" y="705"/>
                      <a:pt x="4" y="704"/>
                      <a:pt x="3" y="7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73" name="Group 772"/>
            <p:cNvGrpSpPr/>
            <p:nvPr/>
          </p:nvGrpSpPr>
          <p:grpSpPr>
            <a:xfrm>
              <a:off x="2946396" y="2392597"/>
              <a:ext cx="1248148" cy="1146086"/>
              <a:chOff x="6605589" y="1736725"/>
              <a:chExt cx="931863" cy="855663"/>
            </a:xfrm>
          </p:grpSpPr>
          <p:sp>
            <p:nvSpPr>
              <p:cNvPr id="774" name="Freeform 152"/>
              <p:cNvSpPr>
                <a:spLocks noEditPoints="1"/>
              </p:cNvSpPr>
              <p:nvPr/>
            </p:nvSpPr>
            <p:spPr bwMode="auto">
              <a:xfrm>
                <a:off x="6618289" y="1809750"/>
                <a:ext cx="654050" cy="757238"/>
              </a:xfrm>
              <a:custGeom>
                <a:avLst/>
                <a:gdLst>
                  <a:gd name="T0" fmla="*/ 2 w 360"/>
                  <a:gd name="T1" fmla="*/ 23 h 416"/>
                  <a:gd name="T2" fmla="*/ 6 w 360"/>
                  <a:gd name="T3" fmla="*/ 9 h 416"/>
                  <a:gd name="T4" fmla="*/ 9 w 360"/>
                  <a:gd name="T5" fmla="*/ 6 h 416"/>
                  <a:gd name="T6" fmla="*/ 61 w 360"/>
                  <a:gd name="T7" fmla="*/ 51 h 416"/>
                  <a:gd name="T8" fmla="*/ 227 w 360"/>
                  <a:gd name="T9" fmla="*/ 126 h 416"/>
                  <a:gd name="T10" fmla="*/ 256 w 360"/>
                  <a:gd name="T11" fmla="*/ 151 h 416"/>
                  <a:gd name="T12" fmla="*/ 260 w 360"/>
                  <a:gd name="T13" fmla="*/ 180 h 416"/>
                  <a:gd name="T14" fmla="*/ 295 w 360"/>
                  <a:gd name="T15" fmla="*/ 187 h 416"/>
                  <a:gd name="T16" fmla="*/ 322 w 360"/>
                  <a:gd name="T17" fmla="*/ 190 h 416"/>
                  <a:gd name="T18" fmla="*/ 342 w 360"/>
                  <a:gd name="T19" fmla="*/ 203 h 416"/>
                  <a:gd name="T20" fmla="*/ 358 w 360"/>
                  <a:gd name="T21" fmla="*/ 248 h 416"/>
                  <a:gd name="T22" fmla="*/ 358 w 360"/>
                  <a:gd name="T23" fmla="*/ 280 h 416"/>
                  <a:gd name="T24" fmla="*/ 348 w 360"/>
                  <a:gd name="T25" fmla="*/ 329 h 416"/>
                  <a:gd name="T26" fmla="*/ 351 w 360"/>
                  <a:gd name="T27" fmla="*/ 336 h 416"/>
                  <a:gd name="T28" fmla="*/ 335 w 360"/>
                  <a:gd name="T29" fmla="*/ 373 h 416"/>
                  <a:gd name="T30" fmla="*/ 352 w 360"/>
                  <a:gd name="T31" fmla="*/ 400 h 416"/>
                  <a:gd name="T32" fmla="*/ 298 w 360"/>
                  <a:gd name="T33" fmla="*/ 378 h 416"/>
                  <a:gd name="T34" fmla="*/ 207 w 360"/>
                  <a:gd name="T35" fmla="*/ 314 h 416"/>
                  <a:gd name="T36" fmla="*/ 116 w 360"/>
                  <a:gd name="T37" fmla="*/ 252 h 416"/>
                  <a:gd name="T38" fmla="*/ 57 w 360"/>
                  <a:gd name="T39" fmla="*/ 200 h 416"/>
                  <a:gd name="T40" fmla="*/ 7 w 360"/>
                  <a:gd name="T41" fmla="*/ 91 h 416"/>
                  <a:gd name="T42" fmla="*/ 225 w 360"/>
                  <a:gd name="T43" fmla="*/ 266 h 416"/>
                  <a:gd name="T44" fmla="*/ 241 w 360"/>
                  <a:gd name="T45" fmla="*/ 280 h 416"/>
                  <a:gd name="T46" fmla="*/ 258 w 360"/>
                  <a:gd name="T47" fmla="*/ 258 h 416"/>
                  <a:gd name="T48" fmla="*/ 241 w 360"/>
                  <a:gd name="T49" fmla="*/ 245 h 416"/>
                  <a:gd name="T50" fmla="*/ 225 w 360"/>
                  <a:gd name="T51" fmla="*/ 266 h 416"/>
                  <a:gd name="T52" fmla="*/ 187 w 360"/>
                  <a:gd name="T53" fmla="*/ 134 h 416"/>
                  <a:gd name="T54" fmla="*/ 155 w 360"/>
                  <a:gd name="T55" fmla="*/ 154 h 416"/>
                  <a:gd name="T56" fmla="*/ 187 w 360"/>
                  <a:gd name="T57" fmla="*/ 181 h 416"/>
                  <a:gd name="T58" fmla="*/ 201 w 360"/>
                  <a:gd name="T59" fmla="*/ 156 h 416"/>
                  <a:gd name="T60" fmla="*/ 101 w 360"/>
                  <a:gd name="T61" fmla="*/ 181 h 416"/>
                  <a:gd name="T62" fmla="*/ 69 w 360"/>
                  <a:gd name="T63" fmla="*/ 163 h 416"/>
                  <a:gd name="T64" fmla="*/ 70 w 360"/>
                  <a:gd name="T65" fmla="*/ 203 h 416"/>
                  <a:gd name="T66" fmla="*/ 107 w 360"/>
                  <a:gd name="T67" fmla="*/ 210 h 416"/>
                  <a:gd name="T68" fmla="*/ 101 w 360"/>
                  <a:gd name="T69" fmla="*/ 181 h 416"/>
                  <a:gd name="T70" fmla="*/ 87 w 360"/>
                  <a:gd name="T71" fmla="*/ 136 h 416"/>
                  <a:gd name="T72" fmla="*/ 75 w 360"/>
                  <a:gd name="T73" fmla="*/ 123 h 416"/>
                  <a:gd name="T74" fmla="*/ 62 w 360"/>
                  <a:gd name="T75" fmla="*/ 140 h 416"/>
                  <a:gd name="T76" fmla="*/ 75 w 360"/>
                  <a:gd name="T77" fmla="*/ 153 h 416"/>
                  <a:gd name="T78" fmla="*/ 319 w 360"/>
                  <a:gd name="T79" fmla="*/ 311 h 416"/>
                  <a:gd name="T80" fmla="*/ 281 w 360"/>
                  <a:gd name="T81" fmla="*/ 311 h 416"/>
                  <a:gd name="T82" fmla="*/ 276 w 360"/>
                  <a:gd name="T83" fmla="*/ 346 h 416"/>
                  <a:gd name="T84" fmla="*/ 324 w 360"/>
                  <a:gd name="T85" fmla="*/ 346 h 416"/>
                  <a:gd name="T86" fmla="*/ 319 w 360"/>
                  <a:gd name="T87" fmla="*/ 31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416">
                    <a:moveTo>
                      <a:pt x="0" y="42"/>
                    </a:moveTo>
                    <a:cubicBezTo>
                      <a:pt x="0" y="39"/>
                      <a:pt x="1" y="33"/>
                      <a:pt x="2" y="23"/>
                    </a:cubicBezTo>
                    <a:cubicBezTo>
                      <a:pt x="2" y="22"/>
                      <a:pt x="2" y="21"/>
                      <a:pt x="2" y="20"/>
                    </a:cubicBezTo>
                    <a:cubicBezTo>
                      <a:pt x="3" y="18"/>
                      <a:pt x="4" y="14"/>
                      <a:pt x="6" y="9"/>
                    </a:cubicBezTo>
                    <a:cubicBezTo>
                      <a:pt x="8" y="5"/>
                      <a:pt x="9" y="2"/>
                      <a:pt x="11" y="0"/>
                    </a:cubicBezTo>
                    <a:cubicBezTo>
                      <a:pt x="10" y="2"/>
                      <a:pt x="9" y="4"/>
                      <a:pt x="9" y="6"/>
                    </a:cubicBezTo>
                    <a:cubicBezTo>
                      <a:pt x="8" y="9"/>
                      <a:pt x="7" y="12"/>
                      <a:pt x="7" y="14"/>
                    </a:cubicBezTo>
                    <a:cubicBezTo>
                      <a:pt x="7" y="21"/>
                      <a:pt x="25" y="34"/>
                      <a:pt x="61" y="51"/>
                    </a:cubicBezTo>
                    <a:cubicBezTo>
                      <a:pt x="89" y="64"/>
                      <a:pt x="113" y="75"/>
                      <a:pt x="133" y="82"/>
                    </a:cubicBezTo>
                    <a:cubicBezTo>
                      <a:pt x="168" y="94"/>
                      <a:pt x="199" y="108"/>
                      <a:pt x="227" y="126"/>
                    </a:cubicBezTo>
                    <a:cubicBezTo>
                      <a:pt x="240" y="133"/>
                      <a:pt x="249" y="140"/>
                      <a:pt x="256" y="145"/>
                    </a:cubicBezTo>
                    <a:cubicBezTo>
                      <a:pt x="256" y="147"/>
                      <a:pt x="256" y="149"/>
                      <a:pt x="256" y="151"/>
                    </a:cubicBezTo>
                    <a:cubicBezTo>
                      <a:pt x="255" y="154"/>
                      <a:pt x="255" y="158"/>
                      <a:pt x="255" y="163"/>
                    </a:cubicBezTo>
                    <a:cubicBezTo>
                      <a:pt x="255" y="168"/>
                      <a:pt x="257" y="174"/>
                      <a:pt x="260" y="180"/>
                    </a:cubicBezTo>
                    <a:cubicBezTo>
                      <a:pt x="266" y="189"/>
                      <a:pt x="273" y="194"/>
                      <a:pt x="283" y="194"/>
                    </a:cubicBezTo>
                    <a:cubicBezTo>
                      <a:pt x="286" y="194"/>
                      <a:pt x="290" y="191"/>
                      <a:pt x="295" y="187"/>
                    </a:cubicBezTo>
                    <a:cubicBezTo>
                      <a:pt x="298" y="184"/>
                      <a:pt x="300" y="182"/>
                      <a:pt x="302" y="180"/>
                    </a:cubicBezTo>
                    <a:cubicBezTo>
                      <a:pt x="307" y="182"/>
                      <a:pt x="313" y="186"/>
                      <a:pt x="322" y="190"/>
                    </a:cubicBezTo>
                    <a:cubicBezTo>
                      <a:pt x="330" y="195"/>
                      <a:pt x="337" y="198"/>
                      <a:pt x="342" y="201"/>
                    </a:cubicBezTo>
                    <a:cubicBezTo>
                      <a:pt x="342" y="202"/>
                      <a:pt x="342" y="202"/>
                      <a:pt x="342" y="203"/>
                    </a:cubicBezTo>
                    <a:cubicBezTo>
                      <a:pt x="342" y="205"/>
                      <a:pt x="344" y="212"/>
                      <a:pt x="349" y="224"/>
                    </a:cubicBezTo>
                    <a:cubicBezTo>
                      <a:pt x="353" y="234"/>
                      <a:pt x="356" y="241"/>
                      <a:pt x="358" y="248"/>
                    </a:cubicBezTo>
                    <a:cubicBezTo>
                      <a:pt x="358" y="248"/>
                      <a:pt x="358" y="249"/>
                      <a:pt x="359" y="253"/>
                    </a:cubicBezTo>
                    <a:cubicBezTo>
                      <a:pt x="360" y="256"/>
                      <a:pt x="359" y="265"/>
                      <a:pt x="358" y="280"/>
                    </a:cubicBezTo>
                    <a:cubicBezTo>
                      <a:pt x="358" y="281"/>
                      <a:pt x="356" y="289"/>
                      <a:pt x="352" y="304"/>
                    </a:cubicBezTo>
                    <a:cubicBezTo>
                      <a:pt x="350" y="316"/>
                      <a:pt x="348" y="324"/>
                      <a:pt x="348" y="329"/>
                    </a:cubicBezTo>
                    <a:cubicBezTo>
                      <a:pt x="348" y="330"/>
                      <a:pt x="349" y="332"/>
                      <a:pt x="350" y="335"/>
                    </a:cubicBezTo>
                    <a:cubicBezTo>
                      <a:pt x="350" y="335"/>
                      <a:pt x="350" y="336"/>
                      <a:pt x="351" y="336"/>
                    </a:cubicBezTo>
                    <a:cubicBezTo>
                      <a:pt x="348" y="338"/>
                      <a:pt x="345" y="344"/>
                      <a:pt x="341" y="352"/>
                    </a:cubicBezTo>
                    <a:cubicBezTo>
                      <a:pt x="337" y="362"/>
                      <a:pt x="335" y="369"/>
                      <a:pt x="335" y="373"/>
                    </a:cubicBezTo>
                    <a:cubicBezTo>
                      <a:pt x="335" y="376"/>
                      <a:pt x="337" y="379"/>
                      <a:pt x="340" y="384"/>
                    </a:cubicBezTo>
                    <a:cubicBezTo>
                      <a:pt x="348" y="394"/>
                      <a:pt x="352" y="399"/>
                      <a:pt x="352" y="400"/>
                    </a:cubicBezTo>
                    <a:cubicBezTo>
                      <a:pt x="353" y="401"/>
                      <a:pt x="354" y="407"/>
                      <a:pt x="354" y="416"/>
                    </a:cubicBezTo>
                    <a:cubicBezTo>
                      <a:pt x="338" y="407"/>
                      <a:pt x="320" y="394"/>
                      <a:pt x="298" y="378"/>
                    </a:cubicBezTo>
                    <a:cubicBezTo>
                      <a:pt x="265" y="352"/>
                      <a:pt x="246" y="338"/>
                      <a:pt x="241" y="335"/>
                    </a:cubicBezTo>
                    <a:cubicBezTo>
                      <a:pt x="232" y="329"/>
                      <a:pt x="221" y="322"/>
                      <a:pt x="207" y="314"/>
                    </a:cubicBezTo>
                    <a:cubicBezTo>
                      <a:pt x="192" y="306"/>
                      <a:pt x="181" y="299"/>
                      <a:pt x="173" y="295"/>
                    </a:cubicBezTo>
                    <a:cubicBezTo>
                      <a:pt x="148" y="280"/>
                      <a:pt x="129" y="266"/>
                      <a:pt x="116" y="252"/>
                    </a:cubicBezTo>
                    <a:cubicBezTo>
                      <a:pt x="109" y="245"/>
                      <a:pt x="100" y="236"/>
                      <a:pt x="88" y="226"/>
                    </a:cubicBezTo>
                    <a:cubicBezTo>
                      <a:pt x="74" y="214"/>
                      <a:pt x="64" y="206"/>
                      <a:pt x="57" y="200"/>
                    </a:cubicBezTo>
                    <a:cubicBezTo>
                      <a:pt x="34" y="179"/>
                      <a:pt x="21" y="163"/>
                      <a:pt x="20" y="151"/>
                    </a:cubicBezTo>
                    <a:cubicBezTo>
                      <a:pt x="17" y="132"/>
                      <a:pt x="13" y="112"/>
                      <a:pt x="7" y="91"/>
                    </a:cubicBezTo>
                    <a:cubicBezTo>
                      <a:pt x="2" y="76"/>
                      <a:pt x="0" y="59"/>
                      <a:pt x="0" y="42"/>
                    </a:cubicBezTo>
                    <a:close/>
                    <a:moveTo>
                      <a:pt x="225" y="266"/>
                    </a:moveTo>
                    <a:cubicBezTo>
                      <a:pt x="225" y="270"/>
                      <a:pt x="226" y="272"/>
                      <a:pt x="226" y="274"/>
                    </a:cubicBezTo>
                    <a:cubicBezTo>
                      <a:pt x="229" y="278"/>
                      <a:pt x="233" y="280"/>
                      <a:pt x="241" y="280"/>
                    </a:cubicBezTo>
                    <a:cubicBezTo>
                      <a:pt x="246" y="280"/>
                      <a:pt x="250" y="277"/>
                      <a:pt x="254" y="270"/>
                    </a:cubicBezTo>
                    <a:cubicBezTo>
                      <a:pt x="257" y="265"/>
                      <a:pt x="258" y="261"/>
                      <a:pt x="258" y="258"/>
                    </a:cubicBezTo>
                    <a:cubicBezTo>
                      <a:pt x="258" y="253"/>
                      <a:pt x="257" y="249"/>
                      <a:pt x="253" y="246"/>
                    </a:cubicBezTo>
                    <a:cubicBezTo>
                      <a:pt x="250" y="244"/>
                      <a:pt x="246" y="244"/>
                      <a:pt x="241" y="245"/>
                    </a:cubicBezTo>
                    <a:cubicBezTo>
                      <a:pt x="237" y="246"/>
                      <a:pt x="233" y="248"/>
                      <a:pt x="230" y="252"/>
                    </a:cubicBezTo>
                    <a:cubicBezTo>
                      <a:pt x="227" y="256"/>
                      <a:pt x="225" y="260"/>
                      <a:pt x="225" y="266"/>
                    </a:cubicBezTo>
                    <a:close/>
                    <a:moveTo>
                      <a:pt x="197" y="145"/>
                    </a:moveTo>
                    <a:cubicBezTo>
                      <a:pt x="195" y="138"/>
                      <a:pt x="191" y="134"/>
                      <a:pt x="187" y="134"/>
                    </a:cubicBezTo>
                    <a:cubicBezTo>
                      <a:pt x="174" y="134"/>
                      <a:pt x="165" y="135"/>
                      <a:pt x="161" y="138"/>
                    </a:cubicBezTo>
                    <a:cubicBezTo>
                      <a:pt x="157" y="140"/>
                      <a:pt x="155" y="146"/>
                      <a:pt x="155" y="154"/>
                    </a:cubicBezTo>
                    <a:cubicBezTo>
                      <a:pt x="155" y="158"/>
                      <a:pt x="157" y="163"/>
                      <a:pt x="160" y="168"/>
                    </a:cubicBezTo>
                    <a:cubicBezTo>
                      <a:pt x="166" y="177"/>
                      <a:pt x="175" y="181"/>
                      <a:pt x="187" y="181"/>
                    </a:cubicBezTo>
                    <a:cubicBezTo>
                      <a:pt x="193" y="181"/>
                      <a:pt x="197" y="178"/>
                      <a:pt x="199" y="171"/>
                    </a:cubicBezTo>
                    <a:cubicBezTo>
                      <a:pt x="200" y="167"/>
                      <a:pt x="201" y="163"/>
                      <a:pt x="201" y="156"/>
                    </a:cubicBezTo>
                    <a:cubicBezTo>
                      <a:pt x="200" y="153"/>
                      <a:pt x="199" y="149"/>
                      <a:pt x="197" y="145"/>
                    </a:cubicBezTo>
                    <a:close/>
                    <a:moveTo>
                      <a:pt x="101" y="181"/>
                    </a:moveTo>
                    <a:cubicBezTo>
                      <a:pt x="97" y="174"/>
                      <a:pt x="92" y="169"/>
                      <a:pt x="85" y="165"/>
                    </a:cubicBezTo>
                    <a:cubicBezTo>
                      <a:pt x="79" y="161"/>
                      <a:pt x="73" y="161"/>
                      <a:pt x="69" y="163"/>
                    </a:cubicBezTo>
                    <a:cubicBezTo>
                      <a:pt x="64" y="166"/>
                      <a:pt x="62" y="174"/>
                      <a:pt x="62" y="185"/>
                    </a:cubicBezTo>
                    <a:cubicBezTo>
                      <a:pt x="62" y="190"/>
                      <a:pt x="65" y="196"/>
                      <a:pt x="70" y="203"/>
                    </a:cubicBezTo>
                    <a:cubicBezTo>
                      <a:pt x="77" y="212"/>
                      <a:pt x="85" y="216"/>
                      <a:pt x="95" y="216"/>
                    </a:cubicBezTo>
                    <a:cubicBezTo>
                      <a:pt x="101" y="216"/>
                      <a:pt x="105" y="214"/>
                      <a:pt x="107" y="210"/>
                    </a:cubicBezTo>
                    <a:cubicBezTo>
                      <a:pt x="108" y="208"/>
                      <a:pt x="109" y="205"/>
                      <a:pt x="109" y="201"/>
                    </a:cubicBezTo>
                    <a:cubicBezTo>
                      <a:pt x="109" y="194"/>
                      <a:pt x="106" y="188"/>
                      <a:pt x="101" y="181"/>
                    </a:cubicBezTo>
                    <a:close/>
                    <a:moveTo>
                      <a:pt x="85" y="146"/>
                    </a:moveTo>
                    <a:cubicBezTo>
                      <a:pt x="87" y="144"/>
                      <a:pt x="87" y="140"/>
                      <a:pt x="87" y="136"/>
                    </a:cubicBezTo>
                    <a:cubicBezTo>
                      <a:pt x="87" y="130"/>
                      <a:pt x="86" y="126"/>
                      <a:pt x="83" y="124"/>
                    </a:cubicBezTo>
                    <a:cubicBezTo>
                      <a:pt x="81" y="122"/>
                      <a:pt x="78" y="121"/>
                      <a:pt x="75" y="123"/>
                    </a:cubicBezTo>
                    <a:cubicBezTo>
                      <a:pt x="72" y="124"/>
                      <a:pt x="69" y="126"/>
                      <a:pt x="66" y="129"/>
                    </a:cubicBezTo>
                    <a:cubicBezTo>
                      <a:pt x="64" y="132"/>
                      <a:pt x="62" y="136"/>
                      <a:pt x="62" y="140"/>
                    </a:cubicBezTo>
                    <a:cubicBezTo>
                      <a:pt x="62" y="140"/>
                      <a:pt x="63" y="142"/>
                      <a:pt x="64" y="147"/>
                    </a:cubicBezTo>
                    <a:cubicBezTo>
                      <a:pt x="66" y="151"/>
                      <a:pt x="70" y="153"/>
                      <a:pt x="75" y="153"/>
                    </a:cubicBezTo>
                    <a:cubicBezTo>
                      <a:pt x="80" y="153"/>
                      <a:pt x="84" y="151"/>
                      <a:pt x="85" y="146"/>
                    </a:cubicBezTo>
                    <a:close/>
                    <a:moveTo>
                      <a:pt x="319" y="311"/>
                    </a:moveTo>
                    <a:cubicBezTo>
                      <a:pt x="314" y="306"/>
                      <a:pt x="308" y="304"/>
                      <a:pt x="300" y="304"/>
                    </a:cubicBezTo>
                    <a:cubicBezTo>
                      <a:pt x="292" y="304"/>
                      <a:pt x="286" y="306"/>
                      <a:pt x="281" y="311"/>
                    </a:cubicBezTo>
                    <a:cubicBezTo>
                      <a:pt x="275" y="316"/>
                      <a:pt x="272" y="323"/>
                      <a:pt x="272" y="332"/>
                    </a:cubicBezTo>
                    <a:cubicBezTo>
                      <a:pt x="272" y="338"/>
                      <a:pt x="273" y="343"/>
                      <a:pt x="276" y="346"/>
                    </a:cubicBezTo>
                    <a:cubicBezTo>
                      <a:pt x="281" y="353"/>
                      <a:pt x="292" y="356"/>
                      <a:pt x="307" y="356"/>
                    </a:cubicBezTo>
                    <a:cubicBezTo>
                      <a:pt x="314" y="356"/>
                      <a:pt x="320" y="353"/>
                      <a:pt x="324" y="346"/>
                    </a:cubicBezTo>
                    <a:cubicBezTo>
                      <a:pt x="327" y="341"/>
                      <a:pt x="328" y="335"/>
                      <a:pt x="328" y="330"/>
                    </a:cubicBezTo>
                    <a:cubicBezTo>
                      <a:pt x="328" y="322"/>
                      <a:pt x="325" y="316"/>
                      <a:pt x="319" y="311"/>
                    </a:cubicBez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5" name="Freeform 153"/>
              <p:cNvSpPr>
                <a:spLocks noEditPoints="1"/>
              </p:cNvSpPr>
              <p:nvPr/>
            </p:nvSpPr>
            <p:spPr bwMode="auto">
              <a:xfrm>
                <a:off x="6638926" y="1754188"/>
                <a:ext cx="873125" cy="406400"/>
              </a:xfrm>
              <a:custGeom>
                <a:avLst/>
                <a:gdLst>
                  <a:gd name="T0" fmla="*/ 123 w 480"/>
                  <a:gd name="T1" fmla="*/ 59 h 224"/>
                  <a:gd name="T2" fmla="*/ 122 w 480"/>
                  <a:gd name="T3" fmla="*/ 68 h 224"/>
                  <a:gd name="T4" fmla="*/ 161 w 480"/>
                  <a:gd name="T5" fmla="*/ 85 h 224"/>
                  <a:gd name="T6" fmla="*/ 186 w 480"/>
                  <a:gd name="T7" fmla="*/ 71 h 224"/>
                  <a:gd name="T8" fmla="*/ 127 w 480"/>
                  <a:gd name="T9" fmla="*/ 54 h 224"/>
                  <a:gd name="T10" fmla="*/ 101 w 480"/>
                  <a:gd name="T11" fmla="*/ 25 h 224"/>
                  <a:gd name="T12" fmla="*/ 125 w 480"/>
                  <a:gd name="T13" fmla="*/ 17 h 224"/>
                  <a:gd name="T14" fmla="*/ 270 w 480"/>
                  <a:gd name="T15" fmla="*/ 7 h 224"/>
                  <a:gd name="T16" fmla="*/ 303 w 480"/>
                  <a:gd name="T17" fmla="*/ 12 h 224"/>
                  <a:gd name="T18" fmla="*/ 331 w 480"/>
                  <a:gd name="T19" fmla="*/ 15 h 224"/>
                  <a:gd name="T20" fmla="*/ 368 w 480"/>
                  <a:gd name="T21" fmla="*/ 0 h 224"/>
                  <a:gd name="T22" fmla="*/ 419 w 480"/>
                  <a:gd name="T23" fmla="*/ 2 h 224"/>
                  <a:gd name="T24" fmla="*/ 424 w 480"/>
                  <a:gd name="T25" fmla="*/ 7 h 224"/>
                  <a:gd name="T26" fmla="*/ 461 w 480"/>
                  <a:gd name="T27" fmla="*/ 6 h 224"/>
                  <a:gd name="T28" fmla="*/ 480 w 480"/>
                  <a:gd name="T29" fmla="*/ 2 h 224"/>
                  <a:gd name="T30" fmla="*/ 478 w 480"/>
                  <a:gd name="T31" fmla="*/ 11 h 224"/>
                  <a:gd name="T32" fmla="*/ 461 w 480"/>
                  <a:gd name="T33" fmla="*/ 18 h 224"/>
                  <a:gd name="T34" fmla="*/ 455 w 480"/>
                  <a:gd name="T35" fmla="*/ 28 h 224"/>
                  <a:gd name="T36" fmla="*/ 462 w 480"/>
                  <a:gd name="T37" fmla="*/ 44 h 224"/>
                  <a:gd name="T38" fmla="*/ 402 w 480"/>
                  <a:gd name="T39" fmla="*/ 141 h 224"/>
                  <a:gd name="T40" fmla="*/ 371 w 480"/>
                  <a:gd name="T41" fmla="*/ 202 h 224"/>
                  <a:gd name="T42" fmla="*/ 355 w 480"/>
                  <a:gd name="T43" fmla="*/ 217 h 224"/>
                  <a:gd name="T44" fmla="*/ 335 w 480"/>
                  <a:gd name="T45" fmla="*/ 224 h 224"/>
                  <a:gd name="T46" fmla="*/ 291 w 480"/>
                  <a:gd name="T47" fmla="*/ 204 h 224"/>
                  <a:gd name="T48" fmla="*/ 312 w 480"/>
                  <a:gd name="T49" fmla="*/ 178 h 224"/>
                  <a:gd name="T50" fmla="*/ 287 w 480"/>
                  <a:gd name="T51" fmla="*/ 162 h 224"/>
                  <a:gd name="T52" fmla="*/ 247 w 480"/>
                  <a:gd name="T53" fmla="*/ 169 h 224"/>
                  <a:gd name="T54" fmla="*/ 190 w 480"/>
                  <a:gd name="T55" fmla="*/ 131 h 224"/>
                  <a:gd name="T56" fmla="*/ 110 w 480"/>
                  <a:gd name="T57" fmla="*/ 100 h 224"/>
                  <a:gd name="T58" fmla="*/ 35 w 480"/>
                  <a:gd name="T59" fmla="*/ 70 h 224"/>
                  <a:gd name="T60" fmla="*/ 39 w 480"/>
                  <a:gd name="T61" fmla="*/ 20 h 224"/>
                  <a:gd name="T62" fmla="*/ 85 w 480"/>
                  <a:gd name="T63" fmla="*/ 22 h 224"/>
                  <a:gd name="T64" fmla="*/ 340 w 480"/>
                  <a:gd name="T65" fmla="*/ 130 h 224"/>
                  <a:gd name="T66" fmla="*/ 395 w 480"/>
                  <a:gd name="T67" fmla="*/ 115 h 224"/>
                  <a:gd name="T68" fmla="*/ 366 w 480"/>
                  <a:gd name="T69" fmla="*/ 102 h 224"/>
                  <a:gd name="T70" fmla="*/ 337 w 480"/>
                  <a:gd name="T71" fmla="*/ 122 h 224"/>
                  <a:gd name="T72" fmla="*/ 337 w 480"/>
                  <a:gd name="T73" fmla="*/ 73 h 224"/>
                  <a:gd name="T74" fmla="*/ 370 w 480"/>
                  <a:gd name="T75" fmla="*/ 82 h 224"/>
                  <a:gd name="T76" fmla="*/ 415 w 480"/>
                  <a:gd name="T77" fmla="*/ 66 h 224"/>
                  <a:gd name="T78" fmla="*/ 409 w 480"/>
                  <a:gd name="T79" fmla="*/ 55 h 224"/>
                  <a:gd name="T80" fmla="*/ 354 w 480"/>
                  <a:gd name="T81"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0" h="224">
                    <a:moveTo>
                      <a:pt x="127" y="54"/>
                    </a:moveTo>
                    <a:cubicBezTo>
                      <a:pt x="126" y="55"/>
                      <a:pt x="125" y="56"/>
                      <a:pt x="123" y="59"/>
                    </a:cubicBezTo>
                    <a:cubicBezTo>
                      <a:pt x="121" y="61"/>
                      <a:pt x="120" y="63"/>
                      <a:pt x="120" y="64"/>
                    </a:cubicBezTo>
                    <a:cubicBezTo>
                      <a:pt x="120" y="64"/>
                      <a:pt x="121" y="66"/>
                      <a:pt x="122" y="68"/>
                    </a:cubicBezTo>
                    <a:cubicBezTo>
                      <a:pt x="124" y="71"/>
                      <a:pt x="127" y="73"/>
                      <a:pt x="130" y="75"/>
                    </a:cubicBezTo>
                    <a:cubicBezTo>
                      <a:pt x="138" y="82"/>
                      <a:pt x="149" y="85"/>
                      <a:pt x="161" y="85"/>
                    </a:cubicBezTo>
                    <a:cubicBezTo>
                      <a:pt x="169" y="85"/>
                      <a:pt x="176" y="83"/>
                      <a:pt x="181" y="80"/>
                    </a:cubicBezTo>
                    <a:cubicBezTo>
                      <a:pt x="185" y="78"/>
                      <a:pt x="186" y="74"/>
                      <a:pt x="186" y="71"/>
                    </a:cubicBezTo>
                    <a:cubicBezTo>
                      <a:pt x="186" y="66"/>
                      <a:pt x="184" y="63"/>
                      <a:pt x="179" y="60"/>
                    </a:cubicBezTo>
                    <a:cubicBezTo>
                      <a:pt x="170" y="55"/>
                      <a:pt x="152" y="53"/>
                      <a:pt x="127" y="54"/>
                    </a:cubicBezTo>
                    <a:close/>
                    <a:moveTo>
                      <a:pt x="85" y="22"/>
                    </a:moveTo>
                    <a:cubicBezTo>
                      <a:pt x="89" y="24"/>
                      <a:pt x="95" y="25"/>
                      <a:pt x="101" y="25"/>
                    </a:cubicBezTo>
                    <a:cubicBezTo>
                      <a:pt x="103" y="25"/>
                      <a:pt x="106" y="24"/>
                      <a:pt x="109" y="23"/>
                    </a:cubicBezTo>
                    <a:cubicBezTo>
                      <a:pt x="115" y="20"/>
                      <a:pt x="120" y="18"/>
                      <a:pt x="125" y="17"/>
                    </a:cubicBezTo>
                    <a:cubicBezTo>
                      <a:pt x="146" y="11"/>
                      <a:pt x="179" y="8"/>
                      <a:pt x="222" y="8"/>
                    </a:cubicBezTo>
                    <a:cubicBezTo>
                      <a:pt x="270" y="7"/>
                      <a:pt x="270" y="7"/>
                      <a:pt x="270" y="7"/>
                    </a:cubicBezTo>
                    <a:cubicBezTo>
                      <a:pt x="274" y="6"/>
                      <a:pt x="277" y="6"/>
                      <a:pt x="279" y="6"/>
                    </a:cubicBezTo>
                    <a:cubicBezTo>
                      <a:pt x="288" y="6"/>
                      <a:pt x="296" y="8"/>
                      <a:pt x="303" y="12"/>
                    </a:cubicBezTo>
                    <a:cubicBezTo>
                      <a:pt x="311" y="16"/>
                      <a:pt x="316" y="18"/>
                      <a:pt x="320" y="18"/>
                    </a:cubicBezTo>
                    <a:cubicBezTo>
                      <a:pt x="325" y="18"/>
                      <a:pt x="328" y="17"/>
                      <a:pt x="331" y="15"/>
                    </a:cubicBezTo>
                    <a:cubicBezTo>
                      <a:pt x="333" y="14"/>
                      <a:pt x="335" y="12"/>
                      <a:pt x="339" y="9"/>
                    </a:cubicBezTo>
                    <a:cubicBezTo>
                      <a:pt x="346" y="3"/>
                      <a:pt x="356" y="0"/>
                      <a:pt x="368" y="0"/>
                    </a:cubicBezTo>
                    <a:cubicBezTo>
                      <a:pt x="370" y="0"/>
                      <a:pt x="373" y="0"/>
                      <a:pt x="376" y="1"/>
                    </a:cubicBezTo>
                    <a:cubicBezTo>
                      <a:pt x="419" y="2"/>
                      <a:pt x="419" y="2"/>
                      <a:pt x="419" y="2"/>
                    </a:cubicBezTo>
                    <a:cubicBezTo>
                      <a:pt x="421" y="2"/>
                      <a:pt x="422" y="3"/>
                      <a:pt x="423" y="4"/>
                    </a:cubicBezTo>
                    <a:cubicBezTo>
                      <a:pt x="423" y="5"/>
                      <a:pt x="424" y="6"/>
                      <a:pt x="424" y="7"/>
                    </a:cubicBezTo>
                    <a:cubicBezTo>
                      <a:pt x="426" y="9"/>
                      <a:pt x="432" y="10"/>
                      <a:pt x="441" y="10"/>
                    </a:cubicBezTo>
                    <a:cubicBezTo>
                      <a:pt x="449" y="10"/>
                      <a:pt x="456" y="9"/>
                      <a:pt x="461" y="6"/>
                    </a:cubicBezTo>
                    <a:cubicBezTo>
                      <a:pt x="467" y="3"/>
                      <a:pt x="473" y="2"/>
                      <a:pt x="480" y="1"/>
                    </a:cubicBezTo>
                    <a:cubicBezTo>
                      <a:pt x="480" y="1"/>
                      <a:pt x="480" y="2"/>
                      <a:pt x="480" y="2"/>
                    </a:cubicBezTo>
                    <a:cubicBezTo>
                      <a:pt x="480" y="2"/>
                      <a:pt x="480" y="3"/>
                      <a:pt x="480" y="4"/>
                    </a:cubicBezTo>
                    <a:cubicBezTo>
                      <a:pt x="480" y="6"/>
                      <a:pt x="479" y="8"/>
                      <a:pt x="478" y="11"/>
                    </a:cubicBezTo>
                    <a:cubicBezTo>
                      <a:pt x="477" y="13"/>
                      <a:pt x="476" y="15"/>
                      <a:pt x="475" y="18"/>
                    </a:cubicBezTo>
                    <a:cubicBezTo>
                      <a:pt x="461" y="18"/>
                      <a:pt x="461" y="18"/>
                      <a:pt x="461" y="18"/>
                    </a:cubicBezTo>
                    <a:cubicBezTo>
                      <a:pt x="458" y="19"/>
                      <a:pt x="456" y="21"/>
                      <a:pt x="455" y="23"/>
                    </a:cubicBezTo>
                    <a:cubicBezTo>
                      <a:pt x="455" y="24"/>
                      <a:pt x="455" y="25"/>
                      <a:pt x="455" y="28"/>
                    </a:cubicBezTo>
                    <a:cubicBezTo>
                      <a:pt x="455" y="29"/>
                      <a:pt x="456" y="33"/>
                      <a:pt x="458" y="37"/>
                    </a:cubicBezTo>
                    <a:cubicBezTo>
                      <a:pt x="460" y="40"/>
                      <a:pt x="461" y="42"/>
                      <a:pt x="462" y="44"/>
                    </a:cubicBezTo>
                    <a:cubicBezTo>
                      <a:pt x="462" y="48"/>
                      <a:pt x="453" y="63"/>
                      <a:pt x="435" y="91"/>
                    </a:cubicBezTo>
                    <a:cubicBezTo>
                      <a:pt x="413" y="123"/>
                      <a:pt x="402" y="140"/>
                      <a:pt x="402" y="141"/>
                    </a:cubicBezTo>
                    <a:cubicBezTo>
                      <a:pt x="394" y="155"/>
                      <a:pt x="386" y="171"/>
                      <a:pt x="376" y="190"/>
                    </a:cubicBezTo>
                    <a:cubicBezTo>
                      <a:pt x="375" y="193"/>
                      <a:pt x="373" y="197"/>
                      <a:pt x="371" y="202"/>
                    </a:cubicBezTo>
                    <a:cubicBezTo>
                      <a:pt x="369" y="207"/>
                      <a:pt x="366" y="211"/>
                      <a:pt x="363" y="214"/>
                    </a:cubicBezTo>
                    <a:cubicBezTo>
                      <a:pt x="362" y="215"/>
                      <a:pt x="359" y="216"/>
                      <a:pt x="355" y="217"/>
                    </a:cubicBezTo>
                    <a:cubicBezTo>
                      <a:pt x="349" y="218"/>
                      <a:pt x="345" y="219"/>
                      <a:pt x="344" y="219"/>
                    </a:cubicBezTo>
                    <a:cubicBezTo>
                      <a:pt x="340" y="221"/>
                      <a:pt x="338" y="222"/>
                      <a:pt x="335" y="224"/>
                    </a:cubicBezTo>
                    <a:cubicBezTo>
                      <a:pt x="332" y="221"/>
                      <a:pt x="329" y="219"/>
                      <a:pt x="324" y="217"/>
                    </a:cubicBezTo>
                    <a:cubicBezTo>
                      <a:pt x="318" y="214"/>
                      <a:pt x="307" y="210"/>
                      <a:pt x="291" y="204"/>
                    </a:cubicBezTo>
                    <a:cubicBezTo>
                      <a:pt x="298" y="199"/>
                      <a:pt x="304" y="194"/>
                      <a:pt x="309" y="190"/>
                    </a:cubicBezTo>
                    <a:cubicBezTo>
                      <a:pt x="311" y="188"/>
                      <a:pt x="312" y="184"/>
                      <a:pt x="312" y="178"/>
                    </a:cubicBezTo>
                    <a:cubicBezTo>
                      <a:pt x="312" y="173"/>
                      <a:pt x="311" y="170"/>
                      <a:pt x="310" y="169"/>
                    </a:cubicBezTo>
                    <a:cubicBezTo>
                      <a:pt x="307" y="164"/>
                      <a:pt x="299" y="162"/>
                      <a:pt x="287" y="162"/>
                    </a:cubicBezTo>
                    <a:cubicBezTo>
                      <a:pt x="280" y="162"/>
                      <a:pt x="272" y="163"/>
                      <a:pt x="264" y="165"/>
                    </a:cubicBezTo>
                    <a:cubicBezTo>
                      <a:pt x="256" y="167"/>
                      <a:pt x="251" y="169"/>
                      <a:pt x="247" y="169"/>
                    </a:cubicBezTo>
                    <a:cubicBezTo>
                      <a:pt x="246" y="169"/>
                      <a:pt x="237" y="163"/>
                      <a:pt x="219" y="151"/>
                    </a:cubicBezTo>
                    <a:cubicBezTo>
                      <a:pt x="203" y="140"/>
                      <a:pt x="193" y="134"/>
                      <a:pt x="190" y="131"/>
                    </a:cubicBezTo>
                    <a:cubicBezTo>
                      <a:pt x="185" y="127"/>
                      <a:pt x="174" y="122"/>
                      <a:pt x="157" y="117"/>
                    </a:cubicBezTo>
                    <a:cubicBezTo>
                      <a:pt x="131" y="108"/>
                      <a:pt x="115" y="102"/>
                      <a:pt x="110" y="100"/>
                    </a:cubicBezTo>
                    <a:cubicBezTo>
                      <a:pt x="93" y="93"/>
                      <a:pt x="80" y="89"/>
                      <a:pt x="72" y="85"/>
                    </a:cubicBezTo>
                    <a:cubicBezTo>
                      <a:pt x="56" y="79"/>
                      <a:pt x="44" y="74"/>
                      <a:pt x="35" y="70"/>
                    </a:cubicBezTo>
                    <a:cubicBezTo>
                      <a:pt x="12" y="57"/>
                      <a:pt x="0" y="44"/>
                      <a:pt x="1" y="29"/>
                    </a:cubicBezTo>
                    <a:cubicBezTo>
                      <a:pt x="8" y="24"/>
                      <a:pt x="20" y="21"/>
                      <a:pt x="39" y="20"/>
                    </a:cubicBezTo>
                    <a:cubicBezTo>
                      <a:pt x="47" y="19"/>
                      <a:pt x="59" y="18"/>
                      <a:pt x="74" y="18"/>
                    </a:cubicBezTo>
                    <a:cubicBezTo>
                      <a:pt x="78" y="18"/>
                      <a:pt x="81" y="20"/>
                      <a:pt x="85" y="22"/>
                    </a:cubicBezTo>
                    <a:close/>
                    <a:moveTo>
                      <a:pt x="337" y="122"/>
                    </a:moveTo>
                    <a:cubicBezTo>
                      <a:pt x="337" y="125"/>
                      <a:pt x="338" y="128"/>
                      <a:pt x="340" y="130"/>
                    </a:cubicBezTo>
                    <a:cubicBezTo>
                      <a:pt x="344" y="135"/>
                      <a:pt x="353" y="137"/>
                      <a:pt x="366" y="137"/>
                    </a:cubicBezTo>
                    <a:cubicBezTo>
                      <a:pt x="386" y="137"/>
                      <a:pt x="395" y="130"/>
                      <a:pt x="395" y="115"/>
                    </a:cubicBezTo>
                    <a:cubicBezTo>
                      <a:pt x="395" y="112"/>
                      <a:pt x="392" y="109"/>
                      <a:pt x="386" y="106"/>
                    </a:cubicBezTo>
                    <a:cubicBezTo>
                      <a:pt x="381" y="103"/>
                      <a:pt x="374" y="102"/>
                      <a:pt x="366" y="102"/>
                    </a:cubicBezTo>
                    <a:cubicBezTo>
                      <a:pt x="358" y="101"/>
                      <a:pt x="352" y="103"/>
                      <a:pt x="347" y="106"/>
                    </a:cubicBezTo>
                    <a:cubicBezTo>
                      <a:pt x="341" y="109"/>
                      <a:pt x="337" y="114"/>
                      <a:pt x="337" y="122"/>
                    </a:cubicBezTo>
                    <a:close/>
                    <a:moveTo>
                      <a:pt x="336" y="71"/>
                    </a:moveTo>
                    <a:cubicBezTo>
                      <a:pt x="336" y="72"/>
                      <a:pt x="337" y="73"/>
                      <a:pt x="337" y="73"/>
                    </a:cubicBezTo>
                    <a:cubicBezTo>
                      <a:pt x="337" y="75"/>
                      <a:pt x="338" y="76"/>
                      <a:pt x="340" y="77"/>
                    </a:cubicBezTo>
                    <a:cubicBezTo>
                      <a:pt x="345" y="80"/>
                      <a:pt x="355" y="82"/>
                      <a:pt x="370" y="82"/>
                    </a:cubicBezTo>
                    <a:cubicBezTo>
                      <a:pt x="392" y="82"/>
                      <a:pt x="405" y="79"/>
                      <a:pt x="411" y="74"/>
                    </a:cubicBezTo>
                    <a:cubicBezTo>
                      <a:pt x="413" y="72"/>
                      <a:pt x="414" y="69"/>
                      <a:pt x="415" y="66"/>
                    </a:cubicBezTo>
                    <a:cubicBezTo>
                      <a:pt x="415" y="63"/>
                      <a:pt x="414" y="60"/>
                      <a:pt x="414" y="59"/>
                    </a:cubicBezTo>
                    <a:cubicBezTo>
                      <a:pt x="414" y="58"/>
                      <a:pt x="413" y="57"/>
                      <a:pt x="409" y="55"/>
                    </a:cubicBezTo>
                    <a:cubicBezTo>
                      <a:pt x="406" y="53"/>
                      <a:pt x="403" y="52"/>
                      <a:pt x="402" y="52"/>
                    </a:cubicBezTo>
                    <a:cubicBezTo>
                      <a:pt x="380" y="52"/>
                      <a:pt x="364" y="53"/>
                      <a:pt x="354" y="56"/>
                    </a:cubicBezTo>
                    <a:cubicBezTo>
                      <a:pt x="342" y="59"/>
                      <a:pt x="336" y="64"/>
                      <a:pt x="336" y="71"/>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6" name="Freeform 154"/>
              <p:cNvSpPr>
                <a:spLocks/>
              </p:cNvSpPr>
              <p:nvPr/>
            </p:nvSpPr>
            <p:spPr bwMode="auto">
              <a:xfrm>
                <a:off x="6869114" y="1862138"/>
                <a:ext cx="100013" cy="34925"/>
              </a:xfrm>
              <a:custGeom>
                <a:avLst/>
                <a:gdLst>
                  <a:gd name="T0" fmla="*/ 0 w 55"/>
                  <a:gd name="T1" fmla="*/ 3 h 19"/>
                  <a:gd name="T2" fmla="*/ 2 w 55"/>
                  <a:gd name="T3" fmla="*/ 0 h 19"/>
                  <a:gd name="T4" fmla="*/ 4 w 55"/>
                  <a:gd name="T5" fmla="*/ 0 h 19"/>
                  <a:gd name="T6" fmla="*/ 48 w 55"/>
                  <a:gd name="T7" fmla="*/ 4 h 19"/>
                  <a:gd name="T8" fmla="*/ 55 w 55"/>
                  <a:gd name="T9" fmla="*/ 10 h 19"/>
                  <a:gd name="T10" fmla="*/ 52 w 55"/>
                  <a:gd name="T11" fmla="*/ 15 h 19"/>
                  <a:gd name="T12" fmla="*/ 34 w 55"/>
                  <a:gd name="T13" fmla="*/ 19 h 19"/>
                  <a:gd name="T14" fmla="*/ 10 w 55"/>
                  <a:gd name="T15" fmla="*/ 13 h 19"/>
                  <a:gd name="T16" fmla="*/ 0 w 5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9">
                    <a:moveTo>
                      <a:pt x="0" y="3"/>
                    </a:moveTo>
                    <a:cubicBezTo>
                      <a:pt x="0" y="2"/>
                      <a:pt x="0" y="1"/>
                      <a:pt x="2" y="0"/>
                    </a:cubicBezTo>
                    <a:cubicBezTo>
                      <a:pt x="2" y="0"/>
                      <a:pt x="3" y="0"/>
                      <a:pt x="4" y="0"/>
                    </a:cubicBezTo>
                    <a:cubicBezTo>
                      <a:pt x="26" y="0"/>
                      <a:pt x="41" y="2"/>
                      <a:pt x="48" y="4"/>
                    </a:cubicBezTo>
                    <a:cubicBezTo>
                      <a:pt x="53" y="5"/>
                      <a:pt x="55" y="8"/>
                      <a:pt x="55" y="10"/>
                    </a:cubicBezTo>
                    <a:cubicBezTo>
                      <a:pt x="55" y="12"/>
                      <a:pt x="54" y="13"/>
                      <a:pt x="52" y="15"/>
                    </a:cubicBezTo>
                    <a:cubicBezTo>
                      <a:pt x="48" y="18"/>
                      <a:pt x="42" y="19"/>
                      <a:pt x="34" y="19"/>
                    </a:cubicBezTo>
                    <a:cubicBezTo>
                      <a:pt x="25" y="19"/>
                      <a:pt x="17" y="17"/>
                      <a:pt x="10" y="13"/>
                    </a:cubicBezTo>
                    <a:cubicBezTo>
                      <a:pt x="3" y="10"/>
                      <a:pt x="0" y="6"/>
                      <a:pt x="0" y="3"/>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7" name="Freeform 155"/>
              <p:cNvSpPr>
                <a:spLocks/>
              </p:cNvSpPr>
              <p:nvPr/>
            </p:nvSpPr>
            <p:spPr bwMode="auto">
              <a:xfrm>
                <a:off x="7088189" y="2066925"/>
                <a:ext cx="100013" cy="80963"/>
              </a:xfrm>
              <a:custGeom>
                <a:avLst/>
                <a:gdLst>
                  <a:gd name="T0" fmla="*/ 55 w 55"/>
                  <a:gd name="T1" fmla="*/ 8 h 45"/>
                  <a:gd name="T2" fmla="*/ 46 w 55"/>
                  <a:gd name="T3" fmla="*/ 22 h 45"/>
                  <a:gd name="T4" fmla="*/ 36 w 55"/>
                  <a:gd name="T5" fmla="*/ 34 h 45"/>
                  <a:gd name="T6" fmla="*/ 36 w 55"/>
                  <a:gd name="T7" fmla="*/ 35 h 45"/>
                  <a:gd name="T8" fmla="*/ 33 w 55"/>
                  <a:gd name="T9" fmla="*/ 39 h 45"/>
                  <a:gd name="T10" fmla="*/ 24 w 55"/>
                  <a:gd name="T11" fmla="*/ 45 h 45"/>
                  <a:gd name="T12" fmla="*/ 1 w 55"/>
                  <a:gd name="T13" fmla="*/ 25 h 45"/>
                  <a:gd name="T14" fmla="*/ 0 w 55"/>
                  <a:gd name="T15" fmla="*/ 10 h 45"/>
                  <a:gd name="T16" fmla="*/ 0 w 55"/>
                  <a:gd name="T17" fmla="*/ 7 h 45"/>
                  <a:gd name="T18" fmla="*/ 14 w 55"/>
                  <a:gd name="T19" fmla="*/ 3 h 45"/>
                  <a:gd name="T20" fmla="*/ 39 w 55"/>
                  <a:gd name="T21" fmla="*/ 0 h 45"/>
                  <a:gd name="T22" fmla="*/ 54 w 55"/>
                  <a:gd name="T23" fmla="*/ 2 h 45"/>
                  <a:gd name="T24" fmla="*/ 55 w 55"/>
                  <a:gd name="T2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5">
                    <a:moveTo>
                      <a:pt x="55" y="8"/>
                    </a:moveTo>
                    <a:cubicBezTo>
                      <a:pt x="55" y="11"/>
                      <a:pt x="52" y="16"/>
                      <a:pt x="46" y="22"/>
                    </a:cubicBezTo>
                    <a:cubicBezTo>
                      <a:pt x="40" y="29"/>
                      <a:pt x="37" y="33"/>
                      <a:pt x="36" y="34"/>
                    </a:cubicBezTo>
                    <a:cubicBezTo>
                      <a:pt x="36" y="35"/>
                      <a:pt x="36" y="35"/>
                      <a:pt x="36" y="35"/>
                    </a:cubicBezTo>
                    <a:cubicBezTo>
                      <a:pt x="35" y="36"/>
                      <a:pt x="34" y="37"/>
                      <a:pt x="33" y="39"/>
                    </a:cubicBezTo>
                    <a:cubicBezTo>
                      <a:pt x="30" y="43"/>
                      <a:pt x="27" y="45"/>
                      <a:pt x="24" y="45"/>
                    </a:cubicBezTo>
                    <a:cubicBezTo>
                      <a:pt x="11" y="45"/>
                      <a:pt x="3" y="38"/>
                      <a:pt x="1" y="25"/>
                    </a:cubicBezTo>
                    <a:cubicBezTo>
                      <a:pt x="0" y="21"/>
                      <a:pt x="0" y="16"/>
                      <a:pt x="0" y="10"/>
                    </a:cubicBezTo>
                    <a:cubicBezTo>
                      <a:pt x="0" y="8"/>
                      <a:pt x="0" y="7"/>
                      <a:pt x="0" y="7"/>
                    </a:cubicBezTo>
                    <a:cubicBezTo>
                      <a:pt x="3" y="7"/>
                      <a:pt x="8" y="5"/>
                      <a:pt x="14" y="3"/>
                    </a:cubicBezTo>
                    <a:cubicBezTo>
                      <a:pt x="22" y="1"/>
                      <a:pt x="30" y="0"/>
                      <a:pt x="39" y="0"/>
                    </a:cubicBezTo>
                    <a:cubicBezTo>
                      <a:pt x="47" y="0"/>
                      <a:pt x="52" y="0"/>
                      <a:pt x="54" y="2"/>
                    </a:cubicBezTo>
                    <a:cubicBezTo>
                      <a:pt x="55" y="3"/>
                      <a:pt x="55" y="5"/>
                      <a:pt x="55" y="8"/>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8" name="Freeform 156"/>
              <p:cNvSpPr>
                <a:spLocks/>
              </p:cNvSpPr>
              <p:nvPr/>
            </p:nvSpPr>
            <p:spPr bwMode="auto">
              <a:xfrm>
                <a:off x="6908801" y="2058988"/>
                <a:ext cx="61913" cy="68263"/>
              </a:xfrm>
              <a:custGeom>
                <a:avLst/>
                <a:gdLst>
                  <a:gd name="T0" fmla="*/ 17 w 34"/>
                  <a:gd name="T1" fmla="*/ 1 h 37"/>
                  <a:gd name="T2" fmla="*/ 28 w 34"/>
                  <a:gd name="T3" fmla="*/ 8 h 37"/>
                  <a:gd name="T4" fmla="*/ 34 w 34"/>
                  <a:gd name="T5" fmla="*/ 20 h 37"/>
                  <a:gd name="T6" fmla="*/ 32 w 34"/>
                  <a:gd name="T7" fmla="*/ 28 h 37"/>
                  <a:gd name="T8" fmla="*/ 26 w 34"/>
                  <a:gd name="T9" fmla="*/ 37 h 37"/>
                  <a:gd name="T10" fmla="*/ 6 w 34"/>
                  <a:gd name="T11" fmla="*/ 29 h 37"/>
                  <a:gd name="T12" fmla="*/ 0 w 34"/>
                  <a:gd name="T13" fmla="*/ 17 h 37"/>
                  <a:gd name="T14" fmla="*/ 5 w 34"/>
                  <a:gd name="T15" fmla="*/ 3 h 37"/>
                  <a:gd name="T16" fmla="*/ 17 w 34"/>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7">
                    <a:moveTo>
                      <a:pt x="17" y="1"/>
                    </a:moveTo>
                    <a:cubicBezTo>
                      <a:pt x="21" y="2"/>
                      <a:pt x="25" y="4"/>
                      <a:pt x="28" y="8"/>
                    </a:cubicBezTo>
                    <a:cubicBezTo>
                      <a:pt x="32" y="12"/>
                      <a:pt x="34" y="15"/>
                      <a:pt x="34" y="20"/>
                    </a:cubicBezTo>
                    <a:cubicBezTo>
                      <a:pt x="34" y="20"/>
                      <a:pt x="33" y="23"/>
                      <a:pt x="32" y="28"/>
                    </a:cubicBezTo>
                    <a:cubicBezTo>
                      <a:pt x="31" y="34"/>
                      <a:pt x="29" y="37"/>
                      <a:pt x="26" y="37"/>
                    </a:cubicBezTo>
                    <a:cubicBezTo>
                      <a:pt x="18" y="37"/>
                      <a:pt x="11" y="34"/>
                      <a:pt x="6" y="29"/>
                    </a:cubicBezTo>
                    <a:cubicBezTo>
                      <a:pt x="2" y="25"/>
                      <a:pt x="0" y="21"/>
                      <a:pt x="0" y="17"/>
                    </a:cubicBezTo>
                    <a:cubicBezTo>
                      <a:pt x="0" y="10"/>
                      <a:pt x="2" y="5"/>
                      <a:pt x="5" y="3"/>
                    </a:cubicBezTo>
                    <a:cubicBezTo>
                      <a:pt x="9" y="0"/>
                      <a:pt x="12" y="0"/>
                      <a:pt x="17" y="1"/>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9" name="Freeform 157"/>
              <p:cNvSpPr>
                <a:spLocks/>
              </p:cNvSpPr>
              <p:nvPr/>
            </p:nvSpPr>
            <p:spPr bwMode="auto">
              <a:xfrm>
                <a:off x="7035801" y="2266950"/>
                <a:ext cx="39688" cy="41275"/>
              </a:xfrm>
              <a:custGeom>
                <a:avLst/>
                <a:gdLst>
                  <a:gd name="T0" fmla="*/ 2 w 22"/>
                  <a:gd name="T1" fmla="*/ 21 h 23"/>
                  <a:gd name="T2" fmla="*/ 0 w 22"/>
                  <a:gd name="T3" fmla="*/ 16 h 23"/>
                  <a:gd name="T4" fmla="*/ 11 w 22"/>
                  <a:gd name="T5" fmla="*/ 2 h 23"/>
                  <a:gd name="T6" fmla="*/ 19 w 22"/>
                  <a:gd name="T7" fmla="*/ 1 h 23"/>
                  <a:gd name="T8" fmla="*/ 22 w 22"/>
                  <a:gd name="T9" fmla="*/ 7 h 23"/>
                  <a:gd name="T10" fmla="*/ 19 w 22"/>
                  <a:gd name="T11" fmla="*/ 15 h 23"/>
                  <a:gd name="T12" fmla="*/ 10 w 22"/>
                  <a:gd name="T13" fmla="*/ 23 h 23"/>
                  <a:gd name="T14" fmla="*/ 2 w 22"/>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 y="21"/>
                    </a:moveTo>
                    <a:cubicBezTo>
                      <a:pt x="1" y="20"/>
                      <a:pt x="0" y="18"/>
                      <a:pt x="0" y="16"/>
                    </a:cubicBezTo>
                    <a:cubicBezTo>
                      <a:pt x="0" y="9"/>
                      <a:pt x="4" y="4"/>
                      <a:pt x="11" y="2"/>
                    </a:cubicBezTo>
                    <a:cubicBezTo>
                      <a:pt x="14" y="1"/>
                      <a:pt x="17" y="0"/>
                      <a:pt x="19" y="1"/>
                    </a:cubicBezTo>
                    <a:cubicBezTo>
                      <a:pt x="21" y="2"/>
                      <a:pt x="22" y="4"/>
                      <a:pt x="22" y="7"/>
                    </a:cubicBezTo>
                    <a:cubicBezTo>
                      <a:pt x="21" y="9"/>
                      <a:pt x="20" y="12"/>
                      <a:pt x="19" y="15"/>
                    </a:cubicBezTo>
                    <a:cubicBezTo>
                      <a:pt x="16" y="20"/>
                      <a:pt x="13" y="23"/>
                      <a:pt x="10" y="23"/>
                    </a:cubicBezTo>
                    <a:cubicBezTo>
                      <a:pt x="6" y="23"/>
                      <a:pt x="3" y="22"/>
                      <a:pt x="2" y="21"/>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0" name="Freeform 158"/>
              <p:cNvSpPr>
                <a:spLocks/>
              </p:cNvSpPr>
              <p:nvPr/>
            </p:nvSpPr>
            <p:spPr bwMode="auto">
              <a:xfrm>
                <a:off x="6738939" y="2111375"/>
                <a:ext cx="66675" cy="79375"/>
              </a:xfrm>
              <a:custGeom>
                <a:avLst/>
                <a:gdLst>
                  <a:gd name="T0" fmla="*/ 36 w 36"/>
                  <a:gd name="T1" fmla="*/ 39 h 43"/>
                  <a:gd name="T2" fmla="*/ 29 w 36"/>
                  <a:gd name="T3" fmla="*/ 43 h 43"/>
                  <a:gd name="T4" fmla="*/ 9 w 36"/>
                  <a:gd name="T5" fmla="*/ 34 h 43"/>
                  <a:gd name="T6" fmla="*/ 0 w 36"/>
                  <a:gd name="T7" fmla="*/ 18 h 43"/>
                  <a:gd name="T8" fmla="*/ 6 w 36"/>
                  <a:gd name="T9" fmla="*/ 2 h 43"/>
                  <a:gd name="T10" fmla="*/ 18 w 36"/>
                  <a:gd name="T11" fmla="*/ 4 h 43"/>
                  <a:gd name="T12" fmla="*/ 30 w 36"/>
                  <a:gd name="T13" fmla="*/ 18 h 43"/>
                  <a:gd name="T14" fmla="*/ 36 w 36"/>
                  <a:gd name="T15" fmla="*/ 35 h 43"/>
                  <a:gd name="T16" fmla="*/ 36 w 36"/>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3">
                    <a:moveTo>
                      <a:pt x="36" y="39"/>
                    </a:moveTo>
                    <a:cubicBezTo>
                      <a:pt x="35" y="42"/>
                      <a:pt x="33" y="43"/>
                      <a:pt x="29" y="43"/>
                    </a:cubicBezTo>
                    <a:cubicBezTo>
                      <a:pt x="22" y="43"/>
                      <a:pt x="15" y="40"/>
                      <a:pt x="9" y="34"/>
                    </a:cubicBezTo>
                    <a:cubicBezTo>
                      <a:pt x="3" y="29"/>
                      <a:pt x="0" y="23"/>
                      <a:pt x="0" y="18"/>
                    </a:cubicBezTo>
                    <a:cubicBezTo>
                      <a:pt x="0" y="10"/>
                      <a:pt x="2" y="4"/>
                      <a:pt x="6" y="2"/>
                    </a:cubicBezTo>
                    <a:cubicBezTo>
                      <a:pt x="9" y="0"/>
                      <a:pt x="13" y="1"/>
                      <a:pt x="18" y="4"/>
                    </a:cubicBezTo>
                    <a:cubicBezTo>
                      <a:pt x="23" y="7"/>
                      <a:pt x="27" y="12"/>
                      <a:pt x="30" y="18"/>
                    </a:cubicBezTo>
                    <a:cubicBezTo>
                      <a:pt x="34" y="24"/>
                      <a:pt x="36" y="29"/>
                      <a:pt x="36" y="35"/>
                    </a:cubicBezTo>
                    <a:cubicBezTo>
                      <a:pt x="36" y="35"/>
                      <a:pt x="36" y="36"/>
                      <a:pt x="36" y="39"/>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1" name="Freeform 159"/>
              <p:cNvSpPr>
                <a:spLocks/>
              </p:cNvSpPr>
              <p:nvPr/>
            </p:nvSpPr>
            <p:spPr bwMode="auto">
              <a:xfrm>
                <a:off x="6738939" y="2043113"/>
                <a:ext cx="28575" cy="36513"/>
              </a:xfrm>
              <a:custGeom>
                <a:avLst/>
                <a:gdLst>
                  <a:gd name="T0" fmla="*/ 0 w 15"/>
                  <a:gd name="T1" fmla="*/ 12 h 20"/>
                  <a:gd name="T2" fmla="*/ 3 w 15"/>
                  <a:gd name="T3" fmla="*/ 4 h 20"/>
                  <a:gd name="T4" fmla="*/ 13 w 15"/>
                  <a:gd name="T5" fmla="*/ 1 h 20"/>
                  <a:gd name="T6" fmla="*/ 14 w 15"/>
                  <a:gd name="T7" fmla="*/ 5 h 20"/>
                  <a:gd name="T8" fmla="*/ 15 w 15"/>
                  <a:gd name="T9" fmla="*/ 9 h 20"/>
                  <a:gd name="T10" fmla="*/ 13 w 15"/>
                  <a:gd name="T11" fmla="*/ 15 h 20"/>
                  <a:gd name="T12" fmla="*/ 5 w 15"/>
                  <a:gd name="T13" fmla="*/ 20 h 20"/>
                  <a:gd name="T14" fmla="*/ 1 w 15"/>
                  <a:gd name="T15" fmla="*/ 17 h 20"/>
                  <a:gd name="T16" fmla="*/ 0 w 1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0" y="12"/>
                    </a:moveTo>
                    <a:cubicBezTo>
                      <a:pt x="0" y="9"/>
                      <a:pt x="1" y="6"/>
                      <a:pt x="3" y="4"/>
                    </a:cubicBezTo>
                    <a:cubicBezTo>
                      <a:pt x="5" y="1"/>
                      <a:pt x="9" y="0"/>
                      <a:pt x="13" y="1"/>
                    </a:cubicBezTo>
                    <a:cubicBezTo>
                      <a:pt x="13" y="2"/>
                      <a:pt x="14" y="3"/>
                      <a:pt x="14" y="5"/>
                    </a:cubicBezTo>
                    <a:cubicBezTo>
                      <a:pt x="15" y="6"/>
                      <a:pt x="15" y="7"/>
                      <a:pt x="15" y="9"/>
                    </a:cubicBezTo>
                    <a:cubicBezTo>
                      <a:pt x="15" y="10"/>
                      <a:pt x="14" y="12"/>
                      <a:pt x="13" y="15"/>
                    </a:cubicBezTo>
                    <a:cubicBezTo>
                      <a:pt x="11" y="18"/>
                      <a:pt x="9" y="20"/>
                      <a:pt x="5" y="20"/>
                    </a:cubicBezTo>
                    <a:cubicBezTo>
                      <a:pt x="3" y="20"/>
                      <a:pt x="2" y="19"/>
                      <a:pt x="1" y="17"/>
                    </a:cubicBezTo>
                    <a:cubicBezTo>
                      <a:pt x="0" y="15"/>
                      <a:pt x="0" y="14"/>
                      <a:pt x="0" y="1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2" name="Freeform 160"/>
              <p:cNvSpPr>
                <a:spLocks/>
              </p:cNvSpPr>
              <p:nvPr/>
            </p:nvSpPr>
            <p:spPr bwMode="auto">
              <a:xfrm>
                <a:off x="7123114" y="2371725"/>
                <a:ext cx="79375" cy="73025"/>
              </a:xfrm>
              <a:custGeom>
                <a:avLst/>
                <a:gdLst>
                  <a:gd name="T0" fmla="*/ 37 w 44"/>
                  <a:gd name="T1" fmla="*/ 7 h 40"/>
                  <a:gd name="T2" fmla="*/ 44 w 44"/>
                  <a:gd name="T3" fmla="*/ 22 h 40"/>
                  <a:gd name="T4" fmla="*/ 41 w 44"/>
                  <a:gd name="T5" fmla="*/ 31 h 40"/>
                  <a:gd name="T6" fmla="*/ 29 w 44"/>
                  <a:gd name="T7" fmla="*/ 40 h 40"/>
                  <a:gd name="T8" fmla="*/ 5 w 44"/>
                  <a:gd name="T9" fmla="*/ 34 h 40"/>
                  <a:gd name="T10" fmla="*/ 0 w 44"/>
                  <a:gd name="T11" fmla="*/ 22 h 40"/>
                  <a:gd name="T12" fmla="*/ 7 w 44"/>
                  <a:gd name="T13" fmla="*/ 5 h 40"/>
                  <a:gd name="T14" fmla="*/ 22 w 44"/>
                  <a:gd name="T15" fmla="*/ 1 h 40"/>
                  <a:gd name="T16" fmla="*/ 37 w 44"/>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7" y="7"/>
                    </a:moveTo>
                    <a:cubicBezTo>
                      <a:pt x="42" y="11"/>
                      <a:pt x="44" y="16"/>
                      <a:pt x="44" y="22"/>
                    </a:cubicBezTo>
                    <a:cubicBezTo>
                      <a:pt x="44" y="25"/>
                      <a:pt x="43" y="28"/>
                      <a:pt x="41" y="31"/>
                    </a:cubicBezTo>
                    <a:cubicBezTo>
                      <a:pt x="38" y="37"/>
                      <a:pt x="34" y="40"/>
                      <a:pt x="29" y="40"/>
                    </a:cubicBezTo>
                    <a:cubicBezTo>
                      <a:pt x="17" y="40"/>
                      <a:pt x="9" y="38"/>
                      <a:pt x="5" y="34"/>
                    </a:cubicBezTo>
                    <a:cubicBezTo>
                      <a:pt x="1" y="31"/>
                      <a:pt x="0" y="27"/>
                      <a:pt x="0" y="22"/>
                    </a:cubicBezTo>
                    <a:cubicBezTo>
                      <a:pt x="0" y="15"/>
                      <a:pt x="2" y="9"/>
                      <a:pt x="7" y="5"/>
                    </a:cubicBezTo>
                    <a:cubicBezTo>
                      <a:pt x="11" y="2"/>
                      <a:pt x="16" y="0"/>
                      <a:pt x="22" y="1"/>
                    </a:cubicBezTo>
                    <a:cubicBezTo>
                      <a:pt x="28" y="1"/>
                      <a:pt x="33" y="3"/>
                      <a:pt x="37" y="7"/>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3" name="Freeform 161"/>
              <p:cNvSpPr>
                <a:spLocks noEditPoints="1"/>
              </p:cNvSpPr>
              <p:nvPr/>
            </p:nvSpPr>
            <p:spPr bwMode="auto">
              <a:xfrm>
                <a:off x="7261226" y="1798638"/>
                <a:ext cx="260350" cy="766763"/>
              </a:xfrm>
              <a:custGeom>
                <a:avLst/>
                <a:gdLst>
                  <a:gd name="T0" fmla="*/ 119 w 143"/>
                  <a:gd name="T1" fmla="*/ 5 h 421"/>
                  <a:gd name="T2" fmla="*/ 120 w 143"/>
                  <a:gd name="T3" fmla="*/ 2 h 421"/>
                  <a:gd name="T4" fmla="*/ 120 w 143"/>
                  <a:gd name="T5" fmla="*/ 1 h 421"/>
                  <a:gd name="T6" fmla="*/ 139 w 143"/>
                  <a:gd name="T7" fmla="*/ 0 h 421"/>
                  <a:gd name="T8" fmla="*/ 141 w 143"/>
                  <a:gd name="T9" fmla="*/ 26 h 421"/>
                  <a:gd name="T10" fmla="*/ 143 w 143"/>
                  <a:gd name="T11" fmla="*/ 56 h 421"/>
                  <a:gd name="T12" fmla="*/ 142 w 143"/>
                  <a:gd name="T13" fmla="*/ 106 h 421"/>
                  <a:gd name="T14" fmla="*/ 137 w 143"/>
                  <a:gd name="T15" fmla="*/ 135 h 421"/>
                  <a:gd name="T16" fmla="*/ 122 w 143"/>
                  <a:gd name="T17" fmla="*/ 171 h 421"/>
                  <a:gd name="T18" fmla="*/ 94 w 143"/>
                  <a:gd name="T19" fmla="*/ 238 h 421"/>
                  <a:gd name="T20" fmla="*/ 51 w 143"/>
                  <a:gd name="T21" fmla="*/ 329 h 421"/>
                  <a:gd name="T22" fmla="*/ 10 w 143"/>
                  <a:gd name="T23" fmla="*/ 421 h 421"/>
                  <a:gd name="T24" fmla="*/ 9 w 143"/>
                  <a:gd name="T25" fmla="*/ 421 h 421"/>
                  <a:gd name="T26" fmla="*/ 8 w 143"/>
                  <a:gd name="T27" fmla="*/ 414 h 421"/>
                  <a:gd name="T28" fmla="*/ 7 w 143"/>
                  <a:gd name="T29" fmla="*/ 407 h 421"/>
                  <a:gd name="T30" fmla="*/ 14 w 143"/>
                  <a:gd name="T31" fmla="*/ 399 h 421"/>
                  <a:gd name="T32" fmla="*/ 20 w 143"/>
                  <a:gd name="T33" fmla="*/ 381 h 421"/>
                  <a:gd name="T34" fmla="*/ 15 w 143"/>
                  <a:gd name="T35" fmla="*/ 360 h 421"/>
                  <a:gd name="T36" fmla="*/ 2 w 143"/>
                  <a:gd name="T37" fmla="*/ 341 h 421"/>
                  <a:gd name="T38" fmla="*/ 2 w 143"/>
                  <a:gd name="T39" fmla="*/ 340 h 421"/>
                  <a:gd name="T40" fmla="*/ 0 w 143"/>
                  <a:gd name="T41" fmla="*/ 335 h 421"/>
                  <a:gd name="T42" fmla="*/ 2 w 143"/>
                  <a:gd name="T43" fmla="*/ 320 h 421"/>
                  <a:gd name="T44" fmla="*/ 7 w 143"/>
                  <a:gd name="T45" fmla="*/ 303 h 421"/>
                  <a:gd name="T46" fmla="*/ 12 w 143"/>
                  <a:gd name="T47" fmla="*/ 262 h 421"/>
                  <a:gd name="T48" fmla="*/ 11 w 143"/>
                  <a:gd name="T49" fmla="*/ 246 h 421"/>
                  <a:gd name="T50" fmla="*/ 17 w 143"/>
                  <a:gd name="T51" fmla="*/ 236 h 421"/>
                  <a:gd name="T52" fmla="*/ 29 w 143"/>
                  <a:gd name="T53" fmla="*/ 203 h 421"/>
                  <a:gd name="T54" fmla="*/ 55 w 143"/>
                  <a:gd name="T55" fmla="*/ 137 h 421"/>
                  <a:gd name="T56" fmla="*/ 96 w 143"/>
                  <a:gd name="T57" fmla="*/ 71 h 421"/>
                  <a:gd name="T58" fmla="*/ 127 w 143"/>
                  <a:gd name="T59" fmla="*/ 20 h 421"/>
                  <a:gd name="T60" fmla="*/ 123 w 143"/>
                  <a:gd name="T61" fmla="*/ 12 h 421"/>
                  <a:gd name="T62" fmla="*/ 119 w 143"/>
                  <a:gd name="T63" fmla="*/ 5 h 421"/>
                  <a:gd name="T64" fmla="*/ 75 w 143"/>
                  <a:gd name="T65" fmla="*/ 205 h 421"/>
                  <a:gd name="T66" fmla="*/ 72 w 143"/>
                  <a:gd name="T67" fmla="*/ 217 h 421"/>
                  <a:gd name="T68" fmla="*/ 72 w 143"/>
                  <a:gd name="T69" fmla="*/ 222 h 421"/>
                  <a:gd name="T70" fmla="*/ 79 w 143"/>
                  <a:gd name="T71" fmla="*/ 228 h 421"/>
                  <a:gd name="T72" fmla="*/ 90 w 143"/>
                  <a:gd name="T73" fmla="*/ 217 h 421"/>
                  <a:gd name="T74" fmla="*/ 87 w 143"/>
                  <a:gd name="T75" fmla="*/ 206 h 421"/>
                  <a:gd name="T76" fmla="*/ 81 w 143"/>
                  <a:gd name="T77" fmla="*/ 202 h 421"/>
                  <a:gd name="T78" fmla="*/ 75 w 143"/>
                  <a:gd name="T79" fmla="*/ 205 h 421"/>
                  <a:gd name="T80" fmla="*/ 101 w 143"/>
                  <a:gd name="T81" fmla="*/ 162 h 421"/>
                  <a:gd name="T82" fmla="*/ 114 w 143"/>
                  <a:gd name="T83" fmla="*/ 154 h 421"/>
                  <a:gd name="T84" fmla="*/ 118 w 143"/>
                  <a:gd name="T85" fmla="*/ 141 h 421"/>
                  <a:gd name="T86" fmla="*/ 114 w 143"/>
                  <a:gd name="T87" fmla="*/ 126 h 421"/>
                  <a:gd name="T88" fmla="*/ 97 w 143"/>
                  <a:gd name="T89" fmla="*/ 119 h 421"/>
                  <a:gd name="T90" fmla="*/ 89 w 143"/>
                  <a:gd name="T91" fmla="*/ 147 h 421"/>
                  <a:gd name="T92" fmla="*/ 90 w 143"/>
                  <a:gd name="T93" fmla="*/ 154 h 421"/>
                  <a:gd name="T94" fmla="*/ 101 w 143"/>
                  <a:gd name="T9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421">
                    <a:moveTo>
                      <a:pt x="119" y="5"/>
                    </a:moveTo>
                    <a:cubicBezTo>
                      <a:pt x="119" y="4"/>
                      <a:pt x="120" y="3"/>
                      <a:pt x="120" y="2"/>
                    </a:cubicBezTo>
                    <a:cubicBezTo>
                      <a:pt x="120" y="1"/>
                      <a:pt x="120" y="1"/>
                      <a:pt x="120" y="1"/>
                    </a:cubicBezTo>
                    <a:cubicBezTo>
                      <a:pt x="128" y="4"/>
                      <a:pt x="135" y="4"/>
                      <a:pt x="139" y="0"/>
                    </a:cubicBezTo>
                    <a:cubicBezTo>
                      <a:pt x="140" y="4"/>
                      <a:pt x="140" y="13"/>
                      <a:pt x="141" y="26"/>
                    </a:cubicBezTo>
                    <a:cubicBezTo>
                      <a:pt x="142" y="45"/>
                      <a:pt x="143" y="55"/>
                      <a:pt x="143" y="56"/>
                    </a:cubicBezTo>
                    <a:cubicBezTo>
                      <a:pt x="143" y="81"/>
                      <a:pt x="143" y="98"/>
                      <a:pt x="142" y="106"/>
                    </a:cubicBezTo>
                    <a:cubicBezTo>
                      <a:pt x="141" y="117"/>
                      <a:pt x="140" y="127"/>
                      <a:pt x="137" y="135"/>
                    </a:cubicBezTo>
                    <a:cubicBezTo>
                      <a:pt x="135" y="141"/>
                      <a:pt x="130" y="153"/>
                      <a:pt x="122" y="171"/>
                    </a:cubicBezTo>
                    <a:cubicBezTo>
                      <a:pt x="112" y="194"/>
                      <a:pt x="103" y="217"/>
                      <a:pt x="94" y="238"/>
                    </a:cubicBezTo>
                    <a:cubicBezTo>
                      <a:pt x="88" y="254"/>
                      <a:pt x="74" y="284"/>
                      <a:pt x="51" y="329"/>
                    </a:cubicBezTo>
                    <a:cubicBezTo>
                      <a:pt x="30" y="369"/>
                      <a:pt x="17" y="400"/>
                      <a:pt x="10" y="421"/>
                    </a:cubicBezTo>
                    <a:cubicBezTo>
                      <a:pt x="9" y="421"/>
                      <a:pt x="9" y="421"/>
                      <a:pt x="9" y="421"/>
                    </a:cubicBezTo>
                    <a:cubicBezTo>
                      <a:pt x="9" y="419"/>
                      <a:pt x="8" y="417"/>
                      <a:pt x="8" y="414"/>
                    </a:cubicBezTo>
                    <a:cubicBezTo>
                      <a:pt x="7" y="411"/>
                      <a:pt x="7" y="409"/>
                      <a:pt x="7" y="407"/>
                    </a:cubicBezTo>
                    <a:cubicBezTo>
                      <a:pt x="9" y="405"/>
                      <a:pt x="12" y="402"/>
                      <a:pt x="14" y="399"/>
                    </a:cubicBezTo>
                    <a:cubicBezTo>
                      <a:pt x="18" y="393"/>
                      <a:pt x="20" y="387"/>
                      <a:pt x="20" y="381"/>
                    </a:cubicBezTo>
                    <a:cubicBezTo>
                      <a:pt x="19" y="374"/>
                      <a:pt x="18" y="367"/>
                      <a:pt x="15" y="360"/>
                    </a:cubicBezTo>
                    <a:cubicBezTo>
                      <a:pt x="11" y="349"/>
                      <a:pt x="7" y="342"/>
                      <a:pt x="2" y="341"/>
                    </a:cubicBezTo>
                    <a:cubicBezTo>
                      <a:pt x="2" y="340"/>
                      <a:pt x="2" y="340"/>
                      <a:pt x="2" y="340"/>
                    </a:cubicBezTo>
                    <a:cubicBezTo>
                      <a:pt x="1" y="338"/>
                      <a:pt x="0" y="336"/>
                      <a:pt x="0" y="335"/>
                    </a:cubicBezTo>
                    <a:cubicBezTo>
                      <a:pt x="0" y="331"/>
                      <a:pt x="1" y="326"/>
                      <a:pt x="2" y="320"/>
                    </a:cubicBezTo>
                    <a:cubicBezTo>
                      <a:pt x="5" y="313"/>
                      <a:pt x="6" y="307"/>
                      <a:pt x="7" y="303"/>
                    </a:cubicBezTo>
                    <a:cubicBezTo>
                      <a:pt x="12" y="285"/>
                      <a:pt x="14" y="271"/>
                      <a:pt x="12" y="262"/>
                    </a:cubicBezTo>
                    <a:cubicBezTo>
                      <a:pt x="10" y="253"/>
                      <a:pt x="10" y="248"/>
                      <a:pt x="11" y="246"/>
                    </a:cubicBezTo>
                    <a:cubicBezTo>
                      <a:pt x="13" y="244"/>
                      <a:pt x="15" y="241"/>
                      <a:pt x="17" y="236"/>
                    </a:cubicBezTo>
                    <a:cubicBezTo>
                      <a:pt x="19" y="231"/>
                      <a:pt x="23" y="220"/>
                      <a:pt x="29" y="203"/>
                    </a:cubicBezTo>
                    <a:cubicBezTo>
                      <a:pt x="39" y="172"/>
                      <a:pt x="48" y="150"/>
                      <a:pt x="55" y="137"/>
                    </a:cubicBezTo>
                    <a:cubicBezTo>
                      <a:pt x="59" y="128"/>
                      <a:pt x="73" y="107"/>
                      <a:pt x="96" y="71"/>
                    </a:cubicBezTo>
                    <a:cubicBezTo>
                      <a:pt x="116" y="40"/>
                      <a:pt x="127" y="23"/>
                      <a:pt x="127" y="20"/>
                    </a:cubicBezTo>
                    <a:cubicBezTo>
                      <a:pt x="127" y="18"/>
                      <a:pt x="125" y="15"/>
                      <a:pt x="123" y="12"/>
                    </a:cubicBezTo>
                    <a:cubicBezTo>
                      <a:pt x="121" y="9"/>
                      <a:pt x="119" y="7"/>
                      <a:pt x="119" y="5"/>
                    </a:cubicBezTo>
                    <a:close/>
                    <a:moveTo>
                      <a:pt x="75" y="205"/>
                    </a:moveTo>
                    <a:cubicBezTo>
                      <a:pt x="73" y="207"/>
                      <a:pt x="72" y="211"/>
                      <a:pt x="72" y="217"/>
                    </a:cubicBezTo>
                    <a:cubicBezTo>
                      <a:pt x="72" y="217"/>
                      <a:pt x="72" y="219"/>
                      <a:pt x="72" y="222"/>
                    </a:cubicBezTo>
                    <a:cubicBezTo>
                      <a:pt x="73" y="226"/>
                      <a:pt x="75" y="228"/>
                      <a:pt x="79" y="228"/>
                    </a:cubicBezTo>
                    <a:cubicBezTo>
                      <a:pt x="87" y="228"/>
                      <a:pt x="90" y="224"/>
                      <a:pt x="90" y="217"/>
                    </a:cubicBezTo>
                    <a:cubicBezTo>
                      <a:pt x="90" y="213"/>
                      <a:pt x="89" y="209"/>
                      <a:pt x="87" y="206"/>
                    </a:cubicBezTo>
                    <a:cubicBezTo>
                      <a:pt x="86" y="204"/>
                      <a:pt x="84" y="202"/>
                      <a:pt x="81" y="202"/>
                    </a:cubicBezTo>
                    <a:cubicBezTo>
                      <a:pt x="79" y="201"/>
                      <a:pt x="77" y="202"/>
                      <a:pt x="75" y="205"/>
                    </a:cubicBezTo>
                    <a:close/>
                    <a:moveTo>
                      <a:pt x="101" y="162"/>
                    </a:moveTo>
                    <a:cubicBezTo>
                      <a:pt x="107" y="162"/>
                      <a:pt x="112" y="159"/>
                      <a:pt x="114" y="154"/>
                    </a:cubicBezTo>
                    <a:cubicBezTo>
                      <a:pt x="117" y="150"/>
                      <a:pt x="118" y="146"/>
                      <a:pt x="118" y="141"/>
                    </a:cubicBezTo>
                    <a:cubicBezTo>
                      <a:pt x="118" y="136"/>
                      <a:pt x="116" y="131"/>
                      <a:pt x="114" y="126"/>
                    </a:cubicBezTo>
                    <a:cubicBezTo>
                      <a:pt x="110" y="117"/>
                      <a:pt x="104" y="115"/>
                      <a:pt x="97" y="119"/>
                    </a:cubicBezTo>
                    <a:cubicBezTo>
                      <a:pt x="92" y="134"/>
                      <a:pt x="89" y="143"/>
                      <a:pt x="89" y="147"/>
                    </a:cubicBezTo>
                    <a:cubicBezTo>
                      <a:pt x="89" y="147"/>
                      <a:pt x="90" y="149"/>
                      <a:pt x="90" y="154"/>
                    </a:cubicBezTo>
                    <a:cubicBezTo>
                      <a:pt x="92" y="160"/>
                      <a:pt x="96" y="162"/>
                      <a:pt x="101" y="16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4" name="Freeform 162"/>
              <p:cNvSpPr>
                <a:spLocks/>
              </p:cNvSpPr>
              <p:nvPr/>
            </p:nvSpPr>
            <p:spPr bwMode="auto">
              <a:xfrm>
                <a:off x="7261226" y="1852613"/>
                <a:ext cx="120650" cy="39688"/>
              </a:xfrm>
              <a:custGeom>
                <a:avLst/>
                <a:gdLst>
                  <a:gd name="T0" fmla="*/ 27 w 66"/>
                  <a:gd name="T1" fmla="*/ 22 h 22"/>
                  <a:gd name="T2" fmla="*/ 17 w 66"/>
                  <a:gd name="T3" fmla="*/ 21 h 22"/>
                  <a:gd name="T4" fmla="*/ 0 w 66"/>
                  <a:gd name="T5" fmla="*/ 17 h 22"/>
                  <a:gd name="T6" fmla="*/ 0 w 66"/>
                  <a:gd name="T7" fmla="*/ 16 h 22"/>
                  <a:gd name="T8" fmla="*/ 44 w 66"/>
                  <a:gd name="T9" fmla="*/ 1 h 22"/>
                  <a:gd name="T10" fmla="*/ 60 w 66"/>
                  <a:gd name="T11" fmla="*/ 4 h 22"/>
                  <a:gd name="T12" fmla="*/ 66 w 66"/>
                  <a:gd name="T13" fmla="*/ 11 h 22"/>
                  <a:gd name="T14" fmla="*/ 61 w 66"/>
                  <a:gd name="T15" fmla="*/ 17 h 22"/>
                  <a:gd name="T16" fmla="*/ 27 w 6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2">
                    <a:moveTo>
                      <a:pt x="27" y="22"/>
                    </a:moveTo>
                    <a:cubicBezTo>
                      <a:pt x="24" y="22"/>
                      <a:pt x="21" y="22"/>
                      <a:pt x="17" y="21"/>
                    </a:cubicBezTo>
                    <a:cubicBezTo>
                      <a:pt x="10" y="21"/>
                      <a:pt x="4" y="19"/>
                      <a:pt x="0" y="17"/>
                    </a:cubicBezTo>
                    <a:cubicBezTo>
                      <a:pt x="0" y="16"/>
                      <a:pt x="0" y="16"/>
                      <a:pt x="0" y="16"/>
                    </a:cubicBezTo>
                    <a:cubicBezTo>
                      <a:pt x="14" y="5"/>
                      <a:pt x="28" y="0"/>
                      <a:pt x="44" y="1"/>
                    </a:cubicBezTo>
                    <a:cubicBezTo>
                      <a:pt x="50" y="1"/>
                      <a:pt x="56" y="2"/>
                      <a:pt x="60" y="4"/>
                    </a:cubicBezTo>
                    <a:cubicBezTo>
                      <a:pt x="64" y="6"/>
                      <a:pt x="66" y="8"/>
                      <a:pt x="66" y="11"/>
                    </a:cubicBezTo>
                    <a:cubicBezTo>
                      <a:pt x="66" y="13"/>
                      <a:pt x="64" y="15"/>
                      <a:pt x="61" y="17"/>
                    </a:cubicBezTo>
                    <a:cubicBezTo>
                      <a:pt x="55" y="20"/>
                      <a:pt x="44" y="22"/>
                      <a:pt x="27" y="2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5" name="Freeform 163"/>
              <p:cNvSpPr>
                <a:spLocks/>
              </p:cNvSpPr>
              <p:nvPr/>
            </p:nvSpPr>
            <p:spPr bwMode="auto">
              <a:xfrm>
                <a:off x="7264401" y="1946275"/>
                <a:ext cx="82550" cy="44450"/>
              </a:xfrm>
              <a:custGeom>
                <a:avLst/>
                <a:gdLst>
                  <a:gd name="T0" fmla="*/ 0 w 45"/>
                  <a:gd name="T1" fmla="*/ 15 h 24"/>
                  <a:gd name="T2" fmla="*/ 4 w 45"/>
                  <a:gd name="T3" fmla="*/ 6 h 24"/>
                  <a:gd name="T4" fmla="*/ 30 w 45"/>
                  <a:gd name="T5" fmla="*/ 0 h 24"/>
                  <a:gd name="T6" fmla="*/ 38 w 45"/>
                  <a:gd name="T7" fmla="*/ 4 h 24"/>
                  <a:gd name="T8" fmla="*/ 45 w 45"/>
                  <a:gd name="T9" fmla="*/ 8 h 24"/>
                  <a:gd name="T10" fmla="*/ 43 w 45"/>
                  <a:gd name="T11" fmla="*/ 16 h 24"/>
                  <a:gd name="T12" fmla="*/ 36 w 45"/>
                  <a:gd name="T13" fmla="*/ 24 h 24"/>
                  <a:gd name="T14" fmla="*/ 8 w 45"/>
                  <a:gd name="T15" fmla="*/ 24 h 24"/>
                  <a:gd name="T16" fmla="*/ 0 w 45"/>
                  <a:gd name="T17" fmla="*/ 20 h 24"/>
                  <a:gd name="T18" fmla="*/ 0 w 45"/>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4">
                    <a:moveTo>
                      <a:pt x="0" y="15"/>
                    </a:moveTo>
                    <a:cubicBezTo>
                      <a:pt x="0" y="11"/>
                      <a:pt x="1" y="8"/>
                      <a:pt x="4" y="6"/>
                    </a:cubicBezTo>
                    <a:cubicBezTo>
                      <a:pt x="9" y="2"/>
                      <a:pt x="18" y="0"/>
                      <a:pt x="30" y="0"/>
                    </a:cubicBezTo>
                    <a:cubicBezTo>
                      <a:pt x="31" y="0"/>
                      <a:pt x="34" y="2"/>
                      <a:pt x="38" y="4"/>
                    </a:cubicBezTo>
                    <a:cubicBezTo>
                      <a:pt x="43" y="6"/>
                      <a:pt x="45" y="8"/>
                      <a:pt x="45" y="8"/>
                    </a:cubicBezTo>
                    <a:cubicBezTo>
                      <a:pt x="45" y="9"/>
                      <a:pt x="44" y="12"/>
                      <a:pt x="43" y="16"/>
                    </a:cubicBezTo>
                    <a:cubicBezTo>
                      <a:pt x="42" y="19"/>
                      <a:pt x="39" y="22"/>
                      <a:pt x="36" y="24"/>
                    </a:cubicBezTo>
                    <a:cubicBezTo>
                      <a:pt x="8" y="24"/>
                      <a:pt x="8" y="24"/>
                      <a:pt x="8" y="24"/>
                    </a:cubicBezTo>
                    <a:cubicBezTo>
                      <a:pt x="3" y="22"/>
                      <a:pt x="1" y="21"/>
                      <a:pt x="0" y="20"/>
                    </a:cubicBezTo>
                    <a:cubicBezTo>
                      <a:pt x="0" y="19"/>
                      <a:pt x="0" y="18"/>
                      <a:pt x="0" y="15"/>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86"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9" y="2019300"/>
                <a:ext cx="4445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576" y="2171700"/>
                <a:ext cx="26988"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 name="Freeform 166"/>
              <p:cNvSpPr>
                <a:spLocks/>
              </p:cNvSpPr>
              <p:nvPr/>
            </p:nvSpPr>
            <p:spPr bwMode="auto">
              <a:xfrm>
                <a:off x="7251701" y="2157413"/>
                <a:ext cx="50800" cy="84138"/>
              </a:xfrm>
              <a:custGeom>
                <a:avLst/>
                <a:gdLst>
                  <a:gd name="T0" fmla="*/ 0 w 28"/>
                  <a:gd name="T1" fmla="*/ 14 h 46"/>
                  <a:gd name="T2" fmla="*/ 6 w 28"/>
                  <a:gd name="T3" fmla="*/ 4 h 46"/>
                  <a:gd name="T4" fmla="*/ 28 w 28"/>
                  <a:gd name="T5" fmla="*/ 0 h 46"/>
                  <a:gd name="T6" fmla="*/ 28 w 28"/>
                  <a:gd name="T7" fmla="*/ 1 h 46"/>
                  <a:gd name="T8" fmla="*/ 22 w 28"/>
                  <a:gd name="T9" fmla="*/ 24 h 46"/>
                  <a:gd name="T10" fmla="*/ 13 w 28"/>
                  <a:gd name="T11" fmla="*/ 46 h 46"/>
                  <a:gd name="T12" fmla="*/ 5 w 28"/>
                  <a:gd name="T13" fmla="*/ 29 h 46"/>
                  <a:gd name="T14" fmla="*/ 0 w 28"/>
                  <a:gd name="T15" fmla="*/ 1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6">
                    <a:moveTo>
                      <a:pt x="0" y="14"/>
                    </a:moveTo>
                    <a:cubicBezTo>
                      <a:pt x="0" y="8"/>
                      <a:pt x="2" y="5"/>
                      <a:pt x="6" y="4"/>
                    </a:cubicBezTo>
                    <a:cubicBezTo>
                      <a:pt x="9" y="3"/>
                      <a:pt x="16" y="2"/>
                      <a:pt x="28" y="0"/>
                    </a:cubicBezTo>
                    <a:cubicBezTo>
                      <a:pt x="28" y="1"/>
                      <a:pt x="28" y="1"/>
                      <a:pt x="28" y="1"/>
                    </a:cubicBezTo>
                    <a:cubicBezTo>
                      <a:pt x="28" y="6"/>
                      <a:pt x="26" y="14"/>
                      <a:pt x="22" y="24"/>
                    </a:cubicBezTo>
                    <a:cubicBezTo>
                      <a:pt x="20" y="29"/>
                      <a:pt x="17" y="37"/>
                      <a:pt x="13" y="46"/>
                    </a:cubicBezTo>
                    <a:cubicBezTo>
                      <a:pt x="12" y="44"/>
                      <a:pt x="9" y="38"/>
                      <a:pt x="5" y="29"/>
                    </a:cubicBezTo>
                    <a:cubicBezTo>
                      <a:pt x="2" y="20"/>
                      <a:pt x="0" y="15"/>
                      <a:pt x="0" y="14"/>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89"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4239" y="2435225"/>
                <a:ext cx="603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0" name="Freeform 168"/>
              <p:cNvSpPr>
                <a:spLocks noEditPoints="1"/>
              </p:cNvSpPr>
              <p:nvPr/>
            </p:nvSpPr>
            <p:spPr bwMode="auto">
              <a:xfrm>
                <a:off x="6605589" y="1736725"/>
                <a:ext cx="931863" cy="855663"/>
              </a:xfrm>
              <a:custGeom>
                <a:avLst/>
                <a:gdLst>
                  <a:gd name="T0" fmla="*/ 81 w 513"/>
                  <a:gd name="T1" fmla="*/ 209 h 470"/>
                  <a:gd name="T2" fmla="*/ 117 w 513"/>
                  <a:gd name="T3" fmla="*/ 241 h 470"/>
                  <a:gd name="T4" fmla="*/ 75 w 513"/>
                  <a:gd name="T5" fmla="*/ 180 h 470"/>
                  <a:gd name="T6" fmla="*/ 78 w 513"/>
                  <a:gd name="T7" fmla="*/ 173 h 470"/>
                  <a:gd name="T8" fmla="*/ 70 w 513"/>
                  <a:gd name="T9" fmla="*/ 187 h 470"/>
                  <a:gd name="T10" fmla="*/ 337 w 513"/>
                  <a:gd name="T11" fmla="*/ 370 h 470"/>
                  <a:gd name="T12" fmla="*/ 307 w 513"/>
                  <a:gd name="T13" fmla="*/ 351 h 470"/>
                  <a:gd name="T14" fmla="*/ 328 w 513"/>
                  <a:gd name="T15" fmla="*/ 371 h 470"/>
                  <a:gd name="T16" fmla="*/ 258 w 513"/>
                  <a:gd name="T17" fmla="*/ 298 h 470"/>
                  <a:gd name="T18" fmla="*/ 261 w 513"/>
                  <a:gd name="T19" fmla="*/ 285 h 470"/>
                  <a:gd name="T20" fmla="*/ 236 w 513"/>
                  <a:gd name="T21" fmla="*/ 291 h 470"/>
                  <a:gd name="T22" fmla="*/ 198 w 513"/>
                  <a:gd name="T23" fmla="*/ 205 h 470"/>
                  <a:gd name="T24" fmla="*/ 209 w 513"/>
                  <a:gd name="T25" fmla="*/ 196 h 470"/>
                  <a:gd name="T26" fmla="*/ 281 w 513"/>
                  <a:gd name="T27" fmla="*/ 185 h 470"/>
                  <a:gd name="T28" fmla="*/ 301 w 513"/>
                  <a:gd name="T29" fmla="*/ 215 h 470"/>
                  <a:gd name="T30" fmla="*/ 370 w 513"/>
                  <a:gd name="T31" fmla="*/ 400 h 470"/>
                  <a:gd name="T32" fmla="*/ 371 w 513"/>
                  <a:gd name="T33" fmla="*/ 424 h 470"/>
                  <a:gd name="T34" fmla="*/ 441 w 513"/>
                  <a:gd name="T35" fmla="*/ 254 h 470"/>
                  <a:gd name="T36" fmla="*/ 441 w 513"/>
                  <a:gd name="T37" fmla="*/ 263 h 470"/>
                  <a:gd name="T38" fmla="*/ 362 w 513"/>
                  <a:gd name="T39" fmla="*/ 236 h 470"/>
                  <a:gd name="T40" fmla="*/ 401 w 513"/>
                  <a:gd name="T41" fmla="*/ 120 h 470"/>
                  <a:gd name="T42" fmla="*/ 471 w 513"/>
                  <a:gd name="T43" fmla="*/ 174 h 470"/>
                  <a:gd name="T44" fmla="*/ 470 w 513"/>
                  <a:gd name="T45" fmla="*/ 182 h 470"/>
                  <a:gd name="T46" fmla="*/ 450 w 513"/>
                  <a:gd name="T47" fmla="*/ 189 h 470"/>
                  <a:gd name="T48" fmla="*/ 476 w 513"/>
                  <a:gd name="T49" fmla="*/ 159 h 470"/>
                  <a:gd name="T50" fmla="*/ 379 w 513"/>
                  <a:gd name="T51" fmla="*/ 270 h 470"/>
                  <a:gd name="T52" fmla="*/ 378 w 513"/>
                  <a:gd name="T53" fmla="*/ 394 h 470"/>
                  <a:gd name="T54" fmla="*/ 371 w 513"/>
                  <a:gd name="T55" fmla="*/ 451 h 470"/>
                  <a:gd name="T56" fmla="*/ 499 w 513"/>
                  <a:gd name="T57" fmla="*/ 36 h 470"/>
                  <a:gd name="T58" fmla="*/ 385 w 513"/>
                  <a:gd name="T59" fmla="*/ 148 h 470"/>
                  <a:gd name="T60" fmla="*/ 435 w 513"/>
                  <a:gd name="T61" fmla="*/ 68 h 470"/>
                  <a:gd name="T62" fmla="*/ 354 w 513"/>
                  <a:gd name="T63" fmla="*/ 80 h 470"/>
                  <a:gd name="T64" fmla="*/ 363 w 513"/>
                  <a:gd name="T65" fmla="*/ 79 h 470"/>
                  <a:gd name="T66" fmla="*/ 207 w 513"/>
                  <a:gd name="T67" fmla="*/ 80 h 470"/>
                  <a:gd name="T68" fmla="*/ 146 w 513"/>
                  <a:gd name="T69" fmla="*/ 62 h 470"/>
                  <a:gd name="T70" fmla="*/ 199 w 513"/>
                  <a:gd name="T71" fmla="*/ 79 h 470"/>
                  <a:gd name="T72" fmla="*/ 58 w 513"/>
                  <a:gd name="T73" fmla="*/ 30 h 470"/>
                  <a:gd name="T74" fmla="*/ 210 w 513"/>
                  <a:gd name="T75" fmla="*/ 139 h 470"/>
                  <a:gd name="T76" fmla="*/ 332 w 513"/>
                  <a:gd name="T77" fmla="*/ 187 h 470"/>
                  <a:gd name="T78" fmla="*/ 363 w 513"/>
                  <a:gd name="T79" fmla="*/ 227 h 470"/>
                  <a:gd name="T80" fmla="*/ 420 w 513"/>
                  <a:gd name="T81" fmla="*/ 149 h 470"/>
                  <a:gd name="T82" fmla="*/ 473 w 513"/>
                  <a:gd name="T83" fmla="*/ 31 h 470"/>
                  <a:gd name="T84" fmla="*/ 481 w 513"/>
                  <a:gd name="T85" fmla="*/ 16 h 470"/>
                  <a:gd name="T86" fmla="*/ 438 w 513"/>
                  <a:gd name="T87" fmla="*/ 12 h 470"/>
                  <a:gd name="T88" fmla="*/ 298 w 513"/>
                  <a:gd name="T89" fmla="*/ 17 h 470"/>
                  <a:gd name="T90" fmla="*/ 95 w 513"/>
                  <a:gd name="T91" fmla="*/ 18 h 470"/>
                  <a:gd name="T92" fmla="*/ 289 w 513"/>
                  <a:gd name="T93" fmla="*/ 6 h 470"/>
                  <a:gd name="T94" fmla="*/ 362 w 513"/>
                  <a:gd name="T95" fmla="*/ 8 h 470"/>
                  <a:gd name="T96" fmla="*/ 478 w 513"/>
                  <a:gd name="T97" fmla="*/ 5 h 470"/>
                  <a:gd name="T98" fmla="*/ 507 w 513"/>
                  <a:gd name="T99" fmla="*/ 24 h 470"/>
                  <a:gd name="T100" fmla="*/ 485 w 513"/>
                  <a:gd name="T101" fmla="*/ 221 h 470"/>
                  <a:gd name="T102" fmla="*/ 363 w 513"/>
                  <a:gd name="T103" fmla="*/ 468 h 470"/>
                  <a:gd name="T104" fmla="*/ 53 w 513"/>
                  <a:gd name="T105" fmla="*/ 242 h 470"/>
                  <a:gd name="T106" fmla="*/ 6 w 513"/>
                  <a:gd name="T107" fmla="*/ 62 h 470"/>
                  <a:gd name="T108" fmla="*/ 10 w 513"/>
                  <a:gd name="T109" fmla="*/ 60 h 470"/>
                  <a:gd name="T110" fmla="*/ 124 w 513"/>
                  <a:gd name="T111" fmla="*/ 291 h 470"/>
                  <a:gd name="T112" fmla="*/ 347 w 513"/>
                  <a:gd name="T113" fmla="*/ 425 h 470"/>
                  <a:gd name="T114" fmla="*/ 358 w 513"/>
                  <a:gd name="T115" fmla="*/ 344 h 470"/>
                  <a:gd name="T116" fmla="*/ 355 w 513"/>
                  <a:gd name="T117" fmla="*/ 265 h 470"/>
                  <a:gd name="T118" fmla="*/ 261 w 513"/>
                  <a:gd name="T119" fmla="*/ 20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470">
                    <a:moveTo>
                      <a:pt x="75" y="224"/>
                    </a:moveTo>
                    <a:cubicBezTo>
                      <a:pt x="76" y="229"/>
                      <a:pt x="78" y="234"/>
                      <a:pt x="84" y="239"/>
                    </a:cubicBezTo>
                    <a:cubicBezTo>
                      <a:pt x="90" y="245"/>
                      <a:pt x="96" y="248"/>
                      <a:pt x="103" y="248"/>
                    </a:cubicBezTo>
                    <a:cubicBezTo>
                      <a:pt x="106" y="248"/>
                      <a:pt x="108" y="247"/>
                      <a:pt x="109" y="245"/>
                    </a:cubicBezTo>
                    <a:cubicBezTo>
                      <a:pt x="109" y="242"/>
                      <a:pt x="109" y="241"/>
                      <a:pt x="109" y="241"/>
                    </a:cubicBezTo>
                    <a:cubicBezTo>
                      <a:pt x="109" y="236"/>
                      <a:pt x="107" y="230"/>
                      <a:pt x="103" y="224"/>
                    </a:cubicBezTo>
                    <a:cubicBezTo>
                      <a:pt x="100" y="219"/>
                      <a:pt x="96" y="214"/>
                      <a:pt x="91" y="211"/>
                    </a:cubicBezTo>
                    <a:cubicBezTo>
                      <a:pt x="87" y="209"/>
                      <a:pt x="83" y="208"/>
                      <a:pt x="81" y="209"/>
                    </a:cubicBezTo>
                    <a:cubicBezTo>
                      <a:pt x="81" y="209"/>
                      <a:pt x="81" y="209"/>
                      <a:pt x="81" y="209"/>
                    </a:cubicBezTo>
                    <a:cubicBezTo>
                      <a:pt x="77" y="211"/>
                      <a:pt x="75" y="216"/>
                      <a:pt x="75" y="224"/>
                    </a:cubicBezTo>
                    <a:close/>
                    <a:moveTo>
                      <a:pt x="76" y="202"/>
                    </a:moveTo>
                    <a:cubicBezTo>
                      <a:pt x="76" y="202"/>
                      <a:pt x="76" y="202"/>
                      <a:pt x="76" y="202"/>
                    </a:cubicBezTo>
                    <a:cubicBezTo>
                      <a:pt x="80" y="200"/>
                      <a:pt x="86" y="200"/>
                      <a:pt x="93" y="204"/>
                    </a:cubicBezTo>
                    <a:cubicBezTo>
                      <a:pt x="99" y="208"/>
                      <a:pt x="105" y="213"/>
                      <a:pt x="110" y="220"/>
                    </a:cubicBezTo>
                    <a:cubicBezTo>
                      <a:pt x="110" y="220"/>
                      <a:pt x="110" y="220"/>
                      <a:pt x="110" y="220"/>
                    </a:cubicBezTo>
                    <a:cubicBezTo>
                      <a:pt x="115" y="227"/>
                      <a:pt x="117" y="234"/>
                      <a:pt x="117" y="241"/>
                    </a:cubicBezTo>
                    <a:cubicBezTo>
                      <a:pt x="117" y="245"/>
                      <a:pt x="117" y="249"/>
                      <a:pt x="116" y="251"/>
                    </a:cubicBezTo>
                    <a:cubicBezTo>
                      <a:pt x="113" y="255"/>
                      <a:pt x="109" y="257"/>
                      <a:pt x="102" y="257"/>
                    </a:cubicBezTo>
                    <a:cubicBezTo>
                      <a:pt x="92" y="257"/>
                      <a:pt x="83" y="253"/>
                      <a:pt x="76" y="243"/>
                    </a:cubicBezTo>
                    <a:cubicBezTo>
                      <a:pt x="71" y="236"/>
                      <a:pt x="68" y="230"/>
                      <a:pt x="68" y="225"/>
                    </a:cubicBezTo>
                    <a:cubicBezTo>
                      <a:pt x="68" y="213"/>
                      <a:pt x="70" y="206"/>
                      <a:pt x="76" y="202"/>
                    </a:cubicBezTo>
                    <a:close/>
                    <a:moveTo>
                      <a:pt x="78" y="173"/>
                    </a:moveTo>
                    <a:cubicBezTo>
                      <a:pt x="78" y="173"/>
                      <a:pt x="78" y="173"/>
                      <a:pt x="78" y="173"/>
                    </a:cubicBezTo>
                    <a:cubicBezTo>
                      <a:pt x="76" y="175"/>
                      <a:pt x="75" y="177"/>
                      <a:pt x="75" y="180"/>
                    </a:cubicBezTo>
                    <a:cubicBezTo>
                      <a:pt x="75" y="181"/>
                      <a:pt x="76" y="183"/>
                      <a:pt x="76" y="184"/>
                    </a:cubicBezTo>
                    <a:cubicBezTo>
                      <a:pt x="77" y="186"/>
                      <a:pt x="78" y="187"/>
                      <a:pt x="79" y="187"/>
                    </a:cubicBezTo>
                    <a:cubicBezTo>
                      <a:pt x="82" y="187"/>
                      <a:pt x="85" y="185"/>
                      <a:pt x="86" y="182"/>
                    </a:cubicBezTo>
                    <a:cubicBezTo>
                      <a:pt x="87" y="180"/>
                      <a:pt x="88" y="178"/>
                      <a:pt x="88" y="177"/>
                    </a:cubicBezTo>
                    <a:cubicBezTo>
                      <a:pt x="88" y="176"/>
                      <a:pt x="87" y="174"/>
                      <a:pt x="87" y="173"/>
                    </a:cubicBezTo>
                    <a:cubicBezTo>
                      <a:pt x="87" y="173"/>
                      <a:pt x="87" y="173"/>
                      <a:pt x="87" y="173"/>
                    </a:cubicBezTo>
                    <a:cubicBezTo>
                      <a:pt x="87" y="172"/>
                      <a:pt x="86" y="171"/>
                      <a:pt x="86" y="170"/>
                    </a:cubicBezTo>
                    <a:cubicBezTo>
                      <a:pt x="82" y="170"/>
                      <a:pt x="80" y="170"/>
                      <a:pt x="78" y="173"/>
                    </a:cubicBezTo>
                    <a:close/>
                    <a:moveTo>
                      <a:pt x="91" y="163"/>
                    </a:moveTo>
                    <a:cubicBezTo>
                      <a:pt x="94" y="165"/>
                      <a:pt x="95" y="170"/>
                      <a:pt x="95" y="176"/>
                    </a:cubicBezTo>
                    <a:cubicBezTo>
                      <a:pt x="95" y="181"/>
                      <a:pt x="95" y="184"/>
                      <a:pt x="94" y="187"/>
                    </a:cubicBezTo>
                    <a:cubicBezTo>
                      <a:pt x="94" y="187"/>
                      <a:pt x="94" y="187"/>
                      <a:pt x="94" y="187"/>
                    </a:cubicBezTo>
                    <a:cubicBezTo>
                      <a:pt x="92" y="192"/>
                      <a:pt x="88" y="194"/>
                      <a:pt x="82" y="194"/>
                    </a:cubicBezTo>
                    <a:cubicBezTo>
                      <a:pt x="76" y="194"/>
                      <a:pt x="72" y="192"/>
                      <a:pt x="70" y="187"/>
                    </a:cubicBezTo>
                    <a:cubicBezTo>
                      <a:pt x="70" y="187"/>
                      <a:pt x="70" y="187"/>
                      <a:pt x="70" y="187"/>
                    </a:cubicBezTo>
                    <a:cubicBezTo>
                      <a:pt x="70" y="187"/>
                      <a:pt x="70" y="187"/>
                      <a:pt x="70" y="187"/>
                    </a:cubicBezTo>
                    <a:cubicBezTo>
                      <a:pt x="69" y="182"/>
                      <a:pt x="68" y="180"/>
                      <a:pt x="68" y="180"/>
                    </a:cubicBezTo>
                    <a:cubicBezTo>
                      <a:pt x="68" y="176"/>
                      <a:pt x="69" y="172"/>
                      <a:pt x="72" y="168"/>
                    </a:cubicBezTo>
                    <a:cubicBezTo>
                      <a:pt x="75" y="165"/>
                      <a:pt x="78" y="163"/>
                      <a:pt x="81" y="161"/>
                    </a:cubicBezTo>
                    <a:cubicBezTo>
                      <a:pt x="85" y="160"/>
                      <a:pt x="89" y="161"/>
                      <a:pt x="91" y="163"/>
                    </a:cubicBezTo>
                    <a:close/>
                    <a:moveTo>
                      <a:pt x="307" y="343"/>
                    </a:moveTo>
                    <a:cubicBezTo>
                      <a:pt x="307" y="343"/>
                      <a:pt x="307" y="343"/>
                      <a:pt x="307" y="343"/>
                    </a:cubicBezTo>
                    <a:cubicBezTo>
                      <a:pt x="315" y="343"/>
                      <a:pt x="322" y="345"/>
                      <a:pt x="327" y="350"/>
                    </a:cubicBezTo>
                    <a:cubicBezTo>
                      <a:pt x="334" y="355"/>
                      <a:pt x="337" y="362"/>
                      <a:pt x="337" y="370"/>
                    </a:cubicBezTo>
                    <a:cubicBezTo>
                      <a:pt x="337" y="376"/>
                      <a:pt x="335" y="381"/>
                      <a:pt x="332" y="387"/>
                    </a:cubicBezTo>
                    <a:cubicBezTo>
                      <a:pt x="328" y="394"/>
                      <a:pt x="322" y="397"/>
                      <a:pt x="314" y="397"/>
                    </a:cubicBezTo>
                    <a:cubicBezTo>
                      <a:pt x="298" y="397"/>
                      <a:pt x="288" y="394"/>
                      <a:pt x="282" y="387"/>
                    </a:cubicBezTo>
                    <a:cubicBezTo>
                      <a:pt x="282" y="387"/>
                      <a:pt x="282" y="387"/>
                      <a:pt x="282" y="387"/>
                    </a:cubicBezTo>
                    <a:cubicBezTo>
                      <a:pt x="279" y="383"/>
                      <a:pt x="278" y="378"/>
                      <a:pt x="278" y="372"/>
                    </a:cubicBezTo>
                    <a:cubicBezTo>
                      <a:pt x="278" y="362"/>
                      <a:pt x="281" y="355"/>
                      <a:pt x="287" y="350"/>
                    </a:cubicBezTo>
                    <a:cubicBezTo>
                      <a:pt x="292" y="345"/>
                      <a:pt x="299" y="343"/>
                      <a:pt x="307" y="343"/>
                    </a:cubicBezTo>
                    <a:close/>
                    <a:moveTo>
                      <a:pt x="307" y="351"/>
                    </a:moveTo>
                    <a:cubicBezTo>
                      <a:pt x="307" y="351"/>
                      <a:pt x="307" y="351"/>
                      <a:pt x="307" y="351"/>
                    </a:cubicBezTo>
                    <a:cubicBezTo>
                      <a:pt x="301" y="350"/>
                      <a:pt x="297" y="352"/>
                      <a:pt x="293" y="355"/>
                    </a:cubicBezTo>
                    <a:cubicBezTo>
                      <a:pt x="288" y="359"/>
                      <a:pt x="286" y="364"/>
                      <a:pt x="286" y="371"/>
                    </a:cubicBezTo>
                    <a:cubicBezTo>
                      <a:pt x="286" y="376"/>
                      <a:pt x="288" y="379"/>
                      <a:pt x="291" y="382"/>
                    </a:cubicBezTo>
                    <a:cubicBezTo>
                      <a:pt x="291" y="382"/>
                      <a:pt x="291" y="382"/>
                      <a:pt x="291" y="382"/>
                    </a:cubicBezTo>
                    <a:cubicBezTo>
                      <a:pt x="295" y="386"/>
                      <a:pt x="303" y="388"/>
                      <a:pt x="314" y="388"/>
                    </a:cubicBezTo>
                    <a:cubicBezTo>
                      <a:pt x="319" y="388"/>
                      <a:pt x="322" y="385"/>
                      <a:pt x="325" y="379"/>
                    </a:cubicBezTo>
                    <a:cubicBezTo>
                      <a:pt x="327" y="376"/>
                      <a:pt x="328" y="374"/>
                      <a:pt x="328" y="371"/>
                    </a:cubicBezTo>
                    <a:cubicBezTo>
                      <a:pt x="328" y="365"/>
                      <a:pt x="326" y="361"/>
                      <a:pt x="322" y="357"/>
                    </a:cubicBezTo>
                    <a:cubicBezTo>
                      <a:pt x="321" y="357"/>
                      <a:pt x="321" y="357"/>
                      <a:pt x="321" y="357"/>
                    </a:cubicBezTo>
                    <a:cubicBezTo>
                      <a:pt x="318" y="353"/>
                      <a:pt x="313" y="351"/>
                      <a:pt x="307" y="351"/>
                    </a:cubicBezTo>
                    <a:close/>
                    <a:moveTo>
                      <a:pt x="240" y="311"/>
                    </a:moveTo>
                    <a:cubicBezTo>
                      <a:pt x="240" y="311"/>
                      <a:pt x="240" y="311"/>
                      <a:pt x="240" y="311"/>
                    </a:cubicBezTo>
                    <a:cubicBezTo>
                      <a:pt x="241" y="312"/>
                      <a:pt x="244" y="313"/>
                      <a:pt x="247" y="313"/>
                    </a:cubicBezTo>
                    <a:cubicBezTo>
                      <a:pt x="250" y="312"/>
                      <a:pt x="253" y="310"/>
                      <a:pt x="255" y="305"/>
                    </a:cubicBezTo>
                    <a:cubicBezTo>
                      <a:pt x="256" y="303"/>
                      <a:pt x="257" y="300"/>
                      <a:pt x="258" y="298"/>
                    </a:cubicBezTo>
                    <a:cubicBezTo>
                      <a:pt x="258" y="296"/>
                      <a:pt x="257" y="294"/>
                      <a:pt x="255" y="293"/>
                    </a:cubicBezTo>
                    <a:cubicBezTo>
                      <a:pt x="255" y="293"/>
                      <a:pt x="255" y="293"/>
                      <a:pt x="255" y="293"/>
                    </a:cubicBezTo>
                    <a:cubicBezTo>
                      <a:pt x="254" y="293"/>
                      <a:pt x="251" y="293"/>
                      <a:pt x="249" y="294"/>
                    </a:cubicBezTo>
                    <a:cubicBezTo>
                      <a:pt x="242" y="296"/>
                      <a:pt x="239" y="301"/>
                      <a:pt x="239" y="307"/>
                    </a:cubicBezTo>
                    <a:cubicBezTo>
                      <a:pt x="239" y="309"/>
                      <a:pt x="239" y="310"/>
                      <a:pt x="240" y="311"/>
                    </a:cubicBezTo>
                    <a:close/>
                    <a:moveTo>
                      <a:pt x="236" y="291"/>
                    </a:moveTo>
                    <a:cubicBezTo>
                      <a:pt x="240" y="287"/>
                      <a:pt x="244" y="285"/>
                      <a:pt x="248" y="284"/>
                    </a:cubicBezTo>
                    <a:cubicBezTo>
                      <a:pt x="253" y="283"/>
                      <a:pt x="257" y="283"/>
                      <a:pt x="261" y="285"/>
                    </a:cubicBezTo>
                    <a:cubicBezTo>
                      <a:pt x="261" y="285"/>
                      <a:pt x="261" y="285"/>
                      <a:pt x="261" y="285"/>
                    </a:cubicBezTo>
                    <a:cubicBezTo>
                      <a:pt x="265" y="288"/>
                      <a:pt x="267" y="292"/>
                      <a:pt x="267" y="298"/>
                    </a:cubicBezTo>
                    <a:cubicBezTo>
                      <a:pt x="267" y="301"/>
                      <a:pt x="265" y="306"/>
                      <a:pt x="262" y="311"/>
                    </a:cubicBezTo>
                    <a:cubicBezTo>
                      <a:pt x="258" y="318"/>
                      <a:pt x="253" y="321"/>
                      <a:pt x="248" y="321"/>
                    </a:cubicBezTo>
                    <a:cubicBezTo>
                      <a:pt x="240" y="321"/>
                      <a:pt x="235" y="319"/>
                      <a:pt x="232" y="314"/>
                    </a:cubicBezTo>
                    <a:cubicBezTo>
                      <a:pt x="232" y="314"/>
                      <a:pt x="232" y="314"/>
                      <a:pt x="232" y="314"/>
                    </a:cubicBezTo>
                    <a:cubicBezTo>
                      <a:pt x="231" y="313"/>
                      <a:pt x="231" y="310"/>
                      <a:pt x="231" y="306"/>
                    </a:cubicBezTo>
                    <a:cubicBezTo>
                      <a:pt x="231" y="300"/>
                      <a:pt x="233" y="295"/>
                      <a:pt x="236" y="291"/>
                    </a:cubicBezTo>
                    <a:close/>
                    <a:moveTo>
                      <a:pt x="195" y="186"/>
                    </a:moveTo>
                    <a:cubicBezTo>
                      <a:pt x="191" y="182"/>
                      <a:pt x="188" y="180"/>
                      <a:pt x="184" y="179"/>
                    </a:cubicBezTo>
                    <a:cubicBezTo>
                      <a:pt x="180" y="178"/>
                      <a:pt x="176" y="179"/>
                      <a:pt x="173" y="181"/>
                    </a:cubicBezTo>
                    <a:cubicBezTo>
                      <a:pt x="170" y="183"/>
                      <a:pt x="169" y="188"/>
                      <a:pt x="169" y="194"/>
                    </a:cubicBezTo>
                    <a:cubicBezTo>
                      <a:pt x="169" y="198"/>
                      <a:pt x="170" y="202"/>
                      <a:pt x="174" y="206"/>
                    </a:cubicBezTo>
                    <a:cubicBezTo>
                      <a:pt x="179" y="210"/>
                      <a:pt x="185" y="212"/>
                      <a:pt x="193" y="212"/>
                    </a:cubicBezTo>
                    <a:cubicBezTo>
                      <a:pt x="195" y="212"/>
                      <a:pt x="197" y="210"/>
                      <a:pt x="198" y="205"/>
                    </a:cubicBezTo>
                    <a:cubicBezTo>
                      <a:pt x="198" y="205"/>
                      <a:pt x="198" y="205"/>
                      <a:pt x="198" y="205"/>
                    </a:cubicBezTo>
                    <a:cubicBezTo>
                      <a:pt x="199" y="200"/>
                      <a:pt x="200" y="197"/>
                      <a:pt x="200" y="197"/>
                    </a:cubicBezTo>
                    <a:cubicBezTo>
                      <a:pt x="200" y="193"/>
                      <a:pt x="198" y="189"/>
                      <a:pt x="195" y="186"/>
                    </a:cubicBezTo>
                    <a:close/>
                    <a:moveTo>
                      <a:pt x="168" y="177"/>
                    </a:moveTo>
                    <a:cubicBezTo>
                      <a:pt x="172" y="174"/>
                      <a:pt x="180" y="173"/>
                      <a:pt x="194" y="173"/>
                    </a:cubicBezTo>
                    <a:cubicBezTo>
                      <a:pt x="199" y="173"/>
                      <a:pt x="203" y="177"/>
                      <a:pt x="206" y="185"/>
                    </a:cubicBezTo>
                    <a:cubicBezTo>
                      <a:pt x="206" y="185"/>
                      <a:pt x="206" y="185"/>
                      <a:pt x="206" y="185"/>
                    </a:cubicBezTo>
                    <a:cubicBezTo>
                      <a:pt x="207" y="188"/>
                      <a:pt x="208" y="192"/>
                      <a:pt x="209" y="196"/>
                    </a:cubicBezTo>
                    <a:cubicBezTo>
                      <a:pt x="209" y="196"/>
                      <a:pt x="209" y="196"/>
                      <a:pt x="209" y="196"/>
                    </a:cubicBezTo>
                    <a:cubicBezTo>
                      <a:pt x="209" y="203"/>
                      <a:pt x="208" y="208"/>
                      <a:pt x="207" y="211"/>
                    </a:cubicBezTo>
                    <a:cubicBezTo>
                      <a:pt x="207" y="211"/>
                      <a:pt x="207" y="211"/>
                      <a:pt x="207" y="211"/>
                    </a:cubicBezTo>
                    <a:cubicBezTo>
                      <a:pt x="205" y="219"/>
                      <a:pt x="200" y="223"/>
                      <a:pt x="194" y="223"/>
                    </a:cubicBezTo>
                    <a:cubicBezTo>
                      <a:pt x="181" y="223"/>
                      <a:pt x="172" y="218"/>
                      <a:pt x="166" y="209"/>
                    </a:cubicBezTo>
                    <a:cubicBezTo>
                      <a:pt x="163" y="204"/>
                      <a:pt x="161" y="199"/>
                      <a:pt x="161" y="194"/>
                    </a:cubicBezTo>
                    <a:cubicBezTo>
                      <a:pt x="161" y="185"/>
                      <a:pt x="163" y="179"/>
                      <a:pt x="168" y="177"/>
                    </a:cubicBezTo>
                    <a:close/>
                    <a:moveTo>
                      <a:pt x="281" y="185"/>
                    </a:moveTo>
                    <a:cubicBezTo>
                      <a:pt x="281" y="185"/>
                      <a:pt x="281" y="185"/>
                      <a:pt x="281" y="185"/>
                    </a:cubicBezTo>
                    <a:cubicBezTo>
                      <a:pt x="275" y="187"/>
                      <a:pt x="270" y="189"/>
                      <a:pt x="267" y="189"/>
                    </a:cubicBezTo>
                    <a:cubicBezTo>
                      <a:pt x="267" y="189"/>
                      <a:pt x="267" y="190"/>
                      <a:pt x="267" y="191"/>
                    </a:cubicBezTo>
                    <a:cubicBezTo>
                      <a:pt x="267" y="191"/>
                      <a:pt x="267" y="191"/>
                      <a:pt x="267" y="191"/>
                    </a:cubicBezTo>
                    <a:cubicBezTo>
                      <a:pt x="267" y="197"/>
                      <a:pt x="267" y="202"/>
                      <a:pt x="268" y="205"/>
                    </a:cubicBezTo>
                    <a:cubicBezTo>
                      <a:pt x="268" y="205"/>
                      <a:pt x="268" y="205"/>
                      <a:pt x="268" y="205"/>
                    </a:cubicBezTo>
                    <a:cubicBezTo>
                      <a:pt x="270" y="218"/>
                      <a:pt x="277" y="225"/>
                      <a:pt x="290" y="225"/>
                    </a:cubicBezTo>
                    <a:cubicBezTo>
                      <a:pt x="293" y="225"/>
                      <a:pt x="296" y="223"/>
                      <a:pt x="298" y="219"/>
                    </a:cubicBezTo>
                    <a:cubicBezTo>
                      <a:pt x="299" y="218"/>
                      <a:pt x="300" y="216"/>
                      <a:pt x="301" y="215"/>
                    </a:cubicBezTo>
                    <a:cubicBezTo>
                      <a:pt x="302" y="214"/>
                      <a:pt x="302" y="214"/>
                      <a:pt x="302" y="214"/>
                    </a:cubicBezTo>
                    <a:cubicBezTo>
                      <a:pt x="302" y="213"/>
                      <a:pt x="306" y="209"/>
                      <a:pt x="312" y="203"/>
                    </a:cubicBezTo>
                    <a:cubicBezTo>
                      <a:pt x="317" y="196"/>
                      <a:pt x="320" y="191"/>
                      <a:pt x="320" y="189"/>
                    </a:cubicBezTo>
                    <a:cubicBezTo>
                      <a:pt x="320" y="186"/>
                      <a:pt x="320" y="185"/>
                      <a:pt x="319" y="184"/>
                    </a:cubicBezTo>
                    <a:cubicBezTo>
                      <a:pt x="319" y="184"/>
                      <a:pt x="319" y="184"/>
                      <a:pt x="319" y="184"/>
                    </a:cubicBezTo>
                    <a:cubicBezTo>
                      <a:pt x="317" y="182"/>
                      <a:pt x="313" y="182"/>
                      <a:pt x="305" y="182"/>
                    </a:cubicBezTo>
                    <a:cubicBezTo>
                      <a:pt x="296" y="182"/>
                      <a:pt x="288" y="183"/>
                      <a:pt x="281" y="185"/>
                    </a:cubicBezTo>
                    <a:close/>
                    <a:moveTo>
                      <a:pt x="370" y="400"/>
                    </a:moveTo>
                    <a:cubicBezTo>
                      <a:pt x="370" y="400"/>
                      <a:pt x="370" y="400"/>
                      <a:pt x="370" y="400"/>
                    </a:cubicBezTo>
                    <a:cubicBezTo>
                      <a:pt x="367" y="394"/>
                      <a:pt x="365" y="390"/>
                      <a:pt x="362" y="388"/>
                    </a:cubicBezTo>
                    <a:cubicBezTo>
                      <a:pt x="360" y="392"/>
                      <a:pt x="358" y="396"/>
                      <a:pt x="356" y="399"/>
                    </a:cubicBezTo>
                    <a:cubicBezTo>
                      <a:pt x="353" y="405"/>
                      <a:pt x="351" y="410"/>
                      <a:pt x="351" y="413"/>
                    </a:cubicBezTo>
                    <a:cubicBezTo>
                      <a:pt x="351" y="416"/>
                      <a:pt x="353" y="418"/>
                      <a:pt x="356" y="421"/>
                    </a:cubicBezTo>
                    <a:cubicBezTo>
                      <a:pt x="366" y="431"/>
                      <a:pt x="366" y="431"/>
                      <a:pt x="366" y="431"/>
                    </a:cubicBezTo>
                    <a:cubicBezTo>
                      <a:pt x="367" y="430"/>
                      <a:pt x="369" y="427"/>
                      <a:pt x="371" y="424"/>
                    </a:cubicBezTo>
                    <a:cubicBezTo>
                      <a:pt x="371" y="424"/>
                      <a:pt x="371" y="424"/>
                      <a:pt x="371" y="424"/>
                    </a:cubicBezTo>
                    <a:cubicBezTo>
                      <a:pt x="372" y="420"/>
                      <a:pt x="373" y="418"/>
                      <a:pt x="373" y="415"/>
                    </a:cubicBezTo>
                    <a:cubicBezTo>
                      <a:pt x="373" y="411"/>
                      <a:pt x="372" y="406"/>
                      <a:pt x="370" y="400"/>
                    </a:cubicBezTo>
                    <a:close/>
                    <a:moveTo>
                      <a:pt x="441" y="247"/>
                    </a:moveTo>
                    <a:cubicBezTo>
                      <a:pt x="442" y="247"/>
                      <a:pt x="442" y="247"/>
                      <a:pt x="442" y="247"/>
                    </a:cubicBezTo>
                    <a:cubicBezTo>
                      <a:pt x="441" y="246"/>
                      <a:pt x="440" y="245"/>
                      <a:pt x="440" y="245"/>
                    </a:cubicBezTo>
                    <a:cubicBezTo>
                      <a:pt x="440" y="253"/>
                      <a:pt x="440" y="253"/>
                      <a:pt x="440" y="253"/>
                    </a:cubicBezTo>
                    <a:cubicBezTo>
                      <a:pt x="440" y="253"/>
                      <a:pt x="440" y="254"/>
                      <a:pt x="440" y="254"/>
                    </a:cubicBezTo>
                    <a:cubicBezTo>
                      <a:pt x="441" y="254"/>
                      <a:pt x="441" y="254"/>
                      <a:pt x="441" y="254"/>
                    </a:cubicBezTo>
                    <a:cubicBezTo>
                      <a:pt x="441" y="254"/>
                      <a:pt x="442" y="254"/>
                      <a:pt x="443" y="254"/>
                    </a:cubicBezTo>
                    <a:cubicBezTo>
                      <a:pt x="443" y="254"/>
                      <a:pt x="443" y="254"/>
                      <a:pt x="443" y="254"/>
                    </a:cubicBezTo>
                    <a:cubicBezTo>
                      <a:pt x="444" y="253"/>
                      <a:pt x="444" y="252"/>
                      <a:pt x="444" y="251"/>
                    </a:cubicBezTo>
                    <a:cubicBezTo>
                      <a:pt x="444" y="250"/>
                      <a:pt x="443" y="249"/>
                      <a:pt x="441" y="247"/>
                    </a:cubicBezTo>
                    <a:close/>
                    <a:moveTo>
                      <a:pt x="443" y="234"/>
                    </a:moveTo>
                    <a:cubicBezTo>
                      <a:pt x="445" y="235"/>
                      <a:pt x="448" y="237"/>
                      <a:pt x="449" y="240"/>
                    </a:cubicBezTo>
                    <a:cubicBezTo>
                      <a:pt x="451" y="243"/>
                      <a:pt x="452" y="247"/>
                      <a:pt x="452" y="251"/>
                    </a:cubicBezTo>
                    <a:cubicBezTo>
                      <a:pt x="452" y="259"/>
                      <a:pt x="449" y="263"/>
                      <a:pt x="441" y="263"/>
                    </a:cubicBezTo>
                    <a:cubicBezTo>
                      <a:pt x="436" y="263"/>
                      <a:pt x="433" y="261"/>
                      <a:pt x="432" y="257"/>
                    </a:cubicBezTo>
                    <a:cubicBezTo>
                      <a:pt x="432" y="256"/>
                      <a:pt x="432" y="256"/>
                      <a:pt x="432" y="256"/>
                    </a:cubicBezTo>
                    <a:cubicBezTo>
                      <a:pt x="432" y="256"/>
                      <a:pt x="432" y="256"/>
                      <a:pt x="432" y="256"/>
                    </a:cubicBezTo>
                    <a:cubicBezTo>
                      <a:pt x="432" y="253"/>
                      <a:pt x="432" y="251"/>
                      <a:pt x="432" y="251"/>
                    </a:cubicBezTo>
                    <a:cubicBezTo>
                      <a:pt x="432" y="245"/>
                      <a:pt x="433" y="241"/>
                      <a:pt x="435" y="238"/>
                    </a:cubicBezTo>
                    <a:cubicBezTo>
                      <a:pt x="437" y="235"/>
                      <a:pt x="439" y="234"/>
                      <a:pt x="443" y="234"/>
                    </a:cubicBezTo>
                    <a:close/>
                    <a:moveTo>
                      <a:pt x="383" y="232"/>
                    </a:moveTo>
                    <a:cubicBezTo>
                      <a:pt x="372" y="234"/>
                      <a:pt x="365" y="236"/>
                      <a:pt x="362" y="236"/>
                    </a:cubicBezTo>
                    <a:cubicBezTo>
                      <a:pt x="359" y="237"/>
                      <a:pt x="358" y="240"/>
                      <a:pt x="357" y="244"/>
                    </a:cubicBezTo>
                    <a:cubicBezTo>
                      <a:pt x="357" y="246"/>
                      <a:pt x="359" y="251"/>
                      <a:pt x="363" y="259"/>
                    </a:cubicBezTo>
                    <a:cubicBezTo>
                      <a:pt x="365" y="266"/>
                      <a:pt x="367" y="271"/>
                      <a:pt x="369" y="274"/>
                    </a:cubicBezTo>
                    <a:cubicBezTo>
                      <a:pt x="372" y="266"/>
                      <a:pt x="375" y="259"/>
                      <a:pt x="377" y="254"/>
                    </a:cubicBezTo>
                    <a:cubicBezTo>
                      <a:pt x="380" y="245"/>
                      <a:pt x="382" y="238"/>
                      <a:pt x="383" y="232"/>
                    </a:cubicBezTo>
                    <a:close/>
                    <a:moveTo>
                      <a:pt x="405" y="130"/>
                    </a:moveTo>
                    <a:cubicBezTo>
                      <a:pt x="406" y="127"/>
                      <a:pt x="406" y="125"/>
                      <a:pt x="407" y="123"/>
                    </a:cubicBezTo>
                    <a:cubicBezTo>
                      <a:pt x="406" y="123"/>
                      <a:pt x="404" y="122"/>
                      <a:pt x="401" y="120"/>
                    </a:cubicBezTo>
                    <a:cubicBezTo>
                      <a:pt x="396" y="118"/>
                      <a:pt x="394" y="117"/>
                      <a:pt x="393" y="117"/>
                    </a:cubicBezTo>
                    <a:cubicBezTo>
                      <a:pt x="381" y="117"/>
                      <a:pt x="373" y="119"/>
                      <a:pt x="368" y="122"/>
                    </a:cubicBezTo>
                    <a:cubicBezTo>
                      <a:pt x="365" y="124"/>
                      <a:pt x="364" y="126"/>
                      <a:pt x="364" y="130"/>
                    </a:cubicBezTo>
                    <a:cubicBezTo>
                      <a:pt x="364" y="132"/>
                      <a:pt x="364" y="134"/>
                      <a:pt x="364" y="134"/>
                    </a:cubicBezTo>
                    <a:cubicBezTo>
                      <a:pt x="365" y="135"/>
                      <a:pt x="367" y="136"/>
                      <a:pt x="371" y="138"/>
                    </a:cubicBezTo>
                    <a:cubicBezTo>
                      <a:pt x="399" y="138"/>
                      <a:pt x="399" y="138"/>
                      <a:pt x="399" y="138"/>
                    </a:cubicBezTo>
                    <a:cubicBezTo>
                      <a:pt x="402" y="136"/>
                      <a:pt x="404" y="133"/>
                      <a:pt x="405" y="130"/>
                    </a:cubicBezTo>
                    <a:close/>
                    <a:moveTo>
                      <a:pt x="471" y="174"/>
                    </a:moveTo>
                    <a:cubicBezTo>
                      <a:pt x="471" y="172"/>
                      <a:pt x="471" y="170"/>
                      <a:pt x="470" y="167"/>
                    </a:cubicBezTo>
                    <a:cubicBezTo>
                      <a:pt x="470" y="167"/>
                      <a:pt x="470" y="167"/>
                      <a:pt x="470" y="167"/>
                    </a:cubicBezTo>
                    <a:cubicBezTo>
                      <a:pt x="469" y="165"/>
                      <a:pt x="468" y="162"/>
                      <a:pt x="466" y="161"/>
                    </a:cubicBezTo>
                    <a:cubicBezTo>
                      <a:pt x="464" y="162"/>
                      <a:pt x="462" y="166"/>
                      <a:pt x="460" y="170"/>
                    </a:cubicBezTo>
                    <a:cubicBezTo>
                      <a:pt x="458" y="176"/>
                      <a:pt x="457" y="179"/>
                      <a:pt x="457" y="181"/>
                    </a:cubicBezTo>
                    <a:cubicBezTo>
                      <a:pt x="457" y="183"/>
                      <a:pt x="457" y="185"/>
                      <a:pt x="458" y="186"/>
                    </a:cubicBezTo>
                    <a:cubicBezTo>
                      <a:pt x="459" y="188"/>
                      <a:pt x="461" y="189"/>
                      <a:pt x="463" y="189"/>
                    </a:cubicBezTo>
                    <a:cubicBezTo>
                      <a:pt x="465" y="189"/>
                      <a:pt x="468" y="186"/>
                      <a:pt x="470" y="182"/>
                    </a:cubicBezTo>
                    <a:cubicBezTo>
                      <a:pt x="470" y="182"/>
                      <a:pt x="470" y="182"/>
                      <a:pt x="470" y="182"/>
                    </a:cubicBezTo>
                    <a:cubicBezTo>
                      <a:pt x="471" y="177"/>
                      <a:pt x="471" y="174"/>
                      <a:pt x="471" y="174"/>
                    </a:cubicBezTo>
                    <a:close/>
                    <a:moveTo>
                      <a:pt x="476" y="159"/>
                    </a:moveTo>
                    <a:cubicBezTo>
                      <a:pt x="476" y="159"/>
                      <a:pt x="476" y="159"/>
                      <a:pt x="476" y="159"/>
                    </a:cubicBezTo>
                    <a:cubicBezTo>
                      <a:pt x="479" y="165"/>
                      <a:pt x="480" y="170"/>
                      <a:pt x="480" y="175"/>
                    </a:cubicBezTo>
                    <a:cubicBezTo>
                      <a:pt x="480" y="180"/>
                      <a:pt x="479" y="184"/>
                      <a:pt x="477" y="188"/>
                    </a:cubicBezTo>
                    <a:cubicBezTo>
                      <a:pt x="473" y="195"/>
                      <a:pt x="469" y="198"/>
                      <a:pt x="462" y="198"/>
                    </a:cubicBezTo>
                    <a:cubicBezTo>
                      <a:pt x="456" y="198"/>
                      <a:pt x="453" y="195"/>
                      <a:pt x="450" y="189"/>
                    </a:cubicBezTo>
                    <a:cubicBezTo>
                      <a:pt x="450" y="189"/>
                      <a:pt x="450" y="189"/>
                      <a:pt x="450" y="189"/>
                    </a:cubicBezTo>
                    <a:cubicBezTo>
                      <a:pt x="450" y="189"/>
                      <a:pt x="450" y="189"/>
                      <a:pt x="450" y="189"/>
                    </a:cubicBezTo>
                    <a:cubicBezTo>
                      <a:pt x="449" y="184"/>
                      <a:pt x="449" y="181"/>
                      <a:pt x="449" y="181"/>
                    </a:cubicBezTo>
                    <a:cubicBezTo>
                      <a:pt x="449" y="177"/>
                      <a:pt x="452" y="167"/>
                      <a:pt x="457" y="153"/>
                    </a:cubicBezTo>
                    <a:cubicBezTo>
                      <a:pt x="457" y="152"/>
                      <a:pt x="457" y="152"/>
                      <a:pt x="457" y="152"/>
                    </a:cubicBezTo>
                    <a:cubicBezTo>
                      <a:pt x="458" y="152"/>
                      <a:pt x="458" y="152"/>
                      <a:pt x="458" y="152"/>
                    </a:cubicBezTo>
                    <a:cubicBezTo>
                      <a:pt x="462" y="150"/>
                      <a:pt x="465" y="149"/>
                      <a:pt x="468" y="150"/>
                    </a:cubicBezTo>
                    <a:cubicBezTo>
                      <a:pt x="471" y="152"/>
                      <a:pt x="474" y="155"/>
                      <a:pt x="476" y="159"/>
                    </a:cubicBezTo>
                    <a:close/>
                    <a:moveTo>
                      <a:pt x="482" y="39"/>
                    </a:moveTo>
                    <a:cubicBezTo>
                      <a:pt x="482" y="41"/>
                      <a:pt x="483" y="43"/>
                      <a:pt x="485" y="45"/>
                    </a:cubicBezTo>
                    <a:cubicBezTo>
                      <a:pt x="488" y="49"/>
                      <a:pt x="489" y="52"/>
                      <a:pt x="489" y="54"/>
                    </a:cubicBezTo>
                    <a:cubicBezTo>
                      <a:pt x="489" y="57"/>
                      <a:pt x="479" y="74"/>
                      <a:pt x="458" y="106"/>
                    </a:cubicBezTo>
                    <a:cubicBezTo>
                      <a:pt x="435" y="141"/>
                      <a:pt x="421" y="163"/>
                      <a:pt x="417" y="171"/>
                    </a:cubicBezTo>
                    <a:cubicBezTo>
                      <a:pt x="410" y="185"/>
                      <a:pt x="402" y="207"/>
                      <a:pt x="391" y="237"/>
                    </a:cubicBezTo>
                    <a:cubicBezTo>
                      <a:pt x="386" y="254"/>
                      <a:pt x="381" y="265"/>
                      <a:pt x="379" y="270"/>
                    </a:cubicBezTo>
                    <a:cubicBezTo>
                      <a:pt x="379" y="270"/>
                      <a:pt x="379" y="270"/>
                      <a:pt x="379" y="270"/>
                    </a:cubicBezTo>
                    <a:cubicBezTo>
                      <a:pt x="377" y="275"/>
                      <a:pt x="375" y="279"/>
                      <a:pt x="373" y="281"/>
                    </a:cubicBezTo>
                    <a:cubicBezTo>
                      <a:pt x="372" y="282"/>
                      <a:pt x="373" y="288"/>
                      <a:pt x="374" y="296"/>
                    </a:cubicBezTo>
                    <a:cubicBezTo>
                      <a:pt x="376" y="305"/>
                      <a:pt x="375" y="319"/>
                      <a:pt x="370" y="337"/>
                    </a:cubicBezTo>
                    <a:cubicBezTo>
                      <a:pt x="369" y="342"/>
                      <a:pt x="367" y="347"/>
                      <a:pt x="365" y="355"/>
                    </a:cubicBezTo>
                    <a:cubicBezTo>
                      <a:pt x="363" y="360"/>
                      <a:pt x="363" y="365"/>
                      <a:pt x="363" y="369"/>
                    </a:cubicBezTo>
                    <a:cubicBezTo>
                      <a:pt x="363" y="370"/>
                      <a:pt x="363" y="371"/>
                      <a:pt x="364" y="373"/>
                    </a:cubicBezTo>
                    <a:cubicBezTo>
                      <a:pt x="364" y="373"/>
                      <a:pt x="364" y="374"/>
                      <a:pt x="364" y="374"/>
                    </a:cubicBezTo>
                    <a:cubicBezTo>
                      <a:pt x="369" y="376"/>
                      <a:pt x="373" y="382"/>
                      <a:pt x="378" y="394"/>
                    </a:cubicBezTo>
                    <a:cubicBezTo>
                      <a:pt x="378" y="394"/>
                      <a:pt x="378" y="394"/>
                      <a:pt x="378" y="394"/>
                    </a:cubicBezTo>
                    <a:cubicBezTo>
                      <a:pt x="380" y="401"/>
                      <a:pt x="382" y="408"/>
                      <a:pt x="383" y="415"/>
                    </a:cubicBezTo>
                    <a:cubicBezTo>
                      <a:pt x="383" y="415"/>
                      <a:pt x="383" y="415"/>
                      <a:pt x="383" y="415"/>
                    </a:cubicBezTo>
                    <a:cubicBezTo>
                      <a:pt x="383" y="421"/>
                      <a:pt x="381" y="427"/>
                      <a:pt x="376" y="434"/>
                    </a:cubicBezTo>
                    <a:cubicBezTo>
                      <a:pt x="374" y="437"/>
                      <a:pt x="372" y="439"/>
                      <a:pt x="369" y="442"/>
                    </a:cubicBezTo>
                    <a:cubicBezTo>
                      <a:pt x="370" y="443"/>
                      <a:pt x="370" y="445"/>
                      <a:pt x="370" y="447"/>
                    </a:cubicBezTo>
                    <a:cubicBezTo>
                      <a:pt x="370" y="447"/>
                      <a:pt x="370" y="447"/>
                      <a:pt x="370" y="447"/>
                    </a:cubicBezTo>
                    <a:cubicBezTo>
                      <a:pt x="371" y="449"/>
                      <a:pt x="371" y="450"/>
                      <a:pt x="371" y="451"/>
                    </a:cubicBezTo>
                    <a:cubicBezTo>
                      <a:pt x="378" y="431"/>
                      <a:pt x="391" y="401"/>
                      <a:pt x="411" y="362"/>
                    </a:cubicBezTo>
                    <a:cubicBezTo>
                      <a:pt x="434" y="317"/>
                      <a:pt x="448" y="287"/>
                      <a:pt x="454" y="271"/>
                    </a:cubicBezTo>
                    <a:cubicBezTo>
                      <a:pt x="463" y="250"/>
                      <a:pt x="472" y="228"/>
                      <a:pt x="482" y="204"/>
                    </a:cubicBezTo>
                    <a:cubicBezTo>
                      <a:pt x="490" y="187"/>
                      <a:pt x="495" y="175"/>
                      <a:pt x="497" y="169"/>
                    </a:cubicBezTo>
                    <a:cubicBezTo>
                      <a:pt x="499" y="160"/>
                      <a:pt x="501" y="151"/>
                      <a:pt x="502" y="140"/>
                    </a:cubicBezTo>
                    <a:cubicBezTo>
                      <a:pt x="502" y="132"/>
                      <a:pt x="503" y="115"/>
                      <a:pt x="503" y="90"/>
                    </a:cubicBezTo>
                    <a:cubicBezTo>
                      <a:pt x="503" y="89"/>
                      <a:pt x="502" y="79"/>
                      <a:pt x="501" y="60"/>
                    </a:cubicBezTo>
                    <a:cubicBezTo>
                      <a:pt x="500" y="49"/>
                      <a:pt x="500" y="41"/>
                      <a:pt x="499" y="36"/>
                    </a:cubicBezTo>
                    <a:cubicBezTo>
                      <a:pt x="495" y="39"/>
                      <a:pt x="489" y="39"/>
                      <a:pt x="482" y="36"/>
                    </a:cubicBezTo>
                    <a:cubicBezTo>
                      <a:pt x="482" y="37"/>
                      <a:pt x="482" y="38"/>
                      <a:pt x="482" y="39"/>
                    </a:cubicBezTo>
                    <a:close/>
                    <a:moveTo>
                      <a:pt x="365" y="113"/>
                    </a:moveTo>
                    <a:cubicBezTo>
                      <a:pt x="370" y="110"/>
                      <a:pt x="377" y="109"/>
                      <a:pt x="386" y="109"/>
                    </a:cubicBezTo>
                    <a:cubicBezTo>
                      <a:pt x="393" y="110"/>
                      <a:pt x="400" y="111"/>
                      <a:pt x="406" y="114"/>
                    </a:cubicBezTo>
                    <a:cubicBezTo>
                      <a:pt x="406" y="114"/>
                      <a:pt x="406" y="114"/>
                      <a:pt x="406" y="114"/>
                    </a:cubicBezTo>
                    <a:cubicBezTo>
                      <a:pt x="413" y="117"/>
                      <a:pt x="416" y="120"/>
                      <a:pt x="416" y="124"/>
                    </a:cubicBezTo>
                    <a:cubicBezTo>
                      <a:pt x="416" y="140"/>
                      <a:pt x="406" y="148"/>
                      <a:pt x="385" y="148"/>
                    </a:cubicBezTo>
                    <a:cubicBezTo>
                      <a:pt x="371" y="148"/>
                      <a:pt x="362" y="145"/>
                      <a:pt x="358" y="140"/>
                    </a:cubicBezTo>
                    <a:cubicBezTo>
                      <a:pt x="356" y="138"/>
                      <a:pt x="355" y="135"/>
                      <a:pt x="355" y="131"/>
                    </a:cubicBezTo>
                    <a:cubicBezTo>
                      <a:pt x="355" y="123"/>
                      <a:pt x="359" y="117"/>
                      <a:pt x="365" y="113"/>
                    </a:cubicBezTo>
                    <a:close/>
                    <a:moveTo>
                      <a:pt x="354" y="80"/>
                    </a:moveTo>
                    <a:cubicBezTo>
                      <a:pt x="354" y="72"/>
                      <a:pt x="360" y="67"/>
                      <a:pt x="373" y="63"/>
                    </a:cubicBezTo>
                    <a:cubicBezTo>
                      <a:pt x="383" y="61"/>
                      <a:pt x="399" y="60"/>
                      <a:pt x="421" y="60"/>
                    </a:cubicBezTo>
                    <a:cubicBezTo>
                      <a:pt x="422" y="60"/>
                      <a:pt x="425" y="61"/>
                      <a:pt x="429" y="63"/>
                    </a:cubicBezTo>
                    <a:cubicBezTo>
                      <a:pt x="433" y="65"/>
                      <a:pt x="435" y="67"/>
                      <a:pt x="435" y="68"/>
                    </a:cubicBezTo>
                    <a:cubicBezTo>
                      <a:pt x="435" y="69"/>
                      <a:pt x="435" y="72"/>
                      <a:pt x="435" y="75"/>
                    </a:cubicBezTo>
                    <a:cubicBezTo>
                      <a:pt x="435" y="75"/>
                      <a:pt x="435" y="75"/>
                      <a:pt x="435" y="75"/>
                    </a:cubicBezTo>
                    <a:cubicBezTo>
                      <a:pt x="435" y="79"/>
                      <a:pt x="433" y="81"/>
                      <a:pt x="431" y="84"/>
                    </a:cubicBezTo>
                    <a:cubicBezTo>
                      <a:pt x="425" y="89"/>
                      <a:pt x="411" y="92"/>
                      <a:pt x="389" y="92"/>
                    </a:cubicBezTo>
                    <a:cubicBezTo>
                      <a:pt x="374" y="92"/>
                      <a:pt x="364" y="91"/>
                      <a:pt x="358" y="87"/>
                    </a:cubicBezTo>
                    <a:cubicBezTo>
                      <a:pt x="358" y="87"/>
                      <a:pt x="358" y="87"/>
                      <a:pt x="358" y="87"/>
                    </a:cubicBezTo>
                    <a:cubicBezTo>
                      <a:pt x="356" y="86"/>
                      <a:pt x="355" y="84"/>
                      <a:pt x="355" y="83"/>
                    </a:cubicBezTo>
                    <a:cubicBezTo>
                      <a:pt x="354" y="82"/>
                      <a:pt x="354" y="81"/>
                      <a:pt x="354" y="80"/>
                    </a:cubicBezTo>
                    <a:close/>
                    <a:moveTo>
                      <a:pt x="388" y="84"/>
                    </a:moveTo>
                    <a:cubicBezTo>
                      <a:pt x="388" y="84"/>
                      <a:pt x="388" y="84"/>
                      <a:pt x="388" y="84"/>
                    </a:cubicBezTo>
                    <a:cubicBezTo>
                      <a:pt x="404" y="84"/>
                      <a:pt x="416" y="82"/>
                      <a:pt x="422" y="79"/>
                    </a:cubicBezTo>
                    <a:cubicBezTo>
                      <a:pt x="422" y="79"/>
                      <a:pt x="422" y="79"/>
                      <a:pt x="422" y="79"/>
                    </a:cubicBezTo>
                    <a:cubicBezTo>
                      <a:pt x="424" y="78"/>
                      <a:pt x="425" y="76"/>
                      <a:pt x="425" y="74"/>
                    </a:cubicBezTo>
                    <a:cubicBezTo>
                      <a:pt x="425" y="72"/>
                      <a:pt x="424" y="70"/>
                      <a:pt x="420" y="68"/>
                    </a:cubicBezTo>
                    <a:cubicBezTo>
                      <a:pt x="416" y="66"/>
                      <a:pt x="411" y="65"/>
                      <a:pt x="405" y="65"/>
                    </a:cubicBezTo>
                    <a:cubicBezTo>
                      <a:pt x="390" y="64"/>
                      <a:pt x="376" y="69"/>
                      <a:pt x="363" y="79"/>
                    </a:cubicBezTo>
                    <a:cubicBezTo>
                      <a:pt x="367" y="81"/>
                      <a:pt x="372" y="83"/>
                      <a:pt x="378" y="83"/>
                    </a:cubicBezTo>
                    <a:cubicBezTo>
                      <a:pt x="378" y="83"/>
                      <a:pt x="378" y="83"/>
                      <a:pt x="378" y="83"/>
                    </a:cubicBezTo>
                    <a:cubicBezTo>
                      <a:pt x="382" y="84"/>
                      <a:pt x="385" y="84"/>
                      <a:pt x="388" y="84"/>
                    </a:cubicBezTo>
                    <a:close/>
                    <a:moveTo>
                      <a:pt x="146" y="62"/>
                    </a:moveTo>
                    <a:cubicBezTo>
                      <a:pt x="146" y="61"/>
                      <a:pt x="146" y="61"/>
                      <a:pt x="146" y="61"/>
                    </a:cubicBezTo>
                    <a:cubicBezTo>
                      <a:pt x="146" y="61"/>
                      <a:pt x="146" y="61"/>
                      <a:pt x="146" y="61"/>
                    </a:cubicBezTo>
                    <a:cubicBezTo>
                      <a:pt x="172" y="60"/>
                      <a:pt x="189" y="63"/>
                      <a:pt x="198" y="68"/>
                    </a:cubicBezTo>
                    <a:cubicBezTo>
                      <a:pt x="204" y="71"/>
                      <a:pt x="207" y="75"/>
                      <a:pt x="207" y="80"/>
                    </a:cubicBezTo>
                    <a:cubicBezTo>
                      <a:pt x="207" y="84"/>
                      <a:pt x="205" y="87"/>
                      <a:pt x="200" y="90"/>
                    </a:cubicBezTo>
                    <a:cubicBezTo>
                      <a:pt x="196" y="94"/>
                      <a:pt x="189" y="95"/>
                      <a:pt x="180" y="95"/>
                    </a:cubicBezTo>
                    <a:cubicBezTo>
                      <a:pt x="167" y="95"/>
                      <a:pt x="157" y="92"/>
                      <a:pt x="148" y="85"/>
                    </a:cubicBezTo>
                    <a:cubicBezTo>
                      <a:pt x="145" y="83"/>
                      <a:pt x="142" y="80"/>
                      <a:pt x="141" y="78"/>
                    </a:cubicBezTo>
                    <a:cubicBezTo>
                      <a:pt x="139" y="75"/>
                      <a:pt x="138" y="74"/>
                      <a:pt x="138" y="73"/>
                    </a:cubicBezTo>
                    <a:cubicBezTo>
                      <a:pt x="138" y="72"/>
                      <a:pt x="139" y="70"/>
                      <a:pt x="141" y="67"/>
                    </a:cubicBezTo>
                    <a:cubicBezTo>
                      <a:pt x="141" y="67"/>
                      <a:pt x="141" y="67"/>
                      <a:pt x="141" y="67"/>
                    </a:cubicBezTo>
                    <a:cubicBezTo>
                      <a:pt x="143" y="65"/>
                      <a:pt x="144" y="63"/>
                      <a:pt x="146" y="62"/>
                    </a:cubicBezTo>
                    <a:close/>
                    <a:moveTo>
                      <a:pt x="147" y="70"/>
                    </a:moveTo>
                    <a:cubicBezTo>
                      <a:pt x="147" y="70"/>
                      <a:pt x="147" y="70"/>
                      <a:pt x="147" y="70"/>
                    </a:cubicBezTo>
                    <a:cubicBezTo>
                      <a:pt x="147" y="71"/>
                      <a:pt x="146" y="71"/>
                      <a:pt x="146" y="72"/>
                    </a:cubicBezTo>
                    <a:cubicBezTo>
                      <a:pt x="146" y="75"/>
                      <a:pt x="149" y="78"/>
                      <a:pt x="155" y="81"/>
                    </a:cubicBezTo>
                    <a:cubicBezTo>
                      <a:pt x="155" y="81"/>
                      <a:pt x="155" y="81"/>
                      <a:pt x="155" y="81"/>
                    </a:cubicBezTo>
                    <a:cubicBezTo>
                      <a:pt x="162" y="85"/>
                      <a:pt x="170" y="87"/>
                      <a:pt x="179" y="87"/>
                    </a:cubicBezTo>
                    <a:cubicBezTo>
                      <a:pt x="187" y="87"/>
                      <a:pt x="193" y="86"/>
                      <a:pt x="196" y="83"/>
                    </a:cubicBezTo>
                    <a:cubicBezTo>
                      <a:pt x="198" y="82"/>
                      <a:pt x="199" y="80"/>
                      <a:pt x="199" y="79"/>
                    </a:cubicBezTo>
                    <a:cubicBezTo>
                      <a:pt x="199" y="77"/>
                      <a:pt x="197" y="75"/>
                      <a:pt x="193" y="74"/>
                    </a:cubicBezTo>
                    <a:cubicBezTo>
                      <a:pt x="185" y="72"/>
                      <a:pt x="171" y="71"/>
                      <a:pt x="149" y="70"/>
                    </a:cubicBezTo>
                    <a:cubicBezTo>
                      <a:pt x="149" y="70"/>
                      <a:pt x="149" y="70"/>
                      <a:pt x="149" y="70"/>
                    </a:cubicBezTo>
                    <a:cubicBezTo>
                      <a:pt x="148" y="70"/>
                      <a:pt x="148" y="70"/>
                      <a:pt x="147" y="70"/>
                    </a:cubicBezTo>
                    <a:close/>
                    <a:moveTo>
                      <a:pt x="120" y="35"/>
                    </a:moveTo>
                    <a:cubicBezTo>
                      <a:pt x="113" y="35"/>
                      <a:pt x="108" y="34"/>
                      <a:pt x="104" y="32"/>
                    </a:cubicBezTo>
                    <a:cubicBezTo>
                      <a:pt x="100" y="30"/>
                      <a:pt x="97" y="29"/>
                      <a:pt x="94" y="29"/>
                    </a:cubicBezTo>
                    <a:cubicBezTo>
                      <a:pt x="78" y="29"/>
                      <a:pt x="66" y="29"/>
                      <a:pt x="58" y="30"/>
                    </a:cubicBezTo>
                    <a:cubicBezTo>
                      <a:pt x="40" y="31"/>
                      <a:pt x="28" y="34"/>
                      <a:pt x="21" y="39"/>
                    </a:cubicBezTo>
                    <a:cubicBezTo>
                      <a:pt x="21" y="53"/>
                      <a:pt x="32" y="66"/>
                      <a:pt x="55" y="77"/>
                    </a:cubicBezTo>
                    <a:cubicBezTo>
                      <a:pt x="64" y="82"/>
                      <a:pt x="76" y="87"/>
                      <a:pt x="91" y="93"/>
                    </a:cubicBezTo>
                    <a:cubicBezTo>
                      <a:pt x="100" y="96"/>
                      <a:pt x="112" y="101"/>
                      <a:pt x="129" y="108"/>
                    </a:cubicBezTo>
                    <a:cubicBezTo>
                      <a:pt x="135" y="110"/>
                      <a:pt x="151" y="115"/>
                      <a:pt x="177" y="125"/>
                    </a:cubicBezTo>
                    <a:cubicBezTo>
                      <a:pt x="177" y="125"/>
                      <a:pt x="177" y="125"/>
                      <a:pt x="177" y="125"/>
                    </a:cubicBezTo>
                    <a:cubicBezTo>
                      <a:pt x="194" y="130"/>
                      <a:pt x="205" y="135"/>
                      <a:pt x="210" y="139"/>
                    </a:cubicBezTo>
                    <a:cubicBezTo>
                      <a:pt x="210" y="139"/>
                      <a:pt x="210" y="139"/>
                      <a:pt x="210" y="139"/>
                    </a:cubicBezTo>
                    <a:cubicBezTo>
                      <a:pt x="213" y="142"/>
                      <a:pt x="223" y="148"/>
                      <a:pt x="239" y="159"/>
                    </a:cubicBezTo>
                    <a:cubicBezTo>
                      <a:pt x="256" y="171"/>
                      <a:pt x="265" y="176"/>
                      <a:pt x="267" y="176"/>
                    </a:cubicBezTo>
                    <a:cubicBezTo>
                      <a:pt x="270" y="176"/>
                      <a:pt x="275" y="175"/>
                      <a:pt x="283" y="173"/>
                    </a:cubicBezTo>
                    <a:cubicBezTo>
                      <a:pt x="283" y="173"/>
                      <a:pt x="283" y="173"/>
                      <a:pt x="283" y="173"/>
                    </a:cubicBezTo>
                    <a:cubicBezTo>
                      <a:pt x="291" y="171"/>
                      <a:pt x="299" y="169"/>
                      <a:pt x="306" y="169"/>
                    </a:cubicBezTo>
                    <a:cubicBezTo>
                      <a:pt x="319" y="169"/>
                      <a:pt x="327" y="172"/>
                      <a:pt x="330" y="177"/>
                    </a:cubicBezTo>
                    <a:cubicBezTo>
                      <a:pt x="330" y="177"/>
                      <a:pt x="330" y="177"/>
                      <a:pt x="330" y="177"/>
                    </a:cubicBezTo>
                    <a:cubicBezTo>
                      <a:pt x="331" y="179"/>
                      <a:pt x="332" y="182"/>
                      <a:pt x="332" y="187"/>
                    </a:cubicBezTo>
                    <a:cubicBezTo>
                      <a:pt x="332" y="194"/>
                      <a:pt x="331" y="198"/>
                      <a:pt x="329" y="200"/>
                    </a:cubicBezTo>
                    <a:cubicBezTo>
                      <a:pt x="329" y="200"/>
                      <a:pt x="329" y="200"/>
                      <a:pt x="329" y="200"/>
                    </a:cubicBezTo>
                    <a:cubicBezTo>
                      <a:pt x="324" y="204"/>
                      <a:pt x="319" y="208"/>
                      <a:pt x="313" y="213"/>
                    </a:cubicBezTo>
                    <a:cubicBezTo>
                      <a:pt x="328" y="218"/>
                      <a:pt x="338" y="222"/>
                      <a:pt x="344" y="225"/>
                    </a:cubicBezTo>
                    <a:cubicBezTo>
                      <a:pt x="348" y="227"/>
                      <a:pt x="352" y="229"/>
                      <a:pt x="355" y="231"/>
                    </a:cubicBezTo>
                    <a:cubicBezTo>
                      <a:pt x="357" y="230"/>
                      <a:pt x="359" y="228"/>
                      <a:pt x="363" y="227"/>
                    </a:cubicBezTo>
                    <a:cubicBezTo>
                      <a:pt x="363" y="227"/>
                      <a:pt x="363" y="227"/>
                      <a:pt x="363" y="227"/>
                    </a:cubicBezTo>
                    <a:cubicBezTo>
                      <a:pt x="363" y="227"/>
                      <a:pt x="363" y="227"/>
                      <a:pt x="363" y="227"/>
                    </a:cubicBezTo>
                    <a:cubicBezTo>
                      <a:pt x="364" y="227"/>
                      <a:pt x="368" y="226"/>
                      <a:pt x="374" y="225"/>
                    </a:cubicBezTo>
                    <a:cubicBezTo>
                      <a:pt x="378" y="224"/>
                      <a:pt x="380" y="223"/>
                      <a:pt x="381" y="222"/>
                    </a:cubicBezTo>
                    <a:cubicBezTo>
                      <a:pt x="381" y="222"/>
                      <a:pt x="381" y="222"/>
                      <a:pt x="381" y="222"/>
                    </a:cubicBezTo>
                    <a:cubicBezTo>
                      <a:pt x="385" y="219"/>
                      <a:pt x="387" y="215"/>
                      <a:pt x="389" y="211"/>
                    </a:cubicBezTo>
                    <a:cubicBezTo>
                      <a:pt x="389" y="211"/>
                      <a:pt x="389" y="211"/>
                      <a:pt x="389" y="211"/>
                    </a:cubicBezTo>
                    <a:cubicBezTo>
                      <a:pt x="391" y="205"/>
                      <a:pt x="393" y="201"/>
                      <a:pt x="394" y="198"/>
                    </a:cubicBezTo>
                    <a:cubicBezTo>
                      <a:pt x="394" y="198"/>
                      <a:pt x="394" y="198"/>
                      <a:pt x="394" y="198"/>
                    </a:cubicBezTo>
                    <a:cubicBezTo>
                      <a:pt x="403" y="179"/>
                      <a:pt x="412" y="163"/>
                      <a:pt x="420" y="149"/>
                    </a:cubicBezTo>
                    <a:cubicBezTo>
                      <a:pt x="420" y="149"/>
                      <a:pt x="420" y="149"/>
                      <a:pt x="420" y="149"/>
                    </a:cubicBezTo>
                    <a:cubicBezTo>
                      <a:pt x="420" y="149"/>
                      <a:pt x="431" y="132"/>
                      <a:pt x="453" y="99"/>
                    </a:cubicBezTo>
                    <a:cubicBezTo>
                      <a:pt x="470" y="73"/>
                      <a:pt x="480" y="57"/>
                      <a:pt x="480" y="53"/>
                    </a:cubicBezTo>
                    <a:cubicBezTo>
                      <a:pt x="479" y="51"/>
                      <a:pt x="478" y="49"/>
                      <a:pt x="476" y="47"/>
                    </a:cubicBezTo>
                    <a:cubicBezTo>
                      <a:pt x="477" y="47"/>
                      <a:pt x="477" y="47"/>
                      <a:pt x="477" y="47"/>
                    </a:cubicBezTo>
                    <a:cubicBezTo>
                      <a:pt x="474" y="42"/>
                      <a:pt x="472" y="39"/>
                      <a:pt x="472" y="37"/>
                    </a:cubicBezTo>
                    <a:cubicBezTo>
                      <a:pt x="472" y="34"/>
                      <a:pt x="473" y="32"/>
                      <a:pt x="473" y="31"/>
                    </a:cubicBezTo>
                    <a:cubicBezTo>
                      <a:pt x="473" y="31"/>
                      <a:pt x="473" y="31"/>
                      <a:pt x="473" y="31"/>
                    </a:cubicBezTo>
                    <a:cubicBezTo>
                      <a:pt x="474" y="29"/>
                      <a:pt x="476" y="27"/>
                      <a:pt x="480" y="26"/>
                    </a:cubicBezTo>
                    <a:cubicBezTo>
                      <a:pt x="480" y="26"/>
                      <a:pt x="480" y="26"/>
                      <a:pt x="480" y="26"/>
                    </a:cubicBezTo>
                    <a:cubicBezTo>
                      <a:pt x="493" y="25"/>
                      <a:pt x="493" y="25"/>
                      <a:pt x="493" y="25"/>
                    </a:cubicBezTo>
                    <a:cubicBezTo>
                      <a:pt x="495" y="23"/>
                      <a:pt x="495" y="21"/>
                      <a:pt x="496" y="20"/>
                    </a:cubicBezTo>
                    <a:cubicBezTo>
                      <a:pt x="496" y="20"/>
                      <a:pt x="496" y="20"/>
                      <a:pt x="496" y="20"/>
                    </a:cubicBezTo>
                    <a:cubicBezTo>
                      <a:pt x="497" y="17"/>
                      <a:pt x="498" y="15"/>
                      <a:pt x="498" y="13"/>
                    </a:cubicBezTo>
                    <a:cubicBezTo>
                      <a:pt x="498" y="13"/>
                      <a:pt x="498" y="12"/>
                      <a:pt x="498" y="12"/>
                    </a:cubicBezTo>
                    <a:cubicBezTo>
                      <a:pt x="492" y="12"/>
                      <a:pt x="486" y="14"/>
                      <a:pt x="481" y="16"/>
                    </a:cubicBezTo>
                    <a:cubicBezTo>
                      <a:pt x="481" y="16"/>
                      <a:pt x="481" y="16"/>
                      <a:pt x="481" y="16"/>
                    </a:cubicBezTo>
                    <a:cubicBezTo>
                      <a:pt x="475" y="19"/>
                      <a:pt x="468" y="20"/>
                      <a:pt x="460" y="20"/>
                    </a:cubicBezTo>
                    <a:cubicBezTo>
                      <a:pt x="450" y="20"/>
                      <a:pt x="444" y="19"/>
                      <a:pt x="443" y="17"/>
                    </a:cubicBezTo>
                    <a:cubicBezTo>
                      <a:pt x="443" y="16"/>
                      <a:pt x="443" y="16"/>
                      <a:pt x="443" y="16"/>
                    </a:cubicBezTo>
                    <a:cubicBezTo>
                      <a:pt x="442" y="16"/>
                      <a:pt x="442" y="16"/>
                      <a:pt x="442" y="16"/>
                    </a:cubicBezTo>
                    <a:cubicBezTo>
                      <a:pt x="442" y="15"/>
                      <a:pt x="441" y="15"/>
                      <a:pt x="441" y="14"/>
                    </a:cubicBezTo>
                    <a:cubicBezTo>
                      <a:pt x="441" y="14"/>
                      <a:pt x="441" y="14"/>
                      <a:pt x="441" y="14"/>
                    </a:cubicBezTo>
                    <a:cubicBezTo>
                      <a:pt x="440" y="13"/>
                      <a:pt x="439" y="12"/>
                      <a:pt x="438" y="12"/>
                    </a:cubicBezTo>
                    <a:cubicBezTo>
                      <a:pt x="394" y="11"/>
                      <a:pt x="394" y="11"/>
                      <a:pt x="394" y="11"/>
                    </a:cubicBezTo>
                    <a:cubicBezTo>
                      <a:pt x="392" y="11"/>
                      <a:pt x="389" y="10"/>
                      <a:pt x="387" y="10"/>
                    </a:cubicBezTo>
                    <a:cubicBezTo>
                      <a:pt x="375" y="10"/>
                      <a:pt x="366" y="13"/>
                      <a:pt x="359" y="19"/>
                    </a:cubicBezTo>
                    <a:cubicBezTo>
                      <a:pt x="355" y="22"/>
                      <a:pt x="352" y="24"/>
                      <a:pt x="351" y="25"/>
                    </a:cubicBezTo>
                    <a:cubicBezTo>
                      <a:pt x="351" y="25"/>
                      <a:pt x="351" y="25"/>
                      <a:pt x="351" y="25"/>
                    </a:cubicBezTo>
                    <a:cubicBezTo>
                      <a:pt x="348" y="27"/>
                      <a:pt x="344" y="28"/>
                      <a:pt x="339" y="28"/>
                    </a:cubicBezTo>
                    <a:cubicBezTo>
                      <a:pt x="335" y="28"/>
                      <a:pt x="329" y="26"/>
                      <a:pt x="322" y="22"/>
                    </a:cubicBezTo>
                    <a:cubicBezTo>
                      <a:pt x="315" y="18"/>
                      <a:pt x="307" y="17"/>
                      <a:pt x="298" y="17"/>
                    </a:cubicBezTo>
                    <a:cubicBezTo>
                      <a:pt x="296" y="17"/>
                      <a:pt x="293" y="17"/>
                      <a:pt x="289" y="17"/>
                    </a:cubicBezTo>
                    <a:cubicBezTo>
                      <a:pt x="241" y="18"/>
                      <a:pt x="241" y="18"/>
                      <a:pt x="241" y="18"/>
                    </a:cubicBezTo>
                    <a:cubicBezTo>
                      <a:pt x="198" y="19"/>
                      <a:pt x="166" y="22"/>
                      <a:pt x="145" y="27"/>
                    </a:cubicBezTo>
                    <a:cubicBezTo>
                      <a:pt x="139" y="29"/>
                      <a:pt x="134" y="31"/>
                      <a:pt x="129" y="33"/>
                    </a:cubicBezTo>
                    <a:cubicBezTo>
                      <a:pt x="125" y="35"/>
                      <a:pt x="122" y="35"/>
                      <a:pt x="120" y="35"/>
                    </a:cubicBezTo>
                    <a:close/>
                    <a:moveTo>
                      <a:pt x="15" y="36"/>
                    </a:moveTo>
                    <a:cubicBezTo>
                      <a:pt x="15" y="36"/>
                      <a:pt x="15" y="36"/>
                      <a:pt x="15" y="36"/>
                    </a:cubicBezTo>
                    <a:cubicBezTo>
                      <a:pt x="27" y="24"/>
                      <a:pt x="54" y="18"/>
                      <a:pt x="95" y="18"/>
                    </a:cubicBezTo>
                    <a:cubicBezTo>
                      <a:pt x="100" y="18"/>
                      <a:pt x="105" y="19"/>
                      <a:pt x="109" y="21"/>
                    </a:cubicBezTo>
                    <a:cubicBezTo>
                      <a:pt x="112" y="24"/>
                      <a:pt x="116" y="25"/>
                      <a:pt x="120" y="25"/>
                    </a:cubicBezTo>
                    <a:cubicBezTo>
                      <a:pt x="123" y="25"/>
                      <a:pt x="126" y="23"/>
                      <a:pt x="129" y="20"/>
                    </a:cubicBezTo>
                    <a:cubicBezTo>
                      <a:pt x="133" y="17"/>
                      <a:pt x="136" y="15"/>
                      <a:pt x="137" y="15"/>
                    </a:cubicBezTo>
                    <a:cubicBezTo>
                      <a:pt x="137" y="15"/>
                      <a:pt x="137" y="15"/>
                      <a:pt x="137" y="15"/>
                    </a:cubicBezTo>
                    <a:cubicBezTo>
                      <a:pt x="205" y="10"/>
                      <a:pt x="239" y="8"/>
                      <a:pt x="240" y="7"/>
                    </a:cubicBezTo>
                    <a:cubicBezTo>
                      <a:pt x="241" y="7"/>
                      <a:pt x="241" y="7"/>
                      <a:pt x="241" y="7"/>
                    </a:cubicBezTo>
                    <a:cubicBezTo>
                      <a:pt x="289" y="6"/>
                      <a:pt x="289" y="6"/>
                      <a:pt x="289" y="6"/>
                    </a:cubicBezTo>
                    <a:cubicBezTo>
                      <a:pt x="294" y="6"/>
                      <a:pt x="297" y="6"/>
                      <a:pt x="299" y="6"/>
                    </a:cubicBezTo>
                    <a:cubicBezTo>
                      <a:pt x="310" y="6"/>
                      <a:pt x="319" y="8"/>
                      <a:pt x="325" y="12"/>
                    </a:cubicBezTo>
                    <a:cubicBezTo>
                      <a:pt x="328" y="14"/>
                      <a:pt x="330" y="15"/>
                      <a:pt x="331" y="15"/>
                    </a:cubicBezTo>
                    <a:cubicBezTo>
                      <a:pt x="333" y="17"/>
                      <a:pt x="336" y="17"/>
                      <a:pt x="339" y="17"/>
                    </a:cubicBezTo>
                    <a:cubicBezTo>
                      <a:pt x="343" y="17"/>
                      <a:pt x="347" y="16"/>
                      <a:pt x="351" y="15"/>
                    </a:cubicBezTo>
                    <a:cubicBezTo>
                      <a:pt x="351" y="14"/>
                      <a:pt x="351" y="14"/>
                      <a:pt x="351" y="14"/>
                    </a:cubicBezTo>
                    <a:cubicBezTo>
                      <a:pt x="352" y="14"/>
                      <a:pt x="355" y="12"/>
                      <a:pt x="362" y="8"/>
                    </a:cubicBezTo>
                    <a:cubicBezTo>
                      <a:pt x="362" y="8"/>
                      <a:pt x="362" y="8"/>
                      <a:pt x="362" y="8"/>
                    </a:cubicBezTo>
                    <a:cubicBezTo>
                      <a:pt x="362" y="8"/>
                      <a:pt x="362" y="8"/>
                      <a:pt x="362" y="8"/>
                    </a:cubicBezTo>
                    <a:cubicBezTo>
                      <a:pt x="372" y="3"/>
                      <a:pt x="384" y="0"/>
                      <a:pt x="395" y="0"/>
                    </a:cubicBezTo>
                    <a:cubicBezTo>
                      <a:pt x="439" y="1"/>
                      <a:pt x="439" y="1"/>
                      <a:pt x="439" y="1"/>
                    </a:cubicBezTo>
                    <a:cubicBezTo>
                      <a:pt x="443" y="2"/>
                      <a:pt x="446" y="3"/>
                      <a:pt x="448" y="5"/>
                    </a:cubicBezTo>
                    <a:cubicBezTo>
                      <a:pt x="448" y="5"/>
                      <a:pt x="448" y="5"/>
                      <a:pt x="448" y="5"/>
                    </a:cubicBezTo>
                    <a:cubicBezTo>
                      <a:pt x="450" y="6"/>
                      <a:pt x="451" y="8"/>
                      <a:pt x="453" y="10"/>
                    </a:cubicBezTo>
                    <a:cubicBezTo>
                      <a:pt x="466" y="8"/>
                      <a:pt x="474" y="7"/>
                      <a:pt x="478" y="5"/>
                    </a:cubicBezTo>
                    <a:cubicBezTo>
                      <a:pt x="478" y="5"/>
                      <a:pt x="478" y="5"/>
                      <a:pt x="478" y="5"/>
                    </a:cubicBezTo>
                    <a:cubicBezTo>
                      <a:pt x="485" y="3"/>
                      <a:pt x="489" y="2"/>
                      <a:pt x="491" y="1"/>
                    </a:cubicBezTo>
                    <a:cubicBezTo>
                      <a:pt x="502" y="1"/>
                      <a:pt x="502" y="1"/>
                      <a:pt x="502" y="1"/>
                    </a:cubicBezTo>
                    <a:cubicBezTo>
                      <a:pt x="505" y="2"/>
                      <a:pt x="507" y="4"/>
                      <a:pt x="508" y="7"/>
                    </a:cubicBezTo>
                    <a:cubicBezTo>
                      <a:pt x="508" y="7"/>
                      <a:pt x="508" y="7"/>
                      <a:pt x="508" y="7"/>
                    </a:cubicBezTo>
                    <a:cubicBezTo>
                      <a:pt x="508" y="7"/>
                      <a:pt x="508" y="7"/>
                      <a:pt x="508" y="7"/>
                    </a:cubicBezTo>
                    <a:cubicBezTo>
                      <a:pt x="508" y="8"/>
                      <a:pt x="508" y="10"/>
                      <a:pt x="508" y="14"/>
                    </a:cubicBezTo>
                    <a:cubicBezTo>
                      <a:pt x="508" y="14"/>
                      <a:pt x="508" y="14"/>
                      <a:pt x="508" y="14"/>
                    </a:cubicBezTo>
                    <a:cubicBezTo>
                      <a:pt x="508" y="18"/>
                      <a:pt x="508" y="21"/>
                      <a:pt x="507" y="24"/>
                    </a:cubicBezTo>
                    <a:cubicBezTo>
                      <a:pt x="509" y="44"/>
                      <a:pt x="510" y="62"/>
                      <a:pt x="512" y="78"/>
                    </a:cubicBezTo>
                    <a:cubicBezTo>
                      <a:pt x="513" y="88"/>
                      <a:pt x="513" y="107"/>
                      <a:pt x="513" y="135"/>
                    </a:cubicBezTo>
                    <a:cubicBezTo>
                      <a:pt x="513" y="150"/>
                      <a:pt x="513" y="158"/>
                      <a:pt x="513" y="159"/>
                    </a:cubicBezTo>
                    <a:cubicBezTo>
                      <a:pt x="513" y="159"/>
                      <a:pt x="513" y="159"/>
                      <a:pt x="513" y="159"/>
                    </a:cubicBezTo>
                    <a:cubicBezTo>
                      <a:pt x="513" y="163"/>
                      <a:pt x="512" y="167"/>
                      <a:pt x="510" y="170"/>
                    </a:cubicBezTo>
                    <a:cubicBezTo>
                      <a:pt x="510" y="170"/>
                      <a:pt x="510" y="170"/>
                      <a:pt x="510" y="170"/>
                    </a:cubicBezTo>
                    <a:cubicBezTo>
                      <a:pt x="508" y="175"/>
                      <a:pt x="505" y="180"/>
                      <a:pt x="502" y="185"/>
                    </a:cubicBezTo>
                    <a:cubicBezTo>
                      <a:pt x="497" y="194"/>
                      <a:pt x="491" y="206"/>
                      <a:pt x="485" y="221"/>
                    </a:cubicBezTo>
                    <a:cubicBezTo>
                      <a:pt x="481" y="230"/>
                      <a:pt x="475" y="244"/>
                      <a:pt x="469" y="262"/>
                    </a:cubicBezTo>
                    <a:cubicBezTo>
                      <a:pt x="461" y="285"/>
                      <a:pt x="456" y="299"/>
                      <a:pt x="454" y="304"/>
                    </a:cubicBezTo>
                    <a:cubicBezTo>
                      <a:pt x="449" y="315"/>
                      <a:pt x="442" y="329"/>
                      <a:pt x="433" y="345"/>
                    </a:cubicBezTo>
                    <a:cubicBezTo>
                      <a:pt x="429" y="352"/>
                      <a:pt x="421" y="366"/>
                      <a:pt x="408" y="388"/>
                    </a:cubicBezTo>
                    <a:cubicBezTo>
                      <a:pt x="404" y="393"/>
                      <a:pt x="398" y="409"/>
                      <a:pt x="388" y="435"/>
                    </a:cubicBezTo>
                    <a:cubicBezTo>
                      <a:pt x="379" y="459"/>
                      <a:pt x="374" y="470"/>
                      <a:pt x="371" y="470"/>
                    </a:cubicBezTo>
                    <a:cubicBezTo>
                      <a:pt x="368" y="470"/>
                      <a:pt x="366" y="469"/>
                      <a:pt x="364" y="468"/>
                    </a:cubicBezTo>
                    <a:cubicBezTo>
                      <a:pt x="364" y="468"/>
                      <a:pt x="364" y="468"/>
                      <a:pt x="363" y="468"/>
                    </a:cubicBezTo>
                    <a:cubicBezTo>
                      <a:pt x="355" y="468"/>
                      <a:pt x="335" y="455"/>
                      <a:pt x="302" y="430"/>
                    </a:cubicBezTo>
                    <a:cubicBezTo>
                      <a:pt x="285" y="417"/>
                      <a:pt x="273" y="407"/>
                      <a:pt x="265" y="401"/>
                    </a:cubicBezTo>
                    <a:cubicBezTo>
                      <a:pt x="252" y="391"/>
                      <a:pt x="243" y="385"/>
                      <a:pt x="238" y="381"/>
                    </a:cubicBezTo>
                    <a:cubicBezTo>
                      <a:pt x="206" y="363"/>
                      <a:pt x="184" y="350"/>
                      <a:pt x="170" y="341"/>
                    </a:cubicBezTo>
                    <a:cubicBezTo>
                      <a:pt x="146" y="326"/>
                      <a:pt x="126" y="310"/>
                      <a:pt x="112" y="293"/>
                    </a:cubicBezTo>
                    <a:cubicBezTo>
                      <a:pt x="105" y="286"/>
                      <a:pt x="96" y="277"/>
                      <a:pt x="84" y="267"/>
                    </a:cubicBezTo>
                    <a:cubicBezTo>
                      <a:pt x="84" y="267"/>
                      <a:pt x="84" y="267"/>
                      <a:pt x="84" y="267"/>
                    </a:cubicBezTo>
                    <a:cubicBezTo>
                      <a:pt x="70" y="256"/>
                      <a:pt x="59" y="247"/>
                      <a:pt x="53" y="242"/>
                    </a:cubicBezTo>
                    <a:cubicBezTo>
                      <a:pt x="42" y="232"/>
                      <a:pt x="34" y="224"/>
                      <a:pt x="28" y="217"/>
                    </a:cubicBezTo>
                    <a:cubicBezTo>
                      <a:pt x="21" y="209"/>
                      <a:pt x="18" y="200"/>
                      <a:pt x="18" y="193"/>
                    </a:cubicBezTo>
                    <a:cubicBezTo>
                      <a:pt x="18" y="175"/>
                      <a:pt x="14" y="156"/>
                      <a:pt x="9" y="137"/>
                    </a:cubicBezTo>
                    <a:cubicBezTo>
                      <a:pt x="3" y="119"/>
                      <a:pt x="0" y="103"/>
                      <a:pt x="0" y="88"/>
                    </a:cubicBezTo>
                    <a:cubicBezTo>
                      <a:pt x="0" y="85"/>
                      <a:pt x="2" y="77"/>
                      <a:pt x="5" y="64"/>
                    </a:cubicBezTo>
                    <a:cubicBezTo>
                      <a:pt x="5" y="64"/>
                      <a:pt x="5" y="64"/>
                      <a:pt x="5" y="64"/>
                    </a:cubicBezTo>
                    <a:cubicBezTo>
                      <a:pt x="5" y="64"/>
                      <a:pt x="5" y="64"/>
                      <a:pt x="5" y="64"/>
                    </a:cubicBezTo>
                    <a:cubicBezTo>
                      <a:pt x="5" y="64"/>
                      <a:pt x="6" y="63"/>
                      <a:pt x="6" y="62"/>
                    </a:cubicBezTo>
                    <a:cubicBezTo>
                      <a:pt x="5" y="60"/>
                      <a:pt x="5" y="60"/>
                      <a:pt x="5" y="60"/>
                    </a:cubicBezTo>
                    <a:cubicBezTo>
                      <a:pt x="5" y="60"/>
                      <a:pt x="5" y="60"/>
                      <a:pt x="5" y="60"/>
                    </a:cubicBezTo>
                    <a:cubicBezTo>
                      <a:pt x="6" y="56"/>
                      <a:pt x="6" y="53"/>
                      <a:pt x="7" y="50"/>
                    </a:cubicBezTo>
                    <a:cubicBezTo>
                      <a:pt x="7" y="50"/>
                      <a:pt x="7" y="50"/>
                      <a:pt x="7" y="50"/>
                    </a:cubicBezTo>
                    <a:cubicBezTo>
                      <a:pt x="8" y="44"/>
                      <a:pt x="11" y="40"/>
                      <a:pt x="15" y="36"/>
                    </a:cubicBezTo>
                    <a:close/>
                    <a:moveTo>
                      <a:pt x="13" y="54"/>
                    </a:moveTo>
                    <a:cubicBezTo>
                      <a:pt x="13" y="53"/>
                      <a:pt x="13" y="53"/>
                      <a:pt x="13" y="52"/>
                    </a:cubicBezTo>
                    <a:cubicBezTo>
                      <a:pt x="12" y="55"/>
                      <a:pt x="11" y="58"/>
                      <a:pt x="10" y="60"/>
                    </a:cubicBezTo>
                    <a:cubicBezTo>
                      <a:pt x="10" y="61"/>
                      <a:pt x="10" y="62"/>
                      <a:pt x="10" y="64"/>
                    </a:cubicBezTo>
                    <a:cubicBezTo>
                      <a:pt x="9" y="73"/>
                      <a:pt x="9" y="79"/>
                      <a:pt x="9" y="82"/>
                    </a:cubicBezTo>
                    <a:cubicBezTo>
                      <a:pt x="9" y="99"/>
                      <a:pt x="11" y="115"/>
                      <a:pt x="15" y="131"/>
                    </a:cubicBezTo>
                    <a:cubicBezTo>
                      <a:pt x="21" y="152"/>
                      <a:pt x="26" y="172"/>
                      <a:pt x="28" y="191"/>
                    </a:cubicBezTo>
                    <a:cubicBezTo>
                      <a:pt x="30" y="203"/>
                      <a:pt x="42" y="219"/>
                      <a:pt x="65" y="239"/>
                    </a:cubicBezTo>
                    <a:cubicBezTo>
                      <a:pt x="71" y="245"/>
                      <a:pt x="82" y="253"/>
                      <a:pt x="96" y="265"/>
                    </a:cubicBezTo>
                    <a:cubicBezTo>
                      <a:pt x="108" y="275"/>
                      <a:pt x="117" y="284"/>
                      <a:pt x="124" y="291"/>
                    </a:cubicBezTo>
                    <a:cubicBezTo>
                      <a:pt x="124" y="291"/>
                      <a:pt x="124" y="291"/>
                      <a:pt x="124" y="291"/>
                    </a:cubicBezTo>
                    <a:cubicBezTo>
                      <a:pt x="137" y="305"/>
                      <a:pt x="156" y="319"/>
                      <a:pt x="181" y="334"/>
                    </a:cubicBezTo>
                    <a:cubicBezTo>
                      <a:pt x="188" y="338"/>
                      <a:pt x="200" y="344"/>
                      <a:pt x="215" y="353"/>
                    </a:cubicBezTo>
                    <a:cubicBezTo>
                      <a:pt x="228" y="361"/>
                      <a:pt x="240" y="368"/>
                      <a:pt x="249" y="374"/>
                    </a:cubicBezTo>
                    <a:cubicBezTo>
                      <a:pt x="254" y="377"/>
                      <a:pt x="273" y="391"/>
                      <a:pt x="306" y="417"/>
                    </a:cubicBezTo>
                    <a:cubicBezTo>
                      <a:pt x="326" y="432"/>
                      <a:pt x="344" y="445"/>
                      <a:pt x="360" y="453"/>
                    </a:cubicBezTo>
                    <a:cubicBezTo>
                      <a:pt x="359" y="446"/>
                      <a:pt x="359" y="442"/>
                      <a:pt x="358" y="440"/>
                    </a:cubicBezTo>
                    <a:cubicBezTo>
                      <a:pt x="358" y="440"/>
                      <a:pt x="358" y="440"/>
                      <a:pt x="358" y="440"/>
                    </a:cubicBezTo>
                    <a:cubicBezTo>
                      <a:pt x="358" y="440"/>
                      <a:pt x="354" y="434"/>
                      <a:pt x="347" y="425"/>
                    </a:cubicBezTo>
                    <a:cubicBezTo>
                      <a:pt x="343" y="420"/>
                      <a:pt x="341" y="416"/>
                      <a:pt x="341" y="413"/>
                    </a:cubicBezTo>
                    <a:cubicBezTo>
                      <a:pt x="341" y="409"/>
                      <a:pt x="343" y="402"/>
                      <a:pt x="347" y="392"/>
                    </a:cubicBezTo>
                    <a:cubicBezTo>
                      <a:pt x="350" y="384"/>
                      <a:pt x="353" y="379"/>
                      <a:pt x="356" y="376"/>
                    </a:cubicBezTo>
                    <a:cubicBezTo>
                      <a:pt x="356" y="376"/>
                      <a:pt x="356" y="376"/>
                      <a:pt x="356" y="376"/>
                    </a:cubicBezTo>
                    <a:cubicBezTo>
                      <a:pt x="356" y="375"/>
                      <a:pt x="356" y="375"/>
                      <a:pt x="356" y="375"/>
                    </a:cubicBezTo>
                    <a:cubicBezTo>
                      <a:pt x="356" y="375"/>
                      <a:pt x="356" y="375"/>
                      <a:pt x="356" y="375"/>
                    </a:cubicBezTo>
                    <a:cubicBezTo>
                      <a:pt x="354" y="373"/>
                      <a:pt x="354" y="370"/>
                      <a:pt x="354" y="369"/>
                    </a:cubicBezTo>
                    <a:cubicBezTo>
                      <a:pt x="354" y="364"/>
                      <a:pt x="355" y="356"/>
                      <a:pt x="358" y="344"/>
                    </a:cubicBezTo>
                    <a:cubicBezTo>
                      <a:pt x="362" y="329"/>
                      <a:pt x="364" y="321"/>
                      <a:pt x="364" y="320"/>
                    </a:cubicBezTo>
                    <a:cubicBezTo>
                      <a:pt x="364" y="320"/>
                      <a:pt x="364" y="320"/>
                      <a:pt x="364" y="320"/>
                    </a:cubicBezTo>
                    <a:cubicBezTo>
                      <a:pt x="365" y="305"/>
                      <a:pt x="365" y="296"/>
                      <a:pt x="365" y="293"/>
                    </a:cubicBezTo>
                    <a:cubicBezTo>
                      <a:pt x="365" y="293"/>
                      <a:pt x="365" y="293"/>
                      <a:pt x="365" y="293"/>
                    </a:cubicBezTo>
                    <a:cubicBezTo>
                      <a:pt x="364" y="291"/>
                      <a:pt x="364" y="290"/>
                      <a:pt x="364" y="289"/>
                    </a:cubicBezTo>
                    <a:cubicBezTo>
                      <a:pt x="364" y="289"/>
                      <a:pt x="364" y="288"/>
                      <a:pt x="364" y="288"/>
                    </a:cubicBezTo>
                    <a:cubicBezTo>
                      <a:pt x="364" y="288"/>
                      <a:pt x="364" y="288"/>
                      <a:pt x="364" y="288"/>
                    </a:cubicBezTo>
                    <a:cubicBezTo>
                      <a:pt x="362" y="281"/>
                      <a:pt x="359" y="274"/>
                      <a:pt x="355" y="265"/>
                    </a:cubicBezTo>
                    <a:cubicBezTo>
                      <a:pt x="350" y="253"/>
                      <a:pt x="347" y="245"/>
                      <a:pt x="347" y="243"/>
                    </a:cubicBezTo>
                    <a:cubicBezTo>
                      <a:pt x="347" y="243"/>
                      <a:pt x="347" y="242"/>
                      <a:pt x="348" y="242"/>
                    </a:cubicBezTo>
                    <a:cubicBezTo>
                      <a:pt x="343" y="239"/>
                      <a:pt x="336" y="236"/>
                      <a:pt x="328" y="232"/>
                    </a:cubicBezTo>
                    <a:cubicBezTo>
                      <a:pt x="320" y="227"/>
                      <a:pt x="314" y="224"/>
                      <a:pt x="309" y="221"/>
                    </a:cubicBezTo>
                    <a:cubicBezTo>
                      <a:pt x="308" y="223"/>
                      <a:pt x="306" y="226"/>
                      <a:pt x="303" y="228"/>
                    </a:cubicBezTo>
                    <a:cubicBezTo>
                      <a:pt x="298" y="233"/>
                      <a:pt x="293" y="235"/>
                      <a:pt x="290" y="235"/>
                    </a:cubicBezTo>
                    <a:cubicBezTo>
                      <a:pt x="280" y="235"/>
                      <a:pt x="272" y="230"/>
                      <a:pt x="267" y="221"/>
                    </a:cubicBezTo>
                    <a:cubicBezTo>
                      <a:pt x="263" y="214"/>
                      <a:pt x="261" y="208"/>
                      <a:pt x="261" y="203"/>
                    </a:cubicBezTo>
                    <a:cubicBezTo>
                      <a:pt x="261" y="198"/>
                      <a:pt x="261" y="194"/>
                      <a:pt x="262" y="191"/>
                    </a:cubicBezTo>
                    <a:cubicBezTo>
                      <a:pt x="262" y="189"/>
                      <a:pt x="262" y="187"/>
                      <a:pt x="262" y="186"/>
                    </a:cubicBezTo>
                    <a:cubicBezTo>
                      <a:pt x="255" y="180"/>
                      <a:pt x="246" y="174"/>
                      <a:pt x="234" y="167"/>
                    </a:cubicBezTo>
                    <a:cubicBezTo>
                      <a:pt x="206" y="150"/>
                      <a:pt x="175" y="135"/>
                      <a:pt x="140" y="123"/>
                    </a:cubicBezTo>
                    <a:cubicBezTo>
                      <a:pt x="140" y="123"/>
                      <a:pt x="140" y="123"/>
                      <a:pt x="140" y="123"/>
                    </a:cubicBezTo>
                    <a:cubicBezTo>
                      <a:pt x="119" y="116"/>
                      <a:pt x="95" y="106"/>
                      <a:pt x="67" y="92"/>
                    </a:cubicBezTo>
                    <a:cubicBezTo>
                      <a:pt x="31" y="75"/>
                      <a:pt x="13" y="62"/>
                      <a:pt x="13"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735" name="Picture 734"/>
            <p:cNvPicPr>
              <a:picLocks noChangeAspect="1"/>
            </p:cNvPicPr>
            <p:nvPr/>
          </p:nvPicPr>
          <p:blipFill>
            <a:blip r:embed="rId8"/>
            <a:stretch>
              <a:fillRect/>
            </a:stretch>
          </p:blipFill>
          <p:spPr>
            <a:xfrm>
              <a:off x="328930" y="1985339"/>
              <a:ext cx="2819278" cy="1767572"/>
            </a:xfrm>
            <a:prstGeom prst="rect">
              <a:avLst/>
            </a:prstGeom>
          </p:spPr>
        </p:pic>
        <p:grpSp>
          <p:nvGrpSpPr>
            <p:cNvPr id="7334" name="Group 7333"/>
            <p:cNvGrpSpPr/>
            <p:nvPr/>
          </p:nvGrpSpPr>
          <p:grpSpPr>
            <a:xfrm>
              <a:off x="875976" y="3377881"/>
              <a:ext cx="2091449" cy="1203884"/>
              <a:chOff x="774646" y="3289523"/>
              <a:chExt cx="2091449" cy="1203884"/>
            </a:xfrm>
          </p:grpSpPr>
          <p:sp>
            <p:nvSpPr>
              <p:cNvPr id="7330" name="Freeform 7329"/>
              <p:cNvSpPr/>
              <p:nvPr/>
            </p:nvSpPr>
            <p:spPr>
              <a:xfrm>
                <a:off x="790575" y="3338513"/>
                <a:ext cx="2047875" cy="1138237"/>
              </a:xfrm>
              <a:custGeom>
                <a:avLst/>
                <a:gdLst>
                  <a:gd name="connsiteX0" fmla="*/ 0 w 2047875"/>
                  <a:gd name="connsiteY0" fmla="*/ 590550 h 1138237"/>
                  <a:gd name="connsiteX1" fmla="*/ 261938 w 2047875"/>
                  <a:gd name="connsiteY1" fmla="*/ 490537 h 1138237"/>
                  <a:gd name="connsiteX2" fmla="*/ 319088 w 2047875"/>
                  <a:gd name="connsiteY2" fmla="*/ 452437 h 1138237"/>
                  <a:gd name="connsiteX3" fmla="*/ 504825 w 2047875"/>
                  <a:gd name="connsiteY3" fmla="*/ 395287 h 1138237"/>
                  <a:gd name="connsiteX4" fmla="*/ 1485900 w 2047875"/>
                  <a:gd name="connsiteY4" fmla="*/ 0 h 1138237"/>
                  <a:gd name="connsiteX5" fmla="*/ 1590675 w 2047875"/>
                  <a:gd name="connsiteY5" fmla="*/ 80962 h 1138237"/>
                  <a:gd name="connsiteX6" fmla="*/ 1695450 w 2047875"/>
                  <a:gd name="connsiteY6" fmla="*/ 171450 h 1138237"/>
                  <a:gd name="connsiteX7" fmla="*/ 1976438 w 2047875"/>
                  <a:gd name="connsiteY7" fmla="*/ 219075 h 1138237"/>
                  <a:gd name="connsiteX8" fmla="*/ 2047875 w 2047875"/>
                  <a:gd name="connsiteY8" fmla="*/ 390525 h 1138237"/>
                  <a:gd name="connsiteX9" fmla="*/ 1905000 w 2047875"/>
                  <a:gd name="connsiteY9" fmla="*/ 466725 h 1138237"/>
                  <a:gd name="connsiteX10" fmla="*/ 1838325 w 2047875"/>
                  <a:gd name="connsiteY10" fmla="*/ 542925 h 1138237"/>
                  <a:gd name="connsiteX11" fmla="*/ 1595438 w 2047875"/>
                  <a:gd name="connsiteY11" fmla="*/ 881062 h 1138237"/>
                  <a:gd name="connsiteX12" fmla="*/ 1209675 w 2047875"/>
                  <a:gd name="connsiteY12" fmla="*/ 985837 h 1138237"/>
                  <a:gd name="connsiteX13" fmla="*/ 990600 w 2047875"/>
                  <a:gd name="connsiteY13" fmla="*/ 1138237 h 1138237"/>
                  <a:gd name="connsiteX14" fmla="*/ 847725 w 2047875"/>
                  <a:gd name="connsiteY14" fmla="*/ 1066800 h 1138237"/>
                  <a:gd name="connsiteX15" fmla="*/ 747713 w 2047875"/>
                  <a:gd name="connsiteY15" fmla="*/ 1023937 h 1138237"/>
                  <a:gd name="connsiteX16" fmla="*/ 538163 w 2047875"/>
                  <a:gd name="connsiteY16" fmla="*/ 928687 h 1138237"/>
                  <a:gd name="connsiteX17" fmla="*/ 295275 w 2047875"/>
                  <a:gd name="connsiteY17" fmla="*/ 795337 h 1138237"/>
                  <a:gd name="connsiteX18" fmla="*/ 190500 w 2047875"/>
                  <a:gd name="connsiteY18" fmla="*/ 762000 h 1138237"/>
                  <a:gd name="connsiteX19" fmla="*/ 0 w 2047875"/>
                  <a:gd name="connsiteY19" fmla="*/ 590550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875" h="1138237">
                    <a:moveTo>
                      <a:pt x="0" y="590550"/>
                    </a:moveTo>
                    <a:lnTo>
                      <a:pt x="261938" y="490537"/>
                    </a:lnTo>
                    <a:lnTo>
                      <a:pt x="319088" y="452437"/>
                    </a:lnTo>
                    <a:lnTo>
                      <a:pt x="504825" y="395287"/>
                    </a:lnTo>
                    <a:lnTo>
                      <a:pt x="1485900" y="0"/>
                    </a:lnTo>
                    <a:lnTo>
                      <a:pt x="1590675" y="80962"/>
                    </a:lnTo>
                    <a:lnTo>
                      <a:pt x="1695450" y="171450"/>
                    </a:lnTo>
                    <a:lnTo>
                      <a:pt x="1976438" y="219075"/>
                    </a:lnTo>
                    <a:lnTo>
                      <a:pt x="2047875" y="390525"/>
                    </a:lnTo>
                    <a:lnTo>
                      <a:pt x="1905000" y="466725"/>
                    </a:lnTo>
                    <a:lnTo>
                      <a:pt x="1838325" y="542925"/>
                    </a:lnTo>
                    <a:lnTo>
                      <a:pt x="1595438" y="881062"/>
                    </a:lnTo>
                    <a:lnTo>
                      <a:pt x="1209675" y="985837"/>
                    </a:lnTo>
                    <a:lnTo>
                      <a:pt x="990600" y="1138237"/>
                    </a:lnTo>
                    <a:lnTo>
                      <a:pt x="847725" y="1066800"/>
                    </a:lnTo>
                    <a:lnTo>
                      <a:pt x="747713" y="1023937"/>
                    </a:lnTo>
                    <a:lnTo>
                      <a:pt x="538163" y="928687"/>
                    </a:lnTo>
                    <a:lnTo>
                      <a:pt x="295275" y="795337"/>
                    </a:lnTo>
                    <a:lnTo>
                      <a:pt x="190500" y="762000"/>
                    </a:lnTo>
                    <a:lnTo>
                      <a:pt x="0" y="5905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1" name="Freeform 7330"/>
              <p:cNvSpPr/>
              <p:nvPr/>
            </p:nvSpPr>
            <p:spPr>
              <a:xfrm>
                <a:off x="833438" y="3957638"/>
                <a:ext cx="681037" cy="395287"/>
              </a:xfrm>
              <a:custGeom>
                <a:avLst/>
                <a:gdLst>
                  <a:gd name="connsiteX0" fmla="*/ 0 w 681037"/>
                  <a:gd name="connsiteY0" fmla="*/ 0 h 395287"/>
                  <a:gd name="connsiteX1" fmla="*/ 476250 w 681037"/>
                  <a:gd name="connsiteY1" fmla="*/ 176212 h 395287"/>
                  <a:gd name="connsiteX2" fmla="*/ 681037 w 681037"/>
                  <a:gd name="connsiteY2" fmla="*/ 395287 h 395287"/>
                  <a:gd name="connsiteX3" fmla="*/ 152400 w 681037"/>
                  <a:gd name="connsiteY3" fmla="*/ 142875 h 395287"/>
                  <a:gd name="connsiteX4" fmla="*/ 0 w 681037"/>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037" h="395287">
                    <a:moveTo>
                      <a:pt x="0" y="0"/>
                    </a:moveTo>
                    <a:lnTo>
                      <a:pt x="476250" y="176212"/>
                    </a:lnTo>
                    <a:lnTo>
                      <a:pt x="681037" y="395287"/>
                    </a:lnTo>
                    <a:lnTo>
                      <a:pt x="152400" y="142875"/>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2" name="Freeform 7331"/>
              <p:cNvSpPr/>
              <p:nvPr/>
            </p:nvSpPr>
            <p:spPr>
              <a:xfrm>
                <a:off x="1681163" y="4181475"/>
                <a:ext cx="233362" cy="266700"/>
              </a:xfrm>
              <a:custGeom>
                <a:avLst/>
                <a:gdLst>
                  <a:gd name="connsiteX0" fmla="*/ 52387 w 233362"/>
                  <a:gd name="connsiteY0" fmla="*/ 0 h 266700"/>
                  <a:gd name="connsiteX1" fmla="*/ 0 w 233362"/>
                  <a:gd name="connsiteY1" fmla="*/ 214313 h 266700"/>
                  <a:gd name="connsiteX2" fmla="*/ 85725 w 233362"/>
                  <a:gd name="connsiteY2" fmla="*/ 266700 h 266700"/>
                  <a:gd name="connsiteX3" fmla="*/ 233362 w 233362"/>
                  <a:gd name="connsiteY3" fmla="*/ 166688 h 266700"/>
                  <a:gd name="connsiteX4" fmla="*/ 52387 w 233362"/>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 h="266700">
                    <a:moveTo>
                      <a:pt x="52387" y="0"/>
                    </a:moveTo>
                    <a:lnTo>
                      <a:pt x="0" y="214313"/>
                    </a:lnTo>
                    <a:lnTo>
                      <a:pt x="85725" y="266700"/>
                    </a:lnTo>
                    <a:lnTo>
                      <a:pt x="233362" y="166688"/>
                    </a:lnTo>
                    <a:lnTo>
                      <a:pt x="5238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3" name="Freeform 7332"/>
              <p:cNvSpPr/>
              <p:nvPr/>
            </p:nvSpPr>
            <p:spPr>
              <a:xfrm>
                <a:off x="2009775" y="3767138"/>
                <a:ext cx="733425" cy="504825"/>
              </a:xfrm>
              <a:custGeom>
                <a:avLst/>
                <a:gdLst>
                  <a:gd name="connsiteX0" fmla="*/ 0 w 733425"/>
                  <a:gd name="connsiteY0" fmla="*/ 504825 h 504825"/>
                  <a:gd name="connsiteX1" fmla="*/ 290513 w 733425"/>
                  <a:gd name="connsiteY1" fmla="*/ 338137 h 504825"/>
                  <a:gd name="connsiteX2" fmla="*/ 390525 w 733425"/>
                  <a:gd name="connsiteY2" fmla="*/ 280987 h 504825"/>
                  <a:gd name="connsiteX3" fmla="*/ 547688 w 733425"/>
                  <a:gd name="connsiteY3" fmla="*/ 71437 h 504825"/>
                  <a:gd name="connsiteX4" fmla="*/ 733425 w 733425"/>
                  <a:gd name="connsiteY4" fmla="*/ 0 h 504825"/>
                  <a:gd name="connsiteX5" fmla="*/ 385763 w 733425"/>
                  <a:gd name="connsiteY5" fmla="*/ 433387 h 504825"/>
                  <a:gd name="connsiteX6" fmla="*/ 0 w 733425"/>
                  <a:gd name="connsiteY6" fmla="*/ 50482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504825">
                    <a:moveTo>
                      <a:pt x="0" y="504825"/>
                    </a:moveTo>
                    <a:lnTo>
                      <a:pt x="290513" y="338137"/>
                    </a:lnTo>
                    <a:lnTo>
                      <a:pt x="390525" y="280987"/>
                    </a:lnTo>
                    <a:lnTo>
                      <a:pt x="547688" y="71437"/>
                    </a:lnTo>
                    <a:lnTo>
                      <a:pt x="733425" y="0"/>
                    </a:lnTo>
                    <a:lnTo>
                      <a:pt x="385763" y="433387"/>
                    </a:lnTo>
                    <a:lnTo>
                      <a:pt x="0" y="5048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9" name="Freeform 7328"/>
              <p:cNvSpPr/>
              <p:nvPr/>
            </p:nvSpPr>
            <p:spPr>
              <a:xfrm>
                <a:off x="1262062" y="3309938"/>
                <a:ext cx="1042987" cy="471487"/>
              </a:xfrm>
              <a:custGeom>
                <a:avLst/>
                <a:gdLst>
                  <a:gd name="connsiteX0" fmla="*/ 0 w 1009650"/>
                  <a:gd name="connsiteY0" fmla="*/ 228600 h 452437"/>
                  <a:gd name="connsiteX1" fmla="*/ 561975 w 1009650"/>
                  <a:gd name="connsiteY1" fmla="*/ 0 h 452437"/>
                  <a:gd name="connsiteX2" fmla="*/ 1009650 w 1009650"/>
                  <a:gd name="connsiteY2" fmla="*/ 161925 h 452437"/>
                  <a:gd name="connsiteX3" fmla="*/ 1009650 w 1009650"/>
                  <a:gd name="connsiteY3" fmla="*/ 200025 h 452437"/>
                  <a:gd name="connsiteX4" fmla="*/ 495300 w 1009650"/>
                  <a:gd name="connsiteY4" fmla="*/ 452437 h 452437"/>
                  <a:gd name="connsiteX5" fmla="*/ 0 w 1009650"/>
                  <a:gd name="connsiteY5" fmla="*/ 228600 h 452437"/>
                  <a:gd name="connsiteX0" fmla="*/ 0 w 1042987"/>
                  <a:gd name="connsiteY0" fmla="*/ 247650 h 452437"/>
                  <a:gd name="connsiteX1" fmla="*/ 595312 w 1042987"/>
                  <a:gd name="connsiteY1" fmla="*/ 0 h 452437"/>
                  <a:gd name="connsiteX2" fmla="*/ 1042987 w 1042987"/>
                  <a:gd name="connsiteY2" fmla="*/ 161925 h 452437"/>
                  <a:gd name="connsiteX3" fmla="*/ 1042987 w 1042987"/>
                  <a:gd name="connsiteY3" fmla="*/ 200025 h 452437"/>
                  <a:gd name="connsiteX4" fmla="*/ 528637 w 1042987"/>
                  <a:gd name="connsiteY4" fmla="*/ 452437 h 452437"/>
                  <a:gd name="connsiteX5" fmla="*/ 0 w 1042987"/>
                  <a:gd name="connsiteY5" fmla="*/ 247650 h 452437"/>
                  <a:gd name="connsiteX0" fmla="*/ 0 w 1042987"/>
                  <a:gd name="connsiteY0" fmla="*/ 247650 h 471487"/>
                  <a:gd name="connsiteX1" fmla="*/ 595312 w 1042987"/>
                  <a:gd name="connsiteY1" fmla="*/ 0 h 471487"/>
                  <a:gd name="connsiteX2" fmla="*/ 1042987 w 1042987"/>
                  <a:gd name="connsiteY2" fmla="*/ 161925 h 471487"/>
                  <a:gd name="connsiteX3" fmla="*/ 1042987 w 1042987"/>
                  <a:gd name="connsiteY3" fmla="*/ 200025 h 471487"/>
                  <a:gd name="connsiteX4" fmla="*/ 528637 w 1042987"/>
                  <a:gd name="connsiteY4" fmla="*/ 471487 h 471487"/>
                  <a:gd name="connsiteX5" fmla="*/ 0 w 1042987"/>
                  <a:gd name="connsiteY5" fmla="*/ 247650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987" h="471487">
                    <a:moveTo>
                      <a:pt x="0" y="247650"/>
                    </a:moveTo>
                    <a:lnTo>
                      <a:pt x="595312" y="0"/>
                    </a:lnTo>
                    <a:lnTo>
                      <a:pt x="1042987" y="161925"/>
                    </a:lnTo>
                    <a:lnTo>
                      <a:pt x="1042987" y="200025"/>
                    </a:lnTo>
                    <a:lnTo>
                      <a:pt x="528637" y="471487"/>
                    </a:lnTo>
                    <a:lnTo>
                      <a:pt x="0" y="247650"/>
                    </a:lnTo>
                    <a:close/>
                  </a:path>
                </a:pathLst>
              </a:cu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8" name="Freeform 7327"/>
              <p:cNvSpPr/>
              <p:nvPr/>
            </p:nvSpPr>
            <p:spPr>
              <a:xfrm>
                <a:off x="1790700" y="3509963"/>
                <a:ext cx="509588" cy="561975"/>
              </a:xfrm>
              <a:custGeom>
                <a:avLst/>
                <a:gdLst>
                  <a:gd name="connsiteX0" fmla="*/ 14288 w 509588"/>
                  <a:gd name="connsiteY0" fmla="*/ 261937 h 561975"/>
                  <a:gd name="connsiteX1" fmla="*/ 509588 w 509588"/>
                  <a:gd name="connsiteY1" fmla="*/ 0 h 561975"/>
                  <a:gd name="connsiteX2" fmla="*/ 490538 w 509588"/>
                  <a:gd name="connsiteY2" fmla="*/ 319087 h 561975"/>
                  <a:gd name="connsiteX3" fmla="*/ 0 w 509588"/>
                  <a:gd name="connsiteY3" fmla="*/ 561975 h 561975"/>
                  <a:gd name="connsiteX4" fmla="*/ 14288 w 509588"/>
                  <a:gd name="connsiteY4" fmla="*/ 261937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8" h="561975">
                    <a:moveTo>
                      <a:pt x="14288" y="261937"/>
                    </a:moveTo>
                    <a:lnTo>
                      <a:pt x="509588" y="0"/>
                    </a:lnTo>
                    <a:lnTo>
                      <a:pt x="490538" y="319087"/>
                    </a:lnTo>
                    <a:lnTo>
                      <a:pt x="0" y="561975"/>
                    </a:lnTo>
                    <a:lnTo>
                      <a:pt x="14288" y="261937"/>
                    </a:lnTo>
                    <a:close/>
                  </a:path>
                </a:pathLst>
              </a:cu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7" name="Freeform 7326"/>
              <p:cNvSpPr/>
              <p:nvPr/>
            </p:nvSpPr>
            <p:spPr>
              <a:xfrm>
                <a:off x="1257300" y="3567113"/>
                <a:ext cx="552450" cy="533400"/>
              </a:xfrm>
              <a:custGeom>
                <a:avLst/>
                <a:gdLst>
                  <a:gd name="connsiteX0" fmla="*/ 23813 w 552450"/>
                  <a:gd name="connsiteY0" fmla="*/ 0 h 533400"/>
                  <a:gd name="connsiteX1" fmla="*/ 0 w 552450"/>
                  <a:gd name="connsiteY1" fmla="*/ 128587 h 533400"/>
                  <a:gd name="connsiteX2" fmla="*/ 14288 w 552450"/>
                  <a:gd name="connsiteY2" fmla="*/ 247650 h 533400"/>
                  <a:gd name="connsiteX3" fmla="*/ 71438 w 552450"/>
                  <a:gd name="connsiteY3" fmla="*/ 328612 h 533400"/>
                  <a:gd name="connsiteX4" fmla="*/ 538163 w 552450"/>
                  <a:gd name="connsiteY4" fmla="*/ 533400 h 533400"/>
                  <a:gd name="connsiteX5" fmla="*/ 552450 w 552450"/>
                  <a:gd name="connsiteY5" fmla="*/ 223837 h 533400"/>
                  <a:gd name="connsiteX6" fmla="*/ 23813 w 552450"/>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533400">
                    <a:moveTo>
                      <a:pt x="23813" y="0"/>
                    </a:moveTo>
                    <a:lnTo>
                      <a:pt x="0" y="128587"/>
                    </a:lnTo>
                    <a:lnTo>
                      <a:pt x="14288" y="247650"/>
                    </a:lnTo>
                    <a:lnTo>
                      <a:pt x="71438" y="328612"/>
                    </a:lnTo>
                    <a:lnTo>
                      <a:pt x="538163" y="533400"/>
                    </a:lnTo>
                    <a:lnTo>
                      <a:pt x="552450" y="223837"/>
                    </a:lnTo>
                    <a:lnTo>
                      <a:pt x="23813" y="0"/>
                    </a:lnTo>
                    <a:close/>
                  </a:path>
                </a:pathLst>
              </a:cu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321" name="Group 462"/>
              <p:cNvGrpSpPr>
                <a:grpSpLocks noChangeAspect="1"/>
              </p:cNvGrpSpPr>
              <p:nvPr/>
            </p:nvGrpSpPr>
            <p:grpSpPr bwMode="auto">
              <a:xfrm>
                <a:off x="774646" y="3289523"/>
                <a:ext cx="2091449" cy="1203884"/>
                <a:chOff x="-1184" y="2346"/>
                <a:chExt cx="2010" cy="1157"/>
              </a:xfrm>
            </p:grpSpPr>
            <p:sp>
              <p:nvSpPr>
                <p:cNvPr id="7323" name="Freeform 463"/>
                <p:cNvSpPr>
                  <a:spLocks/>
                </p:cNvSpPr>
                <p:nvPr/>
              </p:nvSpPr>
              <p:spPr bwMode="auto">
                <a:xfrm>
                  <a:off x="-250" y="2842"/>
                  <a:ext cx="83" cy="179"/>
                </a:xfrm>
                <a:custGeom>
                  <a:avLst/>
                  <a:gdLst>
                    <a:gd name="T0" fmla="*/ 20 w 35"/>
                    <a:gd name="T1" fmla="*/ 1 h 75"/>
                    <a:gd name="T2" fmla="*/ 28 w 35"/>
                    <a:gd name="T3" fmla="*/ 0 h 75"/>
                    <a:gd name="T4" fmla="*/ 25 w 35"/>
                    <a:gd name="T5" fmla="*/ 75 h 75"/>
                    <a:gd name="T6" fmla="*/ 20 w 35"/>
                    <a:gd name="T7" fmla="*/ 1 h 75"/>
                  </a:gdLst>
                  <a:ahLst/>
                  <a:cxnLst>
                    <a:cxn ang="0">
                      <a:pos x="T0" y="T1"/>
                    </a:cxn>
                    <a:cxn ang="0">
                      <a:pos x="T2" y="T3"/>
                    </a:cxn>
                    <a:cxn ang="0">
                      <a:pos x="T4" y="T5"/>
                    </a:cxn>
                    <a:cxn ang="0">
                      <a:pos x="T6" y="T7"/>
                    </a:cxn>
                  </a:cxnLst>
                  <a:rect l="0" t="0" r="r" b="b"/>
                  <a:pathLst>
                    <a:path w="35" h="75">
                      <a:moveTo>
                        <a:pt x="20" y="1"/>
                      </a:moveTo>
                      <a:cubicBezTo>
                        <a:pt x="23" y="1"/>
                        <a:pt x="25" y="0"/>
                        <a:pt x="28" y="0"/>
                      </a:cubicBezTo>
                      <a:cubicBezTo>
                        <a:pt x="35" y="29"/>
                        <a:pt x="21" y="49"/>
                        <a:pt x="25" y="75"/>
                      </a:cubicBezTo>
                      <a:cubicBezTo>
                        <a:pt x="0" y="64"/>
                        <a:pt x="24" y="25"/>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4" name="Freeform 464"/>
                <p:cNvSpPr>
                  <a:spLocks/>
                </p:cNvSpPr>
                <p:nvPr/>
              </p:nvSpPr>
              <p:spPr bwMode="auto">
                <a:xfrm>
                  <a:off x="-352" y="3187"/>
                  <a:ext cx="112" cy="219"/>
                </a:xfrm>
                <a:custGeom>
                  <a:avLst/>
                  <a:gdLst>
                    <a:gd name="T0" fmla="*/ 35 w 47"/>
                    <a:gd name="T1" fmla="*/ 1 h 92"/>
                    <a:gd name="T2" fmla="*/ 40 w 47"/>
                    <a:gd name="T3" fmla="*/ 2 h 92"/>
                    <a:gd name="T4" fmla="*/ 25 w 47"/>
                    <a:gd name="T5" fmla="*/ 37 h 92"/>
                    <a:gd name="T6" fmla="*/ 9 w 47"/>
                    <a:gd name="T7" fmla="*/ 92 h 92"/>
                    <a:gd name="T8" fmla="*/ 11 w 47"/>
                    <a:gd name="T9" fmla="*/ 70 h 92"/>
                    <a:gd name="T10" fmla="*/ 35 w 47"/>
                    <a:gd name="T11" fmla="*/ 1 h 92"/>
                  </a:gdLst>
                  <a:ahLst/>
                  <a:cxnLst>
                    <a:cxn ang="0">
                      <a:pos x="T0" y="T1"/>
                    </a:cxn>
                    <a:cxn ang="0">
                      <a:pos x="T2" y="T3"/>
                    </a:cxn>
                    <a:cxn ang="0">
                      <a:pos x="T4" y="T5"/>
                    </a:cxn>
                    <a:cxn ang="0">
                      <a:pos x="T6" y="T7"/>
                    </a:cxn>
                    <a:cxn ang="0">
                      <a:pos x="T8" y="T9"/>
                    </a:cxn>
                    <a:cxn ang="0">
                      <a:pos x="T10" y="T11"/>
                    </a:cxn>
                  </a:cxnLst>
                  <a:rect l="0" t="0" r="r" b="b"/>
                  <a:pathLst>
                    <a:path w="47" h="92">
                      <a:moveTo>
                        <a:pt x="35" y="1"/>
                      </a:moveTo>
                      <a:cubicBezTo>
                        <a:pt x="38" y="0"/>
                        <a:pt x="39" y="1"/>
                        <a:pt x="40" y="2"/>
                      </a:cubicBezTo>
                      <a:cubicBezTo>
                        <a:pt x="47" y="12"/>
                        <a:pt x="34" y="29"/>
                        <a:pt x="25" y="37"/>
                      </a:cubicBezTo>
                      <a:cubicBezTo>
                        <a:pt x="18" y="54"/>
                        <a:pt x="21" y="79"/>
                        <a:pt x="9" y="92"/>
                      </a:cubicBezTo>
                      <a:cubicBezTo>
                        <a:pt x="0" y="88"/>
                        <a:pt x="5" y="72"/>
                        <a:pt x="11" y="70"/>
                      </a:cubicBezTo>
                      <a:cubicBezTo>
                        <a:pt x="14" y="43"/>
                        <a:pt x="24" y="2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5" name="Freeform 465"/>
                <p:cNvSpPr>
                  <a:spLocks/>
                </p:cNvSpPr>
                <p:nvPr/>
              </p:nvSpPr>
              <p:spPr bwMode="auto">
                <a:xfrm>
                  <a:off x="-1184" y="2374"/>
                  <a:ext cx="2010" cy="1129"/>
                </a:xfrm>
                <a:custGeom>
                  <a:avLst/>
                  <a:gdLst>
                    <a:gd name="T0" fmla="*/ 753 w 848"/>
                    <a:gd name="T1" fmla="*/ 77 h 475"/>
                    <a:gd name="T2" fmla="*/ 650 w 848"/>
                    <a:gd name="T3" fmla="*/ 29 h 475"/>
                    <a:gd name="T4" fmla="*/ 569 w 848"/>
                    <a:gd name="T5" fmla="*/ 21 h 475"/>
                    <a:gd name="T6" fmla="*/ 578 w 848"/>
                    <a:gd name="T7" fmla="*/ 27 h 475"/>
                    <a:gd name="T8" fmla="*/ 611 w 848"/>
                    <a:gd name="T9" fmla="*/ 15 h 475"/>
                    <a:gd name="T10" fmla="*/ 762 w 848"/>
                    <a:gd name="T11" fmla="*/ 88 h 475"/>
                    <a:gd name="T12" fmla="*/ 709 w 848"/>
                    <a:gd name="T13" fmla="*/ 128 h 475"/>
                    <a:gd name="T14" fmla="*/ 707 w 848"/>
                    <a:gd name="T15" fmla="*/ 134 h 475"/>
                    <a:gd name="T16" fmla="*/ 832 w 848"/>
                    <a:gd name="T17" fmla="*/ 156 h 475"/>
                    <a:gd name="T18" fmla="*/ 739 w 848"/>
                    <a:gd name="T19" fmla="*/ 234 h 475"/>
                    <a:gd name="T20" fmla="*/ 646 w 848"/>
                    <a:gd name="T21" fmla="*/ 361 h 475"/>
                    <a:gd name="T22" fmla="*/ 582 w 848"/>
                    <a:gd name="T23" fmla="*/ 347 h 475"/>
                    <a:gd name="T24" fmla="*/ 669 w 848"/>
                    <a:gd name="T25" fmla="*/ 292 h 475"/>
                    <a:gd name="T26" fmla="*/ 738 w 848"/>
                    <a:gd name="T27" fmla="*/ 206 h 475"/>
                    <a:gd name="T28" fmla="*/ 655 w 848"/>
                    <a:gd name="T29" fmla="*/ 289 h 475"/>
                    <a:gd name="T30" fmla="*/ 557 w 848"/>
                    <a:gd name="T31" fmla="*/ 356 h 475"/>
                    <a:gd name="T32" fmla="*/ 466 w 848"/>
                    <a:gd name="T33" fmla="*/ 414 h 475"/>
                    <a:gd name="T34" fmla="*/ 463 w 848"/>
                    <a:gd name="T35" fmla="*/ 422 h 475"/>
                    <a:gd name="T36" fmla="*/ 226 w 848"/>
                    <a:gd name="T37" fmla="*/ 334 h 475"/>
                    <a:gd name="T38" fmla="*/ 213 w 848"/>
                    <a:gd name="T39" fmla="*/ 324 h 475"/>
                    <a:gd name="T40" fmla="*/ 72 w 848"/>
                    <a:gd name="T41" fmla="*/ 227 h 475"/>
                    <a:gd name="T42" fmla="*/ 138 w 848"/>
                    <a:gd name="T43" fmla="*/ 217 h 475"/>
                    <a:gd name="T44" fmla="*/ 187 w 848"/>
                    <a:gd name="T45" fmla="*/ 217 h 475"/>
                    <a:gd name="T46" fmla="*/ 129 w 848"/>
                    <a:gd name="T47" fmla="*/ 202 h 475"/>
                    <a:gd name="T48" fmla="*/ 178 w 848"/>
                    <a:gd name="T49" fmla="*/ 171 h 475"/>
                    <a:gd name="T50" fmla="*/ 0 w 848"/>
                    <a:gd name="T51" fmla="*/ 240 h 475"/>
                    <a:gd name="T52" fmla="*/ 127 w 848"/>
                    <a:gd name="T53" fmla="*/ 306 h 475"/>
                    <a:gd name="T54" fmla="*/ 157 w 848"/>
                    <a:gd name="T55" fmla="*/ 317 h 475"/>
                    <a:gd name="T56" fmla="*/ 212 w 848"/>
                    <a:gd name="T57" fmla="*/ 334 h 475"/>
                    <a:gd name="T58" fmla="*/ 189 w 848"/>
                    <a:gd name="T59" fmla="*/ 363 h 475"/>
                    <a:gd name="T60" fmla="*/ 95 w 848"/>
                    <a:gd name="T61" fmla="*/ 319 h 475"/>
                    <a:gd name="T62" fmla="*/ 333 w 848"/>
                    <a:gd name="T63" fmla="*/ 440 h 475"/>
                    <a:gd name="T64" fmla="*/ 416 w 848"/>
                    <a:gd name="T65" fmla="*/ 462 h 475"/>
                    <a:gd name="T66" fmla="*/ 586 w 848"/>
                    <a:gd name="T67" fmla="*/ 386 h 475"/>
                    <a:gd name="T68" fmla="*/ 681 w 848"/>
                    <a:gd name="T69" fmla="*/ 330 h 475"/>
                    <a:gd name="T70" fmla="*/ 848 w 848"/>
                    <a:gd name="T71" fmla="*/ 164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8" h="475">
                      <a:moveTo>
                        <a:pt x="807" y="87"/>
                      </a:moveTo>
                      <a:cubicBezTo>
                        <a:pt x="785" y="87"/>
                        <a:pt x="770" y="80"/>
                        <a:pt x="753" y="77"/>
                      </a:cubicBezTo>
                      <a:cubicBezTo>
                        <a:pt x="738" y="74"/>
                        <a:pt x="720" y="75"/>
                        <a:pt x="701" y="68"/>
                      </a:cubicBezTo>
                      <a:cubicBezTo>
                        <a:pt x="682" y="61"/>
                        <a:pt x="670" y="44"/>
                        <a:pt x="650" y="29"/>
                      </a:cubicBezTo>
                      <a:cubicBezTo>
                        <a:pt x="637" y="20"/>
                        <a:pt x="617" y="0"/>
                        <a:pt x="608" y="0"/>
                      </a:cubicBezTo>
                      <a:cubicBezTo>
                        <a:pt x="596" y="0"/>
                        <a:pt x="582" y="12"/>
                        <a:pt x="569" y="21"/>
                      </a:cubicBezTo>
                      <a:cubicBezTo>
                        <a:pt x="569" y="21"/>
                        <a:pt x="569" y="21"/>
                        <a:pt x="570" y="21"/>
                      </a:cubicBezTo>
                      <a:cubicBezTo>
                        <a:pt x="572" y="23"/>
                        <a:pt x="575" y="26"/>
                        <a:pt x="578" y="27"/>
                      </a:cubicBezTo>
                      <a:cubicBezTo>
                        <a:pt x="589" y="19"/>
                        <a:pt x="602" y="10"/>
                        <a:pt x="608" y="22"/>
                      </a:cubicBezTo>
                      <a:cubicBezTo>
                        <a:pt x="612" y="22"/>
                        <a:pt x="611" y="19"/>
                        <a:pt x="611" y="15"/>
                      </a:cubicBezTo>
                      <a:cubicBezTo>
                        <a:pt x="641" y="27"/>
                        <a:pt x="670" y="73"/>
                        <a:pt x="704" y="81"/>
                      </a:cubicBezTo>
                      <a:cubicBezTo>
                        <a:pt x="723" y="86"/>
                        <a:pt x="744" y="84"/>
                        <a:pt x="762" y="88"/>
                      </a:cubicBezTo>
                      <a:cubicBezTo>
                        <a:pt x="774" y="90"/>
                        <a:pt x="785" y="95"/>
                        <a:pt x="797" y="100"/>
                      </a:cubicBezTo>
                      <a:cubicBezTo>
                        <a:pt x="768" y="108"/>
                        <a:pt x="737" y="120"/>
                        <a:pt x="709" y="128"/>
                      </a:cubicBezTo>
                      <a:cubicBezTo>
                        <a:pt x="700" y="131"/>
                        <a:pt x="687" y="128"/>
                        <a:pt x="682" y="139"/>
                      </a:cubicBezTo>
                      <a:cubicBezTo>
                        <a:pt x="690" y="150"/>
                        <a:pt x="699" y="137"/>
                        <a:pt x="707" y="134"/>
                      </a:cubicBezTo>
                      <a:cubicBezTo>
                        <a:pt x="739" y="123"/>
                        <a:pt x="780" y="115"/>
                        <a:pt x="809" y="105"/>
                      </a:cubicBezTo>
                      <a:cubicBezTo>
                        <a:pt x="818" y="125"/>
                        <a:pt x="822" y="140"/>
                        <a:pt x="832" y="156"/>
                      </a:cubicBezTo>
                      <a:cubicBezTo>
                        <a:pt x="807" y="174"/>
                        <a:pt x="776" y="182"/>
                        <a:pt x="755" y="205"/>
                      </a:cubicBezTo>
                      <a:cubicBezTo>
                        <a:pt x="748" y="213"/>
                        <a:pt x="745" y="225"/>
                        <a:pt x="739" y="234"/>
                      </a:cubicBezTo>
                      <a:cubicBezTo>
                        <a:pt x="732" y="243"/>
                        <a:pt x="724" y="251"/>
                        <a:pt x="717" y="259"/>
                      </a:cubicBezTo>
                      <a:cubicBezTo>
                        <a:pt x="694" y="292"/>
                        <a:pt x="670" y="328"/>
                        <a:pt x="646" y="361"/>
                      </a:cubicBezTo>
                      <a:cubicBezTo>
                        <a:pt x="598" y="373"/>
                        <a:pt x="548" y="392"/>
                        <a:pt x="505" y="402"/>
                      </a:cubicBezTo>
                      <a:cubicBezTo>
                        <a:pt x="528" y="383"/>
                        <a:pt x="556" y="366"/>
                        <a:pt x="582" y="347"/>
                      </a:cubicBezTo>
                      <a:cubicBezTo>
                        <a:pt x="595" y="337"/>
                        <a:pt x="608" y="328"/>
                        <a:pt x="621" y="320"/>
                      </a:cubicBezTo>
                      <a:cubicBezTo>
                        <a:pt x="637" y="310"/>
                        <a:pt x="656" y="304"/>
                        <a:pt x="669" y="292"/>
                      </a:cubicBezTo>
                      <a:cubicBezTo>
                        <a:pt x="686" y="276"/>
                        <a:pt x="694" y="252"/>
                        <a:pt x="709" y="235"/>
                      </a:cubicBezTo>
                      <a:cubicBezTo>
                        <a:pt x="719" y="224"/>
                        <a:pt x="733" y="221"/>
                        <a:pt x="738" y="206"/>
                      </a:cubicBezTo>
                      <a:cubicBezTo>
                        <a:pt x="726" y="201"/>
                        <a:pt x="711" y="220"/>
                        <a:pt x="703" y="229"/>
                      </a:cubicBezTo>
                      <a:cubicBezTo>
                        <a:pt x="687" y="247"/>
                        <a:pt x="674" y="273"/>
                        <a:pt x="655" y="289"/>
                      </a:cubicBezTo>
                      <a:cubicBezTo>
                        <a:pt x="641" y="301"/>
                        <a:pt x="620" y="307"/>
                        <a:pt x="603" y="320"/>
                      </a:cubicBezTo>
                      <a:cubicBezTo>
                        <a:pt x="588" y="331"/>
                        <a:pt x="573" y="344"/>
                        <a:pt x="557" y="356"/>
                      </a:cubicBezTo>
                      <a:cubicBezTo>
                        <a:pt x="543" y="366"/>
                        <a:pt x="524" y="372"/>
                        <a:pt x="509" y="382"/>
                      </a:cubicBezTo>
                      <a:cubicBezTo>
                        <a:pt x="494" y="391"/>
                        <a:pt x="484" y="407"/>
                        <a:pt x="466" y="414"/>
                      </a:cubicBezTo>
                      <a:cubicBezTo>
                        <a:pt x="432" y="406"/>
                        <a:pt x="430" y="358"/>
                        <a:pt x="399" y="347"/>
                      </a:cubicBezTo>
                      <a:cubicBezTo>
                        <a:pt x="411" y="375"/>
                        <a:pt x="434" y="407"/>
                        <a:pt x="463" y="422"/>
                      </a:cubicBezTo>
                      <a:cubicBezTo>
                        <a:pt x="438" y="440"/>
                        <a:pt x="395" y="471"/>
                        <a:pt x="368" y="439"/>
                      </a:cubicBezTo>
                      <a:cubicBezTo>
                        <a:pt x="302" y="427"/>
                        <a:pt x="276" y="366"/>
                        <a:pt x="226" y="334"/>
                      </a:cubicBezTo>
                      <a:cubicBezTo>
                        <a:pt x="219" y="304"/>
                        <a:pt x="211" y="281"/>
                        <a:pt x="205" y="254"/>
                      </a:cubicBezTo>
                      <a:cubicBezTo>
                        <a:pt x="189" y="271"/>
                        <a:pt x="213" y="303"/>
                        <a:pt x="213" y="324"/>
                      </a:cubicBezTo>
                      <a:cubicBezTo>
                        <a:pt x="143" y="313"/>
                        <a:pt x="78" y="278"/>
                        <a:pt x="13" y="252"/>
                      </a:cubicBezTo>
                      <a:cubicBezTo>
                        <a:pt x="26" y="236"/>
                        <a:pt x="51" y="234"/>
                        <a:pt x="72" y="227"/>
                      </a:cubicBezTo>
                      <a:cubicBezTo>
                        <a:pt x="85" y="222"/>
                        <a:pt x="99" y="212"/>
                        <a:pt x="112" y="211"/>
                      </a:cubicBezTo>
                      <a:cubicBezTo>
                        <a:pt x="119" y="211"/>
                        <a:pt x="129" y="215"/>
                        <a:pt x="138" y="217"/>
                      </a:cubicBezTo>
                      <a:cubicBezTo>
                        <a:pt x="152" y="219"/>
                        <a:pt x="171" y="219"/>
                        <a:pt x="190" y="221"/>
                      </a:cubicBezTo>
                      <a:cubicBezTo>
                        <a:pt x="189" y="220"/>
                        <a:pt x="188" y="218"/>
                        <a:pt x="187" y="217"/>
                      </a:cubicBezTo>
                      <a:cubicBezTo>
                        <a:pt x="187" y="217"/>
                        <a:pt x="187" y="217"/>
                        <a:pt x="187" y="217"/>
                      </a:cubicBezTo>
                      <a:cubicBezTo>
                        <a:pt x="166" y="218"/>
                        <a:pt x="146" y="207"/>
                        <a:pt x="129" y="202"/>
                      </a:cubicBezTo>
                      <a:cubicBezTo>
                        <a:pt x="138" y="189"/>
                        <a:pt x="159" y="185"/>
                        <a:pt x="178" y="181"/>
                      </a:cubicBezTo>
                      <a:cubicBezTo>
                        <a:pt x="178" y="178"/>
                        <a:pt x="178" y="174"/>
                        <a:pt x="178" y="171"/>
                      </a:cubicBezTo>
                      <a:cubicBezTo>
                        <a:pt x="149" y="177"/>
                        <a:pt x="127" y="176"/>
                        <a:pt x="115" y="199"/>
                      </a:cubicBezTo>
                      <a:cubicBezTo>
                        <a:pt x="71" y="212"/>
                        <a:pt x="37" y="225"/>
                        <a:pt x="0" y="240"/>
                      </a:cubicBezTo>
                      <a:cubicBezTo>
                        <a:pt x="1" y="246"/>
                        <a:pt x="1" y="253"/>
                        <a:pt x="2" y="259"/>
                      </a:cubicBezTo>
                      <a:cubicBezTo>
                        <a:pt x="40" y="278"/>
                        <a:pt x="89" y="289"/>
                        <a:pt x="127" y="306"/>
                      </a:cubicBezTo>
                      <a:cubicBezTo>
                        <a:pt x="132" y="309"/>
                        <a:pt x="137" y="315"/>
                        <a:pt x="142" y="317"/>
                      </a:cubicBezTo>
                      <a:cubicBezTo>
                        <a:pt x="146" y="318"/>
                        <a:pt x="153" y="316"/>
                        <a:pt x="157" y="317"/>
                      </a:cubicBezTo>
                      <a:cubicBezTo>
                        <a:pt x="162" y="319"/>
                        <a:pt x="164" y="324"/>
                        <a:pt x="168" y="326"/>
                      </a:cubicBezTo>
                      <a:cubicBezTo>
                        <a:pt x="182" y="332"/>
                        <a:pt x="197" y="332"/>
                        <a:pt x="212" y="334"/>
                      </a:cubicBezTo>
                      <a:cubicBezTo>
                        <a:pt x="241" y="356"/>
                        <a:pt x="275" y="384"/>
                        <a:pt x="293" y="413"/>
                      </a:cubicBezTo>
                      <a:cubicBezTo>
                        <a:pt x="259" y="395"/>
                        <a:pt x="225" y="379"/>
                        <a:pt x="189" y="363"/>
                      </a:cubicBezTo>
                      <a:cubicBezTo>
                        <a:pt x="153" y="340"/>
                        <a:pt x="116" y="316"/>
                        <a:pt x="71" y="302"/>
                      </a:cubicBezTo>
                      <a:cubicBezTo>
                        <a:pt x="68" y="317"/>
                        <a:pt x="86" y="316"/>
                        <a:pt x="95" y="319"/>
                      </a:cubicBezTo>
                      <a:cubicBezTo>
                        <a:pt x="170" y="350"/>
                        <a:pt x="245" y="408"/>
                        <a:pt x="320" y="430"/>
                      </a:cubicBezTo>
                      <a:cubicBezTo>
                        <a:pt x="323" y="434"/>
                        <a:pt x="326" y="440"/>
                        <a:pt x="333" y="440"/>
                      </a:cubicBezTo>
                      <a:cubicBezTo>
                        <a:pt x="360" y="439"/>
                        <a:pt x="386" y="458"/>
                        <a:pt x="405" y="475"/>
                      </a:cubicBezTo>
                      <a:cubicBezTo>
                        <a:pt x="412" y="475"/>
                        <a:pt x="410" y="467"/>
                        <a:pt x="416" y="462"/>
                      </a:cubicBezTo>
                      <a:cubicBezTo>
                        <a:pt x="450" y="456"/>
                        <a:pt x="467" y="423"/>
                        <a:pt x="501" y="410"/>
                      </a:cubicBezTo>
                      <a:cubicBezTo>
                        <a:pt x="530" y="400"/>
                        <a:pt x="555" y="396"/>
                        <a:pt x="586" y="386"/>
                      </a:cubicBezTo>
                      <a:cubicBezTo>
                        <a:pt x="609" y="379"/>
                        <a:pt x="644" y="374"/>
                        <a:pt x="658" y="364"/>
                      </a:cubicBezTo>
                      <a:cubicBezTo>
                        <a:pt x="668" y="357"/>
                        <a:pt x="673" y="340"/>
                        <a:pt x="681" y="330"/>
                      </a:cubicBezTo>
                      <a:cubicBezTo>
                        <a:pt x="688" y="320"/>
                        <a:pt x="697" y="310"/>
                        <a:pt x="705" y="298"/>
                      </a:cubicBezTo>
                      <a:cubicBezTo>
                        <a:pt x="742" y="241"/>
                        <a:pt x="778" y="187"/>
                        <a:pt x="848" y="164"/>
                      </a:cubicBezTo>
                      <a:cubicBezTo>
                        <a:pt x="830" y="144"/>
                        <a:pt x="828" y="104"/>
                        <a:pt x="807"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6" name="Freeform 466"/>
                <p:cNvSpPr>
                  <a:spLocks noEditPoints="1"/>
                </p:cNvSpPr>
                <p:nvPr/>
              </p:nvSpPr>
              <p:spPr bwMode="auto">
                <a:xfrm>
                  <a:off x="-741" y="2346"/>
                  <a:ext cx="1060" cy="781"/>
                </a:xfrm>
                <a:custGeom>
                  <a:avLst/>
                  <a:gdLst>
                    <a:gd name="T0" fmla="*/ 4 w 447"/>
                    <a:gd name="T1" fmla="*/ 190 h 329"/>
                    <a:gd name="T2" fmla="*/ 14 w 447"/>
                    <a:gd name="T3" fmla="*/ 227 h 329"/>
                    <a:gd name="T4" fmla="*/ 13 w 447"/>
                    <a:gd name="T5" fmla="*/ 227 h 329"/>
                    <a:gd name="T6" fmla="*/ 14 w 447"/>
                    <a:gd name="T7" fmla="*/ 230 h 329"/>
                    <a:gd name="T8" fmla="*/ 22 w 447"/>
                    <a:gd name="T9" fmla="*/ 242 h 329"/>
                    <a:gd name="T10" fmla="*/ 217 w 447"/>
                    <a:gd name="T11" fmla="*/ 329 h 329"/>
                    <a:gd name="T12" fmla="*/ 260 w 447"/>
                    <a:gd name="T13" fmla="*/ 305 h 329"/>
                    <a:gd name="T14" fmla="*/ 345 w 447"/>
                    <a:gd name="T15" fmla="*/ 254 h 329"/>
                    <a:gd name="T16" fmla="*/ 429 w 447"/>
                    <a:gd name="T17" fmla="*/ 220 h 329"/>
                    <a:gd name="T18" fmla="*/ 444 w 447"/>
                    <a:gd name="T19" fmla="*/ 73 h 329"/>
                    <a:gd name="T20" fmla="*/ 393 w 447"/>
                    <a:gd name="T21" fmla="*/ 51 h 329"/>
                    <a:gd name="T22" fmla="*/ 392 w 447"/>
                    <a:gd name="T23" fmla="*/ 51 h 329"/>
                    <a:gd name="T24" fmla="*/ 379 w 447"/>
                    <a:gd name="T25" fmla="*/ 46 h 329"/>
                    <a:gd name="T26" fmla="*/ 377 w 447"/>
                    <a:gd name="T27" fmla="*/ 44 h 329"/>
                    <a:gd name="T28" fmla="*/ 367 w 447"/>
                    <a:gd name="T29" fmla="*/ 41 h 329"/>
                    <a:gd name="T30" fmla="*/ 366 w 447"/>
                    <a:gd name="T31" fmla="*/ 41 h 329"/>
                    <a:gd name="T32" fmla="*/ 258 w 447"/>
                    <a:gd name="T33" fmla="*/ 0 h 329"/>
                    <a:gd name="T34" fmla="*/ 84 w 447"/>
                    <a:gd name="T35" fmla="*/ 74 h 329"/>
                    <a:gd name="T36" fmla="*/ 19 w 447"/>
                    <a:gd name="T37" fmla="*/ 100 h 329"/>
                    <a:gd name="T38" fmla="*/ 71 w 447"/>
                    <a:gd name="T39" fmla="*/ 81 h 329"/>
                    <a:gd name="T40" fmla="*/ 227 w 447"/>
                    <a:gd name="T41" fmla="*/ 23 h 329"/>
                    <a:gd name="T42" fmla="*/ 296 w 447"/>
                    <a:gd name="T43" fmla="*/ 26 h 329"/>
                    <a:gd name="T44" fmla="*/ 434 w 447"/>
                    <a:gd name="T45" fmla="*/ 84 h 329"/>
                    <a:gd name="T46" fmla="*/ 230 w 447"/>
                    <a:gd name="T47" fmla="*/ 182 h 329"/>
                    <a:gd name="T48" fmla="*/ 219 w 447"/>
                    <a:gd name="T49" fmla="*/ 193 h 329"/>
                    <a:gd name="T50" fmla="*/ 18 w 447"/>
                    <a:gd name="T51" fmla="*/ 104 h 329"/>
                    <a:gd name="T52" fmla="*/ 3 w 447"/>
                    <a:gd name="T53" fmla="*/ 180 h 329"/>
                    <a:gd name="T54" fmla="*/ 3 w 447"/>
                    <a:gd name="T55" fmla="*/ 180 h 329"/>
                    <a:gd name="T56" fmla="*/ 3 w 447"/>
                    <a:gd name="T57" fmla="*/ 190 h 329"/>
                    <a:gd name="T58" fmla="*/ 4 w 447"/>
                    <a:gd name="T59" fmla="*/ 190 h 329"/>
                    <a:gd name="T60" fmla="*/ 23 w 447"/>
                    <a:gd name="T61" fmla="*/ 115 h 329"/>
                    <a:gd name="T62" fmla="*/ 269 w 447"/>
                    <a:gd name="T63" fmla="*/ 214 h 329"/>
                    <a:gd name="T64" fmla="*/ 239 w 447"/>
                    <a:gd name="T65" fmla="*/ 197 h 329"/>
                    <a:gd name="T66" fmla="*/ 430 w 447"/>
                    <a:gd name="T67" fmla="*/ 92 h 329"/>
                    <a:gd name="T68" fmla="*/ 403 w 447"/>
                    <a:gd name="T69" fmla="*/ 219 h 329"/>
                    <a:gd name="T70" fmla="*/ 391 w 447"/>
                    <a:gd name="T71" fmla="*/ 218 h 329"/>
                    <a:gd name="T72" fmla="*/ 388 w 447"/>
                    <a:gd name="T73" fmla="*/ 226 h 329"/>
                    <a:gd name="T74" fmla="*/ 229 w 447"/>
                    <a:gd name="T75" fmla="*/ 314 h 329"/>
                    <a:gd name="T76" fmla="*/ 170 w 447"/>
                    <a:gd name="T77" fmla="*/ 292 h 329"/>
                    <a:gd name="T78" fmla="*/ 72 w 447"/>
                    <a:gd name="T79" fmla="*/ 254 h 329"/>
                    <a:gd name="T80" fmla="*/ 19 w 447"/>
                    <a:gd name="T81" fmla="*/ 197 h 329"/>
                    <a:gd name="T82" fmla="*/ 23 w 447"/>
                    <a:gd name="T83" fmla="*/ 11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329">
                      <a:moveTo>
                        <a:pt x="4" y="190"/>
                      </a:moveTo>
                      <a:cubicBezTo>
                        <a:pt x="7" y="201"/>
                        <a:pt x="6" y="216"/>
                        <a:pt x="14" y="227"/>
                      </a:cubicBezTo>
                      <a:cubicBezTo>
                        <a:pt x="13" y="227"/>
                        <a:pt x="13" y="227"/>
                        <a:pt x="13" y="227"/>
                      </a:cubicBezTo>
                      <a:cubicBezTo>
                        <a:pt x="13" y="228"/>
                        <a:pt x="14" y="229"/>
                        <a:pt x="14" y="230"/>
                      </a:cubicBezTo>
                      <a:cubicBezTo>
                        <a:pt x="18" y="233"/>
                        <a:pt x="20" y="237"/>
                        <a:pt x="22" y="242"/>
                      </a:cubicBezTo>
                      <a:cubicBezTo>
                        <a:pt x="74" y="280"/>
                        <a:pt x="156" y="296"/>
                        <a:pt x="217" y="329"/>
                      </a:cubicBezTo>
                      <a:cubicBezTo>
                        <a:pt x="235" y="326"/>
                        <a:pt x="247" y="317"/>
                        <a:pt x="260" y="305"/>
                      </a:cubicBezTo>
                      <a:cubicBezTo>
                        <a:pt x="291" y="301"/>
                        <a:pt x="324" y="277"/>
                        <a:pt x="345" y="254"/>
                      </a:cubicBezTo>
                      <a:cubicBezTo>
                        <a:pt x="373" y="245"/>
                        <a:pt x="406" y="234"/>
                        <a:pt x="429" y="220"/>
                      </a:cubicBezTo>
                      <a:cubicBezTo>
                        <a:pt x="435" y="175"/>
                        <a:pt x="447" y="123"/>
                        <a:pt x="444" y="73"/>
                      </a:cubicBezTo>
                      <a:cubicBezTo>
                        <a:pt x="430" y="67"/>
                        <a:pt x="411" y="60"/>
                        <a:pt x="393" y="51"/>
                      </a:cubicBezTo>
                      <a:cubicBezTo>
                        <a:pt x="393" y="51"/>
                        <a:pt x="393" y="51"/>
                        <a:pt x="392" y="51"/>
                      </a:cubicBezTo>
                      <a:cubicBezTo>
                        <a:pt x="387" y="51"/>
                        <a:pt x="383" y="49"/>
                        <a:pt x="379" y="46"/>
                      </a:cubicBezTo>
                      <a:cubicBezTo>
                        <a:pt x="379" y="45"/>
                        <a:pt x="378" y="45"/>
                        <a:pt x="377" y="44"/>
                      </a:cubicBezTo>
                      <a:cubicBezTo>
                        <a:pt x="373" y="45"/>
                        <a:pt x="370" y="43"/>
                        <a:pt x="367" y="41"/>
                      </a:cubicBezTo>
                      <a:cubicBezTo>
                        <a:pt x="367" y="41"/>
                        <a:pt x="367" y="41"/>
                        <a:pt x="366" y="41"/>
                      </a:cubicBezTo>
                      <a:cubicBezTo>
                        <a:pt x="330" y="26"/>
                        <a:pt x="294" y="18"/>
                        <a:pt x="258" y="0"/>
                      </a:cubicBezTo>
                      <a:cubicBezTo>
                        <a:pt x="206" y="29"/>
                        <a:pt x="141" y="45"/>
                        <a:pt x="84" y="74"/>
                      </a:cubicBezTo>
                      <a:cubicBezTo>
                        <a:pt x="65" y="77"/>
                        <a:pt x="35" y="85"/>
                        <a:pt x="19" y="100"/>
                      </a:cubicBezTo>
                      <a:cubicBezTo>
                        <a:pt x="33" y="105"/>
                        <a:pt x="55" y="90"/>
                        <a:pt x="71" y="81"/>
                      </a:cubicBezTo>
                      <a:cubicBezTo>
                        <a:pt x="123" y="72"/>
                        <a:pt x="177" y="40"/>
                        <a:pt x="227" y="23"/>
                      </a:cubicBezTo>
                      <a:cubicBezTo>
                        <a:pt x="255" y="13"/>
                        <a:pt x="271" y="18"/>
                        <a:pt x="296" y="26"/>
                      </a:cubicBezTo>
                      <a:cubicBezTo>
                        <a:pt x="347" y="42"/>
                        <a:pt x="397" y="58"/>
                        <a:pt x="434" y="84"/>
                      </a:cubicBezTo>
                      <a:cubicBezTo>
                        <a:pt x="371" y="121"/>
                        <a:pt x="296" y="148"/>
                        <a:pt x="230" y="182"/>
                      </a:cubicBezTo>
                      <a:cubicBezTo>
                        <a:pt x="226" y="185"/>
                        <a:pt x="225" y="191"/>
                        <a:pt x="219" y="193"/>
                      </a:cubicBezTo>
                      <a:cubicBezTo>
                        <a:pt x="150" y="166"/>
                        <a:pt x="80" y="139"/>
                        <a:pt x="18" y="104"/>
                      </a:cubicBezTo>
                      <a:cubicBezTo>
                        <a:pt x="0" y="120"/>
                        <a:pt x="8" y="157"/>
                        <a:pt x="3" y="180"/>
                      </a:cubicBezTo>
                      <a:cubicBezTo>
                        <a:pt x="3" y="180"/>
                        <a:pt x="3" y="180"/>
                        <a:pt x="3" y="180"/>
                      </a:cubicBezTo>
                      <a:cubicBezTo>
                        <a:pt x="3" y="184"/>
                        <a:pt x="3" y="187"/>
                        <a:pt x="3" y="190"/>
                      </a:cubicBezTo>
                      <a:cubicBezTo>
                        <a:pt x="4" y="190"/>
                        <a:pt x="4" y="190"/>
                        <a:pt x="4" y="190"/>
                      </a:cubicBezTo>
                      <a:close/>
                      <a:moveTo>
                        <a:pt x="23" y="115"/>
                      </a:moveTo>
                      <a:cubicBezTo>
                        <a:pt x="100" y="155"/>
                        <a:pt x="182" y="191"/>
                        <a:pt x="269" y="214"/>
                      </a:cubicBezTo>
                      <a:cubicBezTo>
                        <a:pt x="273" y="199"/>
                        <a:pt x="250" y="201"/>
                        <a:pt x="239" y="197"/>
                      </a:cubicBezTo>
                      <a:cubicBezTo>
                        <a:pt x="289" y="150"/>
                        <a:pt x="379" y="137"/>
                        <a:pt x="430" y="92"/>
                      </a:cubicBezTo>
                      <a:cubicBezTo>
                        <a:pt x="425" y="137"/>
                        <a:pt x="429" y="190"/>
                        <a:pt x="403" y="219"/>
                      </a:cubicBezTo>
                      <a:cubicBezTo>
                        <a:pt x="400" y="213"/>
                        <a:pt x="399" y="218"/>
                        <a:pt x="391" y="218"/>
                      </a:cubicBezTo>
                      <a:cubicBezTo>
                        <a:pt x="388" y="218"/>
                        <a:pt x="391" y="225"/>
                        <a:pt x="388" y="226"/>
                      </a:cubicBezTo>
                      <a:cubicBezTo>
                        <a:pt x="324" y="248"/>
                        <a:pt x="284" y="283"/>
                        <a:pt x="229" y="314"/>
                      </a:cubicBezTo>
                      <a:cubicBezTo>
                        <a:pt x="210" y="311"/>
                        <a:pt x="191" y="301"/>
                        <a:pt x="170" y="292"/>
                      </a:cubicBezTo>
                      <a:cubicBezTo>
                        <a:pt x="135" y="277"/>
                        <a:pt x="106" y="269"/>
                        <a:pt x="72" y="254"/>
                      </a:cubicBezTo>
                      <a:cubicBezTo>
                        <a:pt x="44" y="243"/>
                        <a:pt x="27" y="230"/>
                        <a:pt x="19" y="197"/>
                      </a:cubicBezTo>
                      <a:cubicBezTo>
                        <a:pt x="24" y="176"/>
                        <a:pt x="14" y="141"/>
                        <a:pt x="23" y="1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
        <p:nvSpPr>
          <p:cNvPr id="246" name="PoljeZBesedilom 245"/>
          <p:cNvSpPr txBox="1"/>
          <p:nvPr/>
        </p:nvSpPr>
        <p:spPr>
          <a:xfrm>
            <a:off x="5927834" y="362606"/>
            <a:ext cx="2065283" cy="615553"/>
          </a:xfrm>
          <a:prstGeom prst="rect">
            <a:avLst/>
          </a:prstGeom>
          <a:noFill/>
        </p:spPr>
        <p:txBody>
          <a:bodyPr wrap="square" rtlCol="0">
            <a:spAutoFit/>
          </a:bodyPr>
          <a:lstStyle/>
          <a:p>
            <a:r>
              <a:rPr lang="sl-SI" sz="3400" b="1" dirty="0">
                <a:solidFill>
                  <a:schemeClr val="bg1">
                    <a:lumMod val="75000"/>
                  </a:schemeClr>
                </a:solidFill>
                <a:latin typeface="Bradley Hand ITC" pitchFamily="66" charset="0"/>
              </a:rPr>
              <a:t>kalcij</a:t>
            </a:r>
          </a:p>
        </p:txBody>
      </p:sp>
    </p:spTree>
    <p:extLst>
      <p:ext uri="{BB962C8B-B14F-4D97-AF65-F5344CB8AC3E}">
        <p14:creationId xmlns:p14="http://schemas.microsoft.com/office/powerpoint/2010/main" val="334641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4372769" y="2565400"/>
            <a:ext cx="4414660" cy="1323439"/>
          </a:xfrm>
          <a:prstGeom prst="rect">
            <a:avLst/>
          </a:prstGeom>
          <a:noFill/>
        </p:spPr>
        <p:txBody>
          <a:bodyPr wrap="square" rtlCol="0">
            <a:spAutoFit/>
          </a:bodyPr>
          <a:lstStyle/>
          <a:p>
            <a:pPr algn="ctr"/>
            <a:r>
              <a:rPr lang="sl-SI" sz="4000" dirty="0">
                <a:solidFill>
                  <a:schemeClr val="bg1">
                    <a:lumMod val="50000"/>
                  </a:schemeClr>
                </a:solidFill>
                <a:latin typeface="Arial" panose="020B0604020202020204" pitchFamily="34" charset="0"/>
                <a:cs typeface="Arial" panose="020B0604020202020204" pitchFamily="34" charset="0"/>
              </a:rPr>
              <a:t>Ko so ledvice</a:t>
            </a:r>
            <a:r>
              <a:rPr lang="sl-SI" sz="4000" dirty="0">
                <a:solidFill>
                  <a:srgbClr val="488CA7"/>
                </a:solidFill>
                <a:latin typeface="Arial" panose="020B0604020202020204" pitchFamily="34" charset="0"/>
                <a:cs typeface="Arial" panose="020B0604020202020204" pitchFamily="34" charset="0"/>
              </a:rPr>
              <a:t> bolne </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698500" y="904875"/>
            <a:ext cx="4137025" cy="5432425"/>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92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1143693" y="4705963"/>
            <a:ext cx="6596196" cy="1323439"/>
          </a:xfrm>
          <a:prstGeom prst="rect">
            <a:avLst/>
          </a:prstGeom>
          <a:noFill/>
        </p:spPr>
        <p:txBody>
          <a:bodyPr wrap="square" rtlCol="0">
            <a:spAutoFit/>
          </a:bodyPr>
          <a:lstStyle/>
          <a:p>
            <a:pPr algn="ctr"/>
            <a:r>
              <a:rPr lang="sl-SI" sz="4000" dirty="0">
                <a:solidFill>
                  <a:schemeClr val="bg1">
                    <a:lumMod val="50000"/>
                  </a:schemeClr>
                </a:solidFill>
                <a:latin typeface="Arial" panose="020B0604020202020204" pitchFamily="34" charset="0"/>
                <a:cs typeface="Arial" panose="020B0604020202020204" pitchFamily="34" charset="0"/>
              </a:rPr>
              <a:t>Tvoje telo lahko deluje</a:t>
            </a:r>
            <a:br>
              <a:rPr lang="nl-BE" sz="4000" dirty="0">
                <a:solidFill>
                  <a:srgbClr val="488CA7"/>
                </a:solidFill>
                <a:latin typeface="Arial" panose="020B0604020202020204" pitchFamily="34" charset="0"/>
                <a:cs typeface="Arial" panose="020B0604020202020204" pitchFamily="34" charset="0"/>
              </a:rPr>
            </a:br>
            <a:r>
              <a:rPr lang="sl-SI" sz="4000" dirty="0">
                <a:solidFill>
                  <a:srgbClr val="488CA7"/>
                </a:solidFill>
                <a:latin typeface="Arial" panose="020B0604020202020204" pitchFamily="34" charset="0"/>
                <a:cs typeface="Arial" panose="020B0604020202020204" pitchFamily="34" charset="0"/>
              </a:rPr>
              <a:t>samo z 1 ledvico</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2040898" y="1768818"/>
            <a:ext cx="1577660" cy="2071662"/>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7" name="Group 4"/>
          <p:cNvGrpSpPr>
            <a:grpSpLocks noChangeAspect="1"/>
          </p:cNvGrpSpPr>
          <p:nvPr/>
        </p:nvGrpSpPr>
        <p:grpSpPr bwMode="auto">
          <a:xfrm flipH="1">
            <a:off x="4298314" y="946201"/>
            <a:ext cx="3100762" cy="3466830"/>
            <a:chOff x="272" y="481"/>
            <a:chExt cx="2417" cy="2736"/>
          </a:xfrm>
        </p:grpSpPr>
        <p:sp>
          <p:nvSpPr>
            <p:cNvPr id="160" name="Freeform 159"/>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06"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1"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2"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9"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264946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805076" y="4432946"/>
            <a:ext cx="4142682" cy="1323439"/>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Če sta obe ledvici bolni</a:t>
            </a:r>
            <a:endParaRPr lang="nl-BE" sz="4000" dirty="0">
              <a:solidFill>
                <a:srgbClr val="488CA7"/>
              </a:solidFill>
              <a:latin typeface="Arial" panose="020B0604020202020204" pitchFamily="34" charset="0"/>
              <a:cs typeface="Arial" panose="020B0604020202020204" pitchFamily="34" charset="0"/>
            </a:endParaRPr>
          </a:p>
        </p:txBody>
      </p:sp>
      <p:grpSp>
        <p:nvGrpSpPr>
          <p:cNvPr id="3" name="Group 2"/>
          <p:cNvGrpSpPr/>
          <p:nvPr/>
        </p:nvGrpSpPr>
        <p:grpSpPr>
          <a:xfrm>
            <a:off x="708217" y="1604962"/>
            <a:ext cx="4186234" cy="2664773"/>
            <a:chOff x="1441642" y="773752"/>
            <a:chExt cx="5786852" cy="3683656"/>
          </a:xfrm>
        </p:grpSpPr>
        <p:grpSp>
          <p:nvGrpSpPr>
            <p:cNvPr id="4" name="Group 5"/>
            <p:cNvGrpSpPr>
              <a:grpSpLocks noChangeAspect="1"/>
            </p:cNvGrpSpPr>
            <p:nvPr/>
          </p:nvGrpSpPr>
          <p:grpSpPr bwMode="auto">
            <a:xfrm>
              <a:off x="1441642" y="773752"/>
              <a:ext cx="2747455" cy="3607748"/>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2" name="Group 5"/>
            <p:cNvGrpSpPr>
              <a:grpSpLocks noChangeAspect="1"/>
            </p:cNvGrpSpPr>
            <p:nvPr/>
          </p:nvGrpSpPr>
          <p:grpSpPr bwMode="auto">
            <a:xfrm flipH="1">
              <a:off x="4413659" y="849660"/>
              <a:ext cx="2814835" cy="3607748"/>
              <a:chOff x="440" y="570"/>
              <a:chExt cx="2606" cy="3422"/>
            </a:xfrm>
          </p:grpSpPr>
          <p:sp>
            <p:nvSpPr>
              <p:cNvPr id="233"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235"/>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236"/>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237"/>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4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55"/>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56"/>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57"/>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58"/>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259"/>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260"/>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261"/>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262"/>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263"/>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264"/>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65"/>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66"/>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67"/>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68"/>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269"/>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270"/>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271"/>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272"/>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273"/>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274"/>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275"/>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276"/>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277"/>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278"/>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279"/>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280"/>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281"/>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282"/>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283"/>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284"/>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285"/>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1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9"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0"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1"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1"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98"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22" name="Group 421"/>
          <p:cNvGrpSpPr/>
          <p:nvPr/>
        </p:nvGrpSpPr>
        <p:grpSpPr>
          <a:xfrm>
            <a:off x="5539917" y="639423"/>
            <a:ext cx="1737128" cy="2150729"/>
            <a:chOff x="6338307" y="1286169"/>
            <a:chExt cx="1737128" cy="2150729"/>
          </a:xfrm>
        </p:grpSpPr>
        <p:sp>
          <p:nvSpPr>
            <p:cNvPr id="421" name="Freeform 420"/>
            <p:cNvSpPr/>
            <p:nvPr/>
          </p:nvSpPr>
          <p:spPr>
            <a:xfrm>
              <a:off x="6353175" y="1357313"/>
              <a:ext cx="1719263" cy="785812"/>
            </a:xfrm>
            <a:custGeom>
              <a:avLst/>
              <a:gdLst>
                <a:gd name="connsiteX0" fmla="*/ 0 w 1719263"/>
                <a:gd name="connsiteY0" fmla="*/ 385762 h 785812"/>
                <a:gd name="connsiteX1" fmla="*/ 1414463 w 1719263"/>
                <a:gd name="connsiteY1" fmla="*/ 357187 h 785812"/>
                <a:gd name="connsiteX2" fmla="*/ 1695450 w 1719263"/>
                <a:gd name="connsiteY2" fmla="*/ 785812 h 785812"/>
                <a:gd name="connsiteX3" fmla="*/ 1719263 w 1719263"/>
                <a:gd name="connsiteY3" fmla="*/ 685800 h 785812"/>
                <a:gd name="connsiteX4" fmla="*/ 1685925 w 1719263"/>
                <a:gd name="connsiteY4" fmla="*/ 595312 h 785812"/>
                <a:gd name="connsiteX5" fmla="*/ 1571625 w 1719263"/>
                <a:gd name="connsiteY5" fmla="*/ 314325 h 785812"/>
                <a:gd name="connsiteX6" fmla="*/ 1471613 w 1719263"/>
                <a:gd name="connsiteY6" fmla="*/ 171450 h 785812"/>
                <a:gd name="connsiteX7" fmla="*/ 1385888 w 1719263"/>
                <a:gd name="connsiteY7" fmla="*/ 76200 h 785812"/>
                <a:gd name="connsiteX8" fmla="*/ 1266825 w 1719263"/>
                <a:gd name="connsiteY8" fmla="*/ 0 h 785812"/>
                <a:gd name="connsiteX9" fmla="*/ 152400 w 1719263"/>
                <a:gd name="connsiteY9" fmla="*/ 95250 h 785812"/>
                <a:gd name="connsiteX10" fmla="*/ 66675 w 1719263"/>
                <a:gd name="connsiteY10" fmla="*/ 157162 h 785812"/>
                <a:gd name="connsiteX11" fmla="*/ 19050 w 1719263"/>
                <a:gd name="connsiteY11" fmla="*/ 242887 h 785812"/>
                <a:gd name="connsiteX12" fmla="*/ 0 w 1719263"/>
                <a:gd name="connsiteY12" fmla="*/ 385762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263" h="785812">
                  <a:moveTo>
                    <a:pt x="0" y="385762"/>
                  </a:moveTo>
                  <a:lnTo>
                    <a:pt x="1414463" y="357187"/>
                  </a:lnTo>
                  <a:lnTo>
                    <a:pt x="1695450" y="785812"/>
                  </a:lnTo>
                  <a:lnTo>
                    <a:pt x="1719263" y="685800"/>
                  </a:lnTo>
                  <a:lnTo>
                    <a:pt x="1685925" y="595312"/>
                  </a:lnTo>
                  <a:lnTo>
                    <a:pt x="1571625" y="314325"/>
                  </a:lnTo>
                  <a:lnTo>
                    <a:pt x="1471613" y="171450"/>
                  </a:lnTo>
                  <a:lnTo>
                    <a:pt x="1385888" y="76200"/>
                  </a:lnTo>
                  <a:lnTo>
                    <a:pt x="1266825" y="0"/>
                  </a:lnTo>
                  <a:lnTo>
                    <a:pt x="152400" y="95250"/>
                  </a:lnTo>
                  <a:lnTo>
                    <a:pt x="66675" y="157162"/>
                  </a:lnTo>
                  <a:lnTo>
                    <a:pt x="19050" y="242887"/>
                  </a:lnTo>
                  <a:lnTo>
                    <a:pt x="0" y="385762"/>
                  </a:lnTo>
                  <a:close/>
                </a:path>
              </a:pathLst>
            </a:custGeom>
            <a:solidFill>
              <a:srgbClr val="F794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0" name="Freeform 419"/>
            <p:cNvSpPr/>
            <p:nvPr/>
          </p:nvSpPr>
          <p:spPr>
            <a:xfrm>
              <a:off x="7458075" y="1728788"/>
              <a:ext cx="585788" cy="1657350"/>
            </a:xfrm>
            <a:custGeom>
              <a:avLst/>
              <a:gdLst>
                <a:gd name="connsiteX0" fmla="*/ 0 w 585788"/>
                <a:gd name="connsiteY0" fmla="*/ 1657350 h 1657350"/>
                <a:gd name="connsiteX1" fmla="*/ 314325 w 585788"/>
                <a:gd name="connsiteY1" fmla="*/ 0 h 1657350"/>
                <a:gd name="connsiteX2" fmla="*/ 585788 w 585788"/>
                <a:gd name="connsiteY2" fmla="*/ 414337 h 1657350"/>
                <a:gd name="connsiteX3" fmla="*/ 323850 w 585788"/>
                <a:gd name="connsiteY3" fmla="*/ 1414462 h 1657350"/>
                <a:gd name="connsiteX4" fmla="*/ 114300 w 585788"/>
                <a:gd name="connsiteY4" fmla="*/ 1628775 h 1657350"/>
                <a:gd name="connsiteX5" fmla="*/ 0 w 585788"/>
                <a:gd name="connsiteY5"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1657350">
                  <a:moveTo>
                    <a:pt x="0" y="1657350"/>
                  </a:moveTo>
                  <a:lnTo>
                    <a:pt x="314325" y="0"/>
                  </a:lnTo>
                  <a:lnTo>
                    <a:pt x="585788" y="414337"/>
                  </a:lnTo>
                  <a:lnTo>
                    <a:pt x="323850" y="1414462"/>
                  </a:lnTo>
                  <a:lnTo>
                    <a:pt x="114300" y="1628775"/>
                  </a:lnTo>
                  <a:lnTo>
                    <a:pt x="0" y="165735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8" name="Freeform 417"/>
            <p:cNvSpPr/>
            <p:nvPr/>
          </p:nvSpPr>
          <p:spPr>
            <a:xfrm>
              <a:off x="6357938" y="1724025"/>
              <a:ext cx="1414462" cy="1681163"/>
            </a:xfrm>
            <a:custGeom>
              <a:avLst/>
              <a:gdLst>
                <a:gd name="connsiteX0" fmla="*/ 0 w 1414462"/>
                <a:gd name="connsiteY0" fmla="*/ 14288 h 1681163"/>
                <a:gd name="connsiteX1" fmla="*/ 1414462 w 1414462"/>
                <a:gd name="connsiteY1" fmla="*/ 0 h 1681163"/>
                <a:gd name="connsiteX2" fmla="*/ 1104900 w 1414462"/>
                <a:gd name="connsiteY2" fmla="*/ 1666875 h 1681163"/>
                <a:gd name="connsiteX3" fmla="*/ 1047750 w 1414462"/>
                <a:gd name="connsiteY3" fmla="*/ 1681163 h 1681163"/>
                <a:gd name="connsiteX4" fmla="*/ 866775 w 1414462"/>
                <a:gd name="connsiteY4" fmla="*/ 1681163 h 1681163"/>
                <a:gd name="connsiteX5" fmla="*/ 219075 w 1414462"/>
                <a:gd name="connsiteY5" fmla="*/ 1476375 h 1681163"/>
                <a:gd name="connsiteX6" fmla="*/ 147637 w 1414462"/>
                <a:gd name="connsiteY6" fmla="*/ 1419225 h 1681163"/>
                <a:gd name="connsiteX7" fmla="*/ 0 w 1414462"/>
                <a:gd name="connsiteY7" fmla="*/ 14288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462" h="1681163">
                  <a:moveTo>
                    <a:pt x="0" y="14288"/>
                  </a:moveTo>
                  <a:lnTo>
                    <a:pt x="1414462" y="0"/>
                  </a:lnTo>
                  <a:lnTo>
                    <a:pt x="1104900" y="1666875"/>
                  </a:lnTo>
                  <a:lnTo>
                    <a:pt x="1047750" y="1681163"/>
                  </a:lnTo>
                  <a:lnTo>
                    <a:pt x="866775" y="1681163"/>
                  </a:lnTo>
                  <a:lnTo>
                    <a:pt x="219075" y="1476375"/>
                  </a:lnTo>
                  <a:lnTo>
                    <a:pt x="147637" y="1419225"/>
                  </a:lnTo>
                  <a:lnTo>
                    <a:pt x="0" y="14288"/>
                  </a:lnTo>
                  <a:close/>
                </a:path>
              </a:pathLst>
            </a:cu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9" name="Oval 418"/>
            <p:cNvSpPr/>
            <p:nvPr/>
          </p:nvSpPr>
          <p:spPr>
            <a:xfrm>
              <a:off x="6564753" y="1780254"/>
              <a:ext cx="861215" cy="1230312"/>
            </a:xfrm>
            <a:prstGeom prst="ellipse">
              <a:avLst/>
            </a:prstGeom>
            <a:solidFill>
              <a:srgbClr val="970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5"/>
            <p:cNvGrpSpPr>
              <a:grpSpLocks noChangeAspect="1"/>
            </p:cNvGrpSpPr>
            <p:nvPr/>
          </p:nvGrpSpPr>
          <p:grpSpPr bwMode="auto">
            <a:xfrm>
              <a:off x="6338307" y="1286169"/>
              <a:ext cx="1737128" cy="2150729"/>
              <a:chOff x="5903" y="1109"/>
              <a:chExt cx="1554" cy="1924"/>
            </a:xfrm>
            <a:solidFill>
              <a:schemeClr val="accent4"/>
            </a:solidFill>
          </p:grpSpPr>
          <p:sp>
            <p:nvSpPr>
              <p:cNvPr id="30" name="Freeform 6"/>
              <p:cNvSpPr>
                <a:spLocks noEditPoints="1"/>
              </p:cNvSpPr>
              <p:nvPr/>
            </p:nvSpPr>
            <p:spPr bwMode="auto">
              <a:xfrm>
                <a:off x="5903" y="1166"/>
                <a:ext cx="1554" cy="1867"/>
              </a:xfrm>
              <a:custGeom>
                <a:avLst/>
                <a:gdLst>
                  <a:gd name="T0" fmla="*/ 962 w 978"/>
                  <a:gd name="T1" fmla="*/ 317 h 1176"/>
                  <a:gd name="T2" fmla="*/ 653 w 978"/>
                  <a:gd name="T3" fmla="*/ 5 h 1176"/>
                  <a:gd name="T4" fmla="*/ 150 w 978"/>
                  <a:gd name="T5" fmla="*/ 46 h 1176"/>
                  <a:gd name="T6" fmla="*/ 5 w 978"/>
                  <a:gd name="T7" fmla="*/ 264 h 1176"/>
                  <a:gd name="T8" fmla="*/ 115 w 978"/>
                  <a:gd name="T9" fmla="*/ 1039 h 1176"/>
                  <a:gd name="T10" fmla="*/ 643 w 978"/>
                  <a:gd name="T11" fmla="*/ 1151 h 1176"/>
                  <a:gd name="T12" fmla="*/ 811 w 978"/>
                  <a:gd name="T13" fmla="*/ 1011 h 1176"/>
                  <a:gd name="T14" fmla="*/ 853 w 978"/>
                  <a:gd name="T15" fmla="*/ 134 h 1176"/>
                  <a:gd name="T16" fmla="*/ 955 w 978"/>
                  <a:gd name="T17" fmla="*/ 443 h 1176"/>
                  <a:gd name="T18" fmla="*/ 811 w 978"/>
                  <a:gd name="T19" fmla="*/ 208 h 1176"/>
                  <a:gd name="T20" fmla="*/ 853 w 978"/>
                  <a:gd name="T21" fmla="*/ 134 h 1176"/>
                  <a:gd name="T22" fmla="*/ 195 w 978"/>
                  <a:gd name="T23" fmla="*/ 53 h 1176"/>
                  <a:gd name="T24" fmla="*/ 759 w 978"/>
                  <a:gd name="T25" fmla="*/ 33 h 1176"/>
                  <a:gd name="T26" fmla="*/ 805 w 978"/>
                  <a:gd name="T27" fmla="*/ 205 h 1176"/>
                  <a:gd name="T28" fmla="*/ 712 w 978"/>
                  <a:gd name="T29" fmla="*/ 99 h 1176"/>
                  <a:gd name="T30" fmla="*/ 619 w 978"/>
                  <a:gd name="T31" fmla="*/ 92 h 1176"/>
                  <a:gd name="T32" fmla="*/ 533 w 978"/>
                  <a:gd name="T33" fmla="*/ 99 h 1176"/>
                  <a:gd name="T34" fmla="*/ 480 w 978"/>
                  <a:gd name="T35" fmla="*/ 79 h 1176"/>
                  <a:gd name="T36" fmla="*/ 430 w 978"/>
                  <a:gd name="T37" fmla="*/ 142 h 1176"/>
                  <a:gd name="T38" fmla="*/ 74 w 978"/>
                  <a:gd name="T39" fmla="*/ 209 h 1176"/>
                  <a:gd name="T40" fmla="*/ 30 w 978"/>
                  <a:gd name="T41" fmla="*/ 136 h 1176"/>
                  <a:gd name="T42" fmla="*/ 660 w 978"/>
                  <a:gd name="T43" fmla="*/ 156 h 1176"/>
                  <a:gd name="T44" fmla="*/ 695 w 978"/>
                  <a:gd name="T45" fmla="*/ 211 h 1176"/>
                  <a:gd name="T46" fmla="*/ 577 w 978"/>
                  <a:gd name="T47" fmla="*/ 147 h 1176"/>
                  <a:gd name="T48" fmla="*/ 608 w 978"/>
                  <a:gd name="T49" fmla="*/ 111 h 1176"/>
                  <a:gd name="T50" fmla="*/ 602 w 978"/>
                  <a:gd name="T51" fmla="*/ 215 h 1176"/>
                  <a:gd name="T52" fmla="*/ 492 w 978"/>
                  <a:gd name="T53" fmla="*/ 150 h 1176"/>
                  <a:gd name="T54" fmla="*/ 514 w 978"/>
                  <a:gd name="T55" fmla="*/ 138 h 1176"/>
                  <a:gd name="T56" fmla="*/ 434 w 978"/>
                  <a:gd name="T57" fmla="*/ 154 h 1176"/>
                  <a:gd name="T58" fmla="*/ 487 w 978"/>
                  <a:gd name="T59" fmla="*/ 152 h 1176"/>
                  <a:gd name="T60" fmla="*/ 434 w 978"/>
                  <a:gd name="T61" fmla="*/ 154 h 1176"/>
                  <a:gd name="T62" fmla="*/ 573 w 978"/>
                  <a:gd name="T63" fmla="*/ 147 h 1176"/>
                  <a:gd name="T64" fmla="*/ 519 w 978"/>
                  <a:gd name="T65" fmla="*/ 149 h 1176"/>
                  <a:gd name="T66" fmla="*/ 655 w 978"/>
                  <a:gd name="T67" fmla="*/ 74 h 1176"/>
                  <a:gd name="T68" fmla="*/ 660 w 978"/>
                  <a:gd name="T69" fmla="*/ 139 h 1176"/>
                  <a:gd name="T70" fmla="*/ 659 w 978"/>
                  <a:gd name="T71" fmla="*/ 143 h 1176"/>
                  <a:gd name="T72" fmla="*/ 674 w 978"/>
                  <a:gd name="T73" fmla="*/ 220 h 1176"/>
                  <a:gd name="T74" fmla="*/ 570 w 978"/>
                  <a:gd name="T75" fmla="*/ 79 h 1176"/>
                  <a:gd name="T76" fmla="*/ 574 w 978"/>
                  <a:gd name="T77" fmla="*/ 143 h 1176"/>
                  <a:gd name="T78" fmla="*/ 484 w 978"/>
                  <a:gd name="T79" fmla="*/ 84 h 1176"/>
                  <a:gd name="T80" fmla="*/ 437 w 978"/>
                  <a:gd name="T81" fmla="*/ 139 h 1176"/>
                  <a:gd name="T82" fmla="*/ 143 w 978"/>
                  <a:gd name="T83" fmla="*/ 1034 h 1176"/>
                  <a:gd name="T84" fmla="*/ 28 w 978"/>
                  <a:gd name="T85" fmla="*/ 336 h 1176"/>
                  <a:gd name="T86" fmla="*/ 84 w 978"/>
                  <a:gd name="T87" fmla="*/ 218 h 1176"/>
                  <a:gd name="T88" fmla="*/ 440 w 978"/>
                  <a:gd name="T89" fmla="*/ 222 h 1176"/>
                  <a:gd name="T90" fmla="*/ 517 w 978"/>
                  <a:gd name="T91" fmla="*/ 222 h 1176"/>
                  <a:gd name="T92" fmla="*/ 523 w 978"/>
                  <a:gd name="T93" fmla="*/ 218 h 1176"/>
                  <a:gd name="T94" fmla="*/ 603 w 978"/>
                  <a:gd name="T95" fmla="*/ 219 h 1176"/>
                  <a:gd name="T96" fmla="*/ 608 w 978"/>
                  <a:gd name="T97" fmla="*/ 217 h 1176"/>
                  <a:gd name="T98" fmla="*/ 689 w 978"/>
                  <a:gd name="T99" fmla="*/ 217 h 1176"/>
                  <a:gd name="T100" fmla="*/ 700 w 978"/>
                  <a:gd name="T101" fmla="*/ 210 h 1176"/>
                  <a:gd name="T102" fmla="*/ 799 w 978"/>
                  <a:gd name="T103" fmla="*/ 224 h 1176"/>
                  <a:gd name="T104" fmla="*/ 658 w 978"/>
                  <a:gd name="T105" fmla="*/ 965 h 1176"/>
                  <a:gd name="T106" fmla="*/ 579 w 978"/>
                  <a:gd name="T107" fmla="*/ 1149 h 1176"/>
                  <a:gd name="T108" fmla="*/ 696 w 978"/>
                  <a:gd name="T109" fmla="*/ 1121 h 1176"/>
                  <a:gd name="T110" fmla="*/ 621 w 978"/>
                  <a:gd name="T111" fmla="*/ 1146 h 1176"/>
                  <a:gd name="T112" fmla="*/ 664 w 978"/>
                  <a:gd name="T113" fmla="*/ 973 h 1176"/>
                  <a:gd name="T114" fmla="*/ 809 w 978"/>
                  <a:gd name="T115" fmla="*/ 216 h 1176"/>
                  <a:gd name="T116" fmla="*/ 857 w 978"/>
                  <a:gd name="T117" fmla="*/ 275 h 1176"/>
                  <a:gd name="T118" fmla="*/ 934 w 978"/>
                  <a:gd name="T119" fmla="*/ 52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8" h="1176">
                    <a:moveTo>
                      <a:pt x="946" y="523"/>
                    </a:moveTo>
                    <a:cubicBezTo>
                      <a:pt x="953" y="499"/>
                      <a:pt x="961" y="476"/>
                      <a:pt x="967" y="452"/>
                    </a:cubicBezTo>
                    <a:cubicBezTo>
                      <a:pt x="978" y="408"/>
                      <a:pt x="975" y="360"/>
                      <a:pt x="962" y="317"/>
                    </a:cubicBezTo>
                    <a:cubicBezTo>
                      <a:pt x="945" y="261"/>
                      <a:pt x="917" y="205"/>
                      <a:pt x="889" y="155"/>
                    </a:cubicBezTo>
                    <a:cubicBezTo>
                      <a:pt x="851" y="88"/>
                      <a:pt x="803" y="12"/>
                      <a:pt x="719" y="2"/>
                    </a:cubicBezTo>
                    <a:cubicBezTo>
                      <a:pt x="698" y="0"/>
                      <a:pt x="674" y="4"/>
                      <a:pt x="653" y="5"/>
                    </a:cubicBezTo>
                    <a:cubicBezTo>
                      <a:pt x="590" y="9"/>
                      <a:pt x="528" y="14"/>
                      <a:pt x="465" y="19"/>
                    </a:cubicBezTo>
                    <a:cubicBezTo>
                      <a:pt x="390" y="24"/>
                      <a:pt x="315" y="30"/>
                      <a:pt x="241" y="37"/>
                    </a:cubicBezTo>
                    <a:cubicBezTo>
                      <a:pt x="210" y="39"/>
                      <a:pt x="180" y="42"/>
                      <a:pt x="150" y="46"/>
                    </a:cubicBezTo>
                    <a:cubicBezTo>
                      <a:pt x="122" y="49"/>
                      <a:pt x="98" y="53"/>
                      <a:pt x="74" y="70"/>
                    </a:cubicBezTo>
                    <a:cubicBezTo>
                      <a:pt x="28" y="101"/>
                      <a:pt x="6" y="155"/>
                      <a:pt x="2" y="209"/>
                    </a:cubicBezTo>
                    <a:cubicBezTo>
                      <a:pt x="0" y="227"/>
                      <a:pt x="4" y="246"/>
                      <a:pt x="5" y="264"/>
                    </a:cubicBezTo>
                    <a:cubicBezTo>
                      <a:pt x="16" y="386"/>
                      <a:pt x="27" y="507"/>
                      <a:pt x="38" y="629"/>
                    </a:cubicBezTo>
                    <a:cubicBezTo>
                      <a:pt x="48" y="735"/>
                      <a:pt x="56" y="842"/>
                      <a:pt x="69" y="947"/>
                    </a:cubicBezTo>
                    <a:cubicBezTo>
                      <a:pt x="73" y="983"/>
                      <a:pt x="87" y="1016"/>
                      <a:pt x="115" y="1039"/>
                    </a:cubicBezTo>
                    <a:cubicBezTo>
                      <a:pt x="126" y="1047"/>
                      <a:pt x="138" y="1051"/>
                      <a:pt x="150" y="1056"/>
                    </a:cubicBezTo>
                    <a:cubicBezTo>
                      <a:pt x="219" y="1085"/>
                      <a:pt x="291" y="1110"/>
                      <a:pt x="364" y="1130"/>
                    </a:cubicBezTo>
                    <a:cubicBezTo>
                      <a:pt x="452" y="1154"/>
                      <a:pt x="553" y="1176"/>
                      <a:pt x="643" y="1151"/>
                    </a:cubicBezTo>
                    <a:cubicBezTo>
                      <a:pt x="673" y="1143"/>
                      <a:pt x="693" y="1129"/>
                      <a:pt x="714" y="1108"/>
                    </a:cubicBezTo>
                    <a:cubicBezTo>
                      <a:pt x="745" y="1077"/>
                      <a:pt x="776" y="1046"/>
                      <a:pt x="807" y="1015"/>
                    </a:cubicBezTo>
                    <a:cubicBezTo>
                      <a:pt x="809" y="1014"/>
                      <a:pt x="810" y="1012"/>
                      <a:pt x="811" y="1011"/>
                    </a:cubicBezTo>
                    <a:cubicBezTo>
                      <a:pt x="837" y="913"/>
                      <a:pt x="864" y="815"/>
                      <a:pt x="892" y="718"/>
                    </a:cubicBezTo>
                    <a:cubicBezTo>
                      <a:pt x="910" y="653"/>
                      <a:pt x="928" y="588"/>
                      <a:pt x="946" y="523"/>
                    </a:cubicBezTo>
                    <a:close/>
                    <a:moveTo>
                      <a:pt x="853" y="134"/>
                    </a:moveTo>
                    <a:cubicBezTo>
                      <a:pt x="890" y="189"/>
                      <a:pt x="915" y="251"/>
                      <a:pt x="940" y="312"/>
                    </a:cubicBezTo>
                    <a:cubicBezTo>
                      <a:pt x="957" y="351"/>
                      <a:pt x="961" y="394"/>
                      <a:pt x="956" y="436"/>
                    </a:cubicBezTo>
                    <a:cubicBezTo>
                      <a:pt x="956" y="438"/>
                      <a:pt x="956" y="441"/>
                      <a:pt x="955" y="443"/>
                    </a:cubicBezTo>
                    <a:cubicBezTo>
                      <a:pt x="937" y="410"/>
                      <a:pt x="919" y="376"/>
                      <a:pt x="900" y="344"/>
                    </a:cubicBezTo>
                    <a:cubicBezTo>
                      <a:pt x="875" y="300"/>
                      <a:pt x="850" y="248"/>
                      <a:pt x="814" y="211"/>
                    </a:cubicBezTo>
                    <a:cubicBezTo>
                      <a:pt x="813" y="210"/>
                      <a:pt x="812" y="209"/>
                      <a:pt x="811" y="208"/>
                    </a:cubicBezTo>
                    <a:cubicBezTo>
                      <a:pt x="813" y="199"/>
                      <a:pt x="817" y="190"/>
                      <a:pt x="819" y="180"/>
                    </a:cubicBezTo>
                    <a:cubicBezTo>
                      <a:pt x="825" y="147"/>
                      <a:pt x="822" y="112"/>
                      <a:pt x="814" y="79"/>
                    </a:cubicBezTo>
                    <a:cubicBezTo>
                      <a:pt x="828" y="96"/>
                      <a:pt x="840" y="115"/>
                      <a:pt x="853" y="134"/>
                    </a:cubicBezTo>
                    <a:close/>
                    <a:moveTo>
                      <a:pt x="30" y="136"/>
                    </a:moveTo>
                    <a:cubicBezTo>
                      <a:pt x="44" y="96"/>
                      <a:pt x="71" y="67"/>
                      <a:pt x="114" y="61"/>
                    </a:cubicBezTo>
                    <a:cubicBezTo>
                      <a:pt x="141" y="58"/>
                      <a:pt x="168" y="55"/>
                      <a:pt x="195" y="53"/>
                    </a:cubicBezTo>
                    <a:cubicBezTo>
                      <a:pt x="268" y="46"/>
                      <a:pt x="341" y="40"/>
                      <a:pt x="414" y="34"/>
                    </a:cubicBezTo>
                    <a:cubicBezTo>
                      <a:pt x="506" y="27"/>
                      <a:pt x="599" y="17"/>
                      <a:pt x="691" y="15"/>
                    </a:cubicBezTo>
                    <a:cubicBezTo>
                      <a:pt x="715" y="14"/>
                      <a:pt x="738" y="22"/>
                      <a:pt x="759" y="33"/>
                    </a:cubicBezTo>
                    <a:cubicBezTo>
                      <a:pt x="773" y="40"/>
                      <a:pt x="786" y="50"/>
                      <a:pt x="797" y="60"/>
                    </a:cubicBezTo>
                    <a:cubicBezTo>
                      <a:pt x="811" y="104"/>
                      <a:pt x="817" y="149"/>
                      <a:pt x="808" y="195"/>
                    </a:cubicBezTo>
                    <a:cubicBezTo>
                      <a:pt x="807" y="198"/>
                      <a:pt x="806" y="202"/>
                      <a:pt x="805" y="205"/>
                    </a:cubicBezTo>
                    <a:cubicBezTo>
                      <a:pt x="791" y="199"/>
                      <a:pt x="773" y="202"/>
                      <a:pt x="759" y="202"/>
                    </a:cubicBezTo>
                    <a:cubicBezTo>
                      <a:pt x="741" y="202"/>
                      <a:pt x="723" y="201"/>
                      <a:pt x="704" y="201"/>
                    </a:cubicBezTo>
                    <a:cubicBezTo>
                      <a:pt x="700" y="168"/>
                      <a:pt x="700" y="132"/>
                      <a:pt x="712" y="99"/>
                    </a:cubicBezTo>
                    <a:cubicBezTo>
                      <a:pt x="712" y="99"/>
                      <a:pt x="712" y="99"/>
                      <a:pt x="712" y="98"/>
                    </a:cubicBezTo>
                    <a:cubicBezTo>
                      <a:pt x="701" y="74"/>
                      <a:pt x="677" y="60"/>
                      <a:pt x="651" y="69"/>
                    </a:cubicBezTo>
                    <a:cubicBezTo>
                      <a:pt x="637" y="75"/>
                      <a:pt x="627" y="82"/>
                      <a:pt x="619" y="92"/>
                    </a:cubicBezTo>
                    <a:cubicBezTo>
                      <a:pt x="607" y="76"/>
                      <a:pt x="586" y="65"/>
                      <a:pt x="566" y="74"/>
                    </a:cubicBezTo>
                    <a:cubicBezTo>
                      <a:pt x="552" y="81"/>
                      <a:pt x="542" y="88"/>
                      <a:pt x="534" y="97"/>
                    </a:cubicBezTo>
                    <a:cubicBezTo>
                      <a:pt x="534" y="98"/>
                      <a:pt x="533" y="99"/>
                      <a:pt x="533" y="99"/>
                    </a:cubicBezTo>
                    <a:cubicBezTo>
                      <a:pt x="533" y="99"/>
                      <a:pt x="533" y="99"/>
                      <a:pt x="533" y="98"/>
                    </a:cubicBezTo>
                    <a:cubicBezTo>
                      <a:pt x="533" y="98"/>
                      <a:pt x="533" y="98"/>
                      <a:pt x="533" y="98"/>
                    </a:cubicBezTo>
                    <a:cubicBezTo>
                      <a:pt x="522" y="81"/>
                      <a:pt x="501" y="70"/>
                      <a:pt x="480" y="79"/>
                    </a:cubicBezTo>
                    <a:cubicBezTo>
                      <a:pt x="467" y="85"/>
                      <a:pt x="457" y="93"/>
                      <a:pt x="449" y="102"/>
                    </a:cubicBezTo>
                    <a:cubicBezTo>
                      <a:pt x="449" y="103"/>
                      <a:pt x="448" y="103"/>
                      <a:pt x="448" y="104"/>
                    </a:cubicBezTo>
                    <a:cubicBezTo>
                      <a:pt x="440" y="114"/>
                      <a:pt x="434" y="127"/>
                      <a:pt x="430" y="142"/>
                    </a:cubicBezTo>
                    <a:cubicBezTo>
                      <a:pt x="424" y="160"/>
                      <a:pt x="420" y="183"/>
                      <a:pt x="426" y="201"/>
                    </a:cubicBezTo>
                    <a:cubicBezTo>
                      <a:pt x="360" y="202"/>
                      <a:pt x="294" y="203"/>
                      <a:pt x="228" y="204"/>
                    </a:cubicBezTo>
                    <a:cubicBezTo>
                      <a:pt x="176" y="205"/>
                      <a:pt x="125" y="206"/>
                      <a:pt x="74" y="209"/>
                    </a:cubicBezTo>
                    <a:cubicBezTo>
                      <a:pt x="58" y="210"/>
                      <a:pt x="42" y="211"/>
                      <a:pt x="27" y="212"/>
                    </a:cubicBezTo>
                    <a:cubicBezTo>
                      <a:pt x="24" y="213"/>
                      <a:pt x="21" y="213"/>
                      <a:pt x="18" y="213"/>
                    </a:cubicBezTo>
                    <a:cubicBezTo>
                      <a:pt x="18" y="187"/>
                      <a:pt x="21" y="161"/>
                      <a:pt x="30" y="136"/>
                    </a:cubicBezTo>
                    <a:close/>
                    <a:moveTo>
                      <a:pt x="691" y="214"/>
                    </a:moveTo>
                    <a:cubicBezTo>
                      <a:pt x="690" y="213"/>
                      <a:pt x="690" y="213"/>
                      <a:pt x="690" y="213"/>
                    </a:cubicBezTo>
                    <a:cubicBezTo>
                      <a:pt x="658" y="212"/>
                      <a:pt x="656" y="181"/>
                      <a:pt x="660" y="156"/>
                    </a:cubicBezTo>
                    <a:cubicBezTo>
                      <a:pt x="664" y="131"/>
                      <a:pt x="678" y="113"/>
                      <a:pt x="702" y="104"/>
                    </a:cubicBezTo>
                    <a:cubicBezTo>
                      <a:pt x="702" y="104"/>
                      <a:pt x="702" y="105"/>
                      <a:pt x="703" y="106"/>
                    </a:cubicBezTo>
                    <a:cubicBezTo>
                      <a:pt x="691" y="139"/>
                      <a:pt x="691" y="176"/>
                      <a:pt x="695" y="211"/>
                    </a:cubicBezTo>
                    <a:cubicBezTo>
                      <a:pt x="694" y="212"/>
                      <a:pt x="692" y="213"/>
                      <a:pt x="691" y="214"/>
                    </a:cubicBezTo>
                    <a:close/>
                    <a:moveTo>
                      <a:pt x="602" y="215"/>
                    </a:moveTo>
                    <a:cubicBezTo>
                      <a:pt x="567" y="214"/>
                      <a:pt x="569" y="173"/>
                      <a:pt x="577" y="147"/>
                    </a:cubicBezTo>
                    <a:cubicBezTo>
                      <a:pt x="577" y="147"/>
                      <a:pt x="577" y="147"/>
                      <a:pt x="577" y="146"/>
                    </a:cubicBezTo>
                    <a:cubicBezTo>
                      <a:pt x="578" y="145"/>
                      <a:pt x="578" y="143"/>
                      <a:pt x="579" y="142"/>
                    </a:cubicBezTo>
                    <a:cubicBezTo>
                      <a:pt x="583" y="129"/>
                      <a:pt x="595" y="118"/>
                      <a:pt x="608" y="111"/>
                    </a:cubicBezTo>
                    <a:cubicBezTo>
                      <a:pt x="604" y="118"/>
                      <a:pt x="602" y="125"/>
                      <a:pt x="599" y="133"/>
                    </a:cubicBezTo>
                    <a:cubicBezTo>
                      <a:pt x="591" y="158"/>
                      <a:pt x="586" y="193"/>
                      <a:pt x="606" y="214"/>
                    </a:cubicBezTo>
                    <a:cubicBezTo>
                      <a:pt x="605" y="214"/>
                      <a:pt x="603" y="215"/>
                      <a:pt x="602" y="215"/>
                    </a:cubicBezTo>
                    <a:close/>
                    <a:moveTo>
                      <a:pt x="516" y="218"/>
                    </a:moveTo>
                    <a:cubicBezTo>
                      <a:pt x="482" y="216"/>
                      <a:pt x="484" y="176"/>
                      <a:pt x="491" y="151"/>
                    </a:cubicBezTo>
                    <a:cubicBezTo>
                      <a:pt x="491" y="150"/>
                      <a:pt x="492" y="150"/>
                      <a:pt x="492" y="150"/>
                    </a:cubicBezTo>
                    <a:cubicBezTo>
                      <a:pt x="492" y="148"/>
                      <a:pt x="492" y="147"/>
                      <a:pt x="493" y="146"/>
                    </a:cubicBezTo>
                    <a:cubicBezTo>
                      <a:pt x="498" y="132"/>
                      <a:pt x="510" y="121"/>
                      <a:pt x="523" y="114"/>
                    </a:cubicBezTo>
                    <a:cubicBezTo>
                      <a:pt x="520" y="121"/>
                      <a:pt x="517" y="129"/>
                      <a:pt x="514" y="138"/>
                    </a:cubicBezTo>
                    <a:cubicBezTo>
                      <a:pt x="507" y="162"/>
                      <a:pt x="502" y="195"/>
                      <a:pt x="520" y="215"/>
                    </a:cubicBezTo>
                    <a:cubicBezTo>
                      <a:pt x="519" y="216"/>
                      <a:pt x="517" y="217"/>
                      <a:pt x="516" y="218"/>
                    </a:cubicBezTo>
                    <a:close/>
                    <a:moveTo>
                      <a:pt x="434" y="154"/>
                    </a:moveTo>
                    <a:cubicBezTo>
                      <a:pt x="435" y="151"/>
                      <a:pt x="435" y="148"/>
                      <a:pt x="436" y="145"/>
                    </a:cubicBezTo>
                    <a:cubicBezTo>
                      <a:pt x="451" y="131"/>
                      <a:pt x="473" y="137"/>
                      <a:pt x="487" y="151"/>
                    </a:cubicBezTo>
                    <a:cubicBezTo>
                      <a:pt x="487" y="151"/>
                      <a:pt x="487" y="151"/>
                      <a:pt x="487" y="152"/>
                    </a:cubicBezTo>
                    <a:cubicBezTo>
                      <a:pt x="480" y="177"/>
                      <a:pt x="479" y="214"/>
                      <a:pt x="508" y="221"/>
                    </a:cubicBezTo>
                    <a:cubicBezTo>
                      <a:pt x="491" y="227"/>
                      <a:pt x="472" y="227"/>
                      <a:pt x="454" y="218"/>
                    </a:cubicBezTo>
                    <a:cubicBezTo>
                      <a:pt x="431" y="205"/>
                      <a:pt x="431" y="176"/>
                      <a:pt x="434" y="154"/>
                    </a:cubicBezTo>
                    <a:close/>
                    <a:moveTo>
                      <a:pt x="519" y="149"/>
                    </a:moveTo>
                    <a:cubicBezTo>
                      <a:pt x="519" y="147"/>
                      <a:pt x="520" y="144"/>
                      <a:pt x="521" y="142"/>
                    </a:cubicBezTo>
                    <a:cubicBezTo>
                      <a:pt x="536" y="127"/>
                      <a:pt x="558" y="133"/>
                      <a:pt x="573" y="147"/>
                    </a:cubicBezTo>
                    <a:cubicBezTo>
                      <a:pt x="566" y="173"/>
                      <a:pt x="565" y="212"/>
                      <a:pt x="594" y="218"/>
                    </a:cubicBezTo>
                    <a:cubicBezTo>
                      <a:pt x="576" y="225"/>
                      <a:pt x="556" y="226"/>
                      <a:pt x="537" y="214"/>
                    </a:cubicBezTo>
                    <a:cubicBezTo>
                      <a:pt x="515" y="201"/>
                      <a:pt x="515" y="171"/>
                      <a:pt x="519" y="149"/>
                    </a:cubicBezTo>
                    <a:close/>
                    <a:moveTo>
                      <a:pt x="660" y="139"/>
                    </a:moveTo>
                    <a:cubicBezTo>
                      <a:pt x="645" y="126"/>
                      <a:pt x="623" y="120"/>
                      <a:pt x="606" y="132"/>
                    </a:cubicBezTo>
                    <a:cubicBezTo>
                      <a:pt x="613" y="105"/>
                      <a:pt x="625" y="79"/>
                      <a:pt x="655" y="74"/>
                    </a:cubicBezTo>
                    <a:cubicBezTo>
                      <a:pt x="673" y="71"/>
                      <a:pt x="690" y="85"/>
                      <a:pt x="700" y="100"/>
                    </a:cubicBezTo>
                    <a:cubicBezTo>
                      <a:pt x="690" y="104"/>
                      <a:pt x="680" y="110"/>
                      <a:pt x="673" y="118"/>
                    </a:cubicBezTo>
                    <a:cubicBezTo>
                      <a:pt x="667" y="124"/>
                      <a:pt x="663" y="131"/>
                      <a:pt x="660" y="139"/>
                    </a:cubicBezTo>
                    <a:close/>
                    <a:moveTo>
                      <a:pt x="603" y="148"/>
                    </a:moveTo>
                    <a:cubicBezTo>
                      <a:pt x="604" y="145"/>
                      <a:pt x="604" y="141"/>
                      <a:pt x="605" y="138"/>
                    </a:cubicBezTo>
                    <a:cubicBezTo>
                      <a:pt x="621" y="123"/>
                      <a:pt x="644" y="129"/>
                      <a:pt x="659" y="143"/>
                    </a:cubicBezTo>
                    <a:cubicBezTo>
                      <a:pt x="657" y="148"/>
                      <a:pt x="656" y="154"/>
                      <a:pt x="656" y="159"/>
                    </a:cubicBezTo>
                    <a:cubicBezTo>
                      <a:pt x="651" y="184"/>
                      <a:pt x="657" y="213"/>
                      <a:pt x="685" y="217"/>
                    </a:cubicBezTo>
                    <a:cubicBezTo>
                      <a:pt x="681" y="219"/>
                      <a:pt x="678" y="220"/>
                      <a:pt x="674" y="220"/>
                    </a:cubicBezTo>
                    <a:cubicBezTo>
                      <a:pt x="657" y="222"/>
                      <a:pt x="638" y="221"/>
                      <a:pt x="623" y="212"/>
                    </a:cubicBezTo>
                    <a:cubicBezTo>
                      <a:pt x="600" y="199"/>
                      <a:pt x="600" y="170"/>
                      <a:pt x="603" y="148"/>
                    </a:cubicBezTo>
                    <a:close/>
                    <a:moveTo>
                      <a:pt x="570" y="79"/>
                    </a:moveTo>
                    <a:cubicBezTo>
                      <a:pt x="587" y="76"/>
                      <a:pt x="603" y="89"/>
                      <a:pt x="612" y="103"/>
                    </a:cubicBezTo>
                    <a:cubicBezTo>
                      <a:pt x="611" y="104"/>
                      <a:pt x="611" y="105"/>
                      <a:pt x="610" y="105"/>
                    </a:cubicBezTo>
                    <a:cubicBezTo>
                      <a:pt x="594" y="113"/>
                      <a:pt x="580" y="126"/>
                      <a:pt x="574" y="143"/>
                    </a:cubicBezTo>
                    <a:cubicBezTo>
                      <a:pt x="559" y="130"/>
                      <a:pt x="538" y="124"/>
                      <a:pt x="522" y="135"/>
                    </a:cubicBezTo>
                    <a:cubicBezTo>
                      <a:pt x="528" y="109"/>
                      <a:pt x="541" y="83"/>
                      <a:pt x="570" y="79"/>
                    </a:cubicBezTo>
                    <a:close/>
                    <a:moveTo>
                      <a:pt x="484" y="84"/>
                    </a:moveTo>
                    <a:cubicBezTo>
                      <a:pt x="502" y="81"/>
                      <a:pt x="517" y="94"/>
                      <a:pt x="526" y="109"/>
                    </a:cubicBezTo>
                    <a:cubicBezTo>
                      <a:pt x="509" y="116"/>
                      <a:pt x="495" y="129"/>
                      <a:pt x="489" y="146"/>
                    </a:cubicBezTo>
                    <a:cubicBezTo>
                      <a:pt x="474" y="134"/>
                      <a:pt x="453" y="128"/>
                      <a:pt x="437" y="139"/>
                    </a:cubicBezTo>
                    <a:cubicBezTo>
                      <a:pt x="443" y="114"/>
                      <a:pt x="456" y="88"/>
                      <a:pt x="484" y="84"/>
                    </a:cubicBezTo>
                    <a:close/>
                    <a:moveTo>
                      <a:pt x="263" y="1080"/>
                    </a:moveTo>
                    <a:cubicBezTo>
                      <a:pt x="224" y="1067"/>
                      <a:pt x="180" y="1054"/>
                      <a:pt x="143" y="1034"/>
                    </a:cubicBezTo>
                    <a:cubicBezTo>
                      <a:pt x="93" y="1007"/>
                      <a:pt x="86" y="950"/>
                      <a:pt x="80" y="899"/>
                    </a:cubicBezTo>
                    <a:cubicBezTo>
                      <a:pt x="75" y="846"/>
                      <a:pt x="70" y="792"/>
                      <a:pt x="65" y="739"/>
                    </a:cubicBezTo>
                    <a:cubicBezTo>
                      <a:pt x="52" y="605"/>
                      <a:pt x="40" y="470"/>
                      <a:pt x="28" y="336"/>
                    </a:cubicBezTo>
                    <a:cubicBezTo>
                      <a:pt x="25" y="299"/>
                      <a:pt x="19" y="261"/>
                      <a:pt x="18" y="224"/>
                    </a:cubicBezTo>
                    <a:cubicBezTo>
                      <a:pt x="23" y="222"/>
                      <a:pt x="30" y="222"/>
                      <a:pt x="35" y="222"/>
                    </a:cubicBezTo>
                    <a:cubicBezTo>
                      <a:pt x="51" y="220"/>
                      <a:pt x="67" y="219"/>
                      <a:pt x="84" y="218"/>
                    </a:cubicBezTo>
                    <a:cubicBezTo>
                      <a:pt x="137" y="215"/>
                      <a:pt x="190" y="214"/>
                      <a:pt x="243" y="213"/>
                    </a:cubicBezTo>
                    <a:cubicBezTo>
                      <a:pt x="305" y="212"/>
                      <a:pt x="368" y="211"/>
                      <a:pt x="430" y="210"/>
                    </a:cubicBezTo>
                    <a:cubicBezTo>
                      <a:pt x="433" y="215"/>
                      <a:pt x="436" y="219"/>
                      <a:pt x="440" y="222"/>
                    </a:cubicBezTo>
                    <a:cubicBezTo>
                      <a:pt x="453" y="233"/>
                      <a:pt x="472" y="233"/>
                      <a:pt x="488" y="233"/>
                    </a:cubicBezTo>
                    <a:cubicBezTo>
                      <a:pt x="499" y="232"/>
                      <a:pt x="507" y="227"/>
                      <a:pt x="516" y="222"/>
                    </a:cubicBezTo>
                    <a:cubicBezTo>
                      <a:pt x="516" y="222"/>
                      <a:pt x="516" y="222"/>
                      <a:pt x="517" y="222"/>
                    </a:cubicBezTo>
                    <a:cubicBezTo>
                      <a:pt x="518" y="222"/>
                      <a:pt x="518" y="221"/>
                      <a:pt x="518" y="220"/>
                    </a:cubicBezTo>
                    <a:cubicBezTo>
                      <a:pt x="520" y="219"/>
                      <a:pt x="521" y="219"/>
                      <a:pt x="523" y="218"/>
                    </a:cubicBezTo>
                    <a:cubicBezTo>
                      <a:pt x="523" y="218"/>
                      <a:pt x="523" y="218"/>
                      <a:pt x="523" y="218"/>
                    </a:cubicBezTo>
                    <a:cubicBezTo>
                      <a:pt x="536" y="231"/>
                      <a:pt x="557" y="231"/>
                      <a:pt x="574" y="231"/>
                    </a:cubicBezTo>
                    <a:cubicBezTo>
                      <a:pt x="585" y="230"/>
                      <a:pt x="594" y="225"/>
                      <a:pt x="603" y="219"/>
                    </a:cubicBezTo>
                    <a:cubicBezTo>
                      <a:pt x="603" y="219"/>
                      <a:pt x="603" y="219"/>
                      <a:pt x="603" y="219"/>
                    </a:cubicBezTo>
                    <a:cubicBezTo>
                      <a:pt x="604" y="219"/>
                      <a:pt x="605" y="219"/>
                      <a:pt x="605" y="218"/>
                    </a:cubicBezTo>
                    <a:cubicBezTo>
                      <a:pt x="606" y="217"/>
                      <a:pt x="607" y="217"/>
                      <a:pt x="608" y="216"/>
                    </a:cubicBezTo>
                    <a:cubicBezTo>
                      <a:pt x="608" y="216"/>
                      <a:pt x="608" y="216"/>
                      <a:pt x="608" y="217"/>
                    </a:cubicBezTo>
                    <a:cubicBezTo>
                      <a:pt x="622" y="229"/>
                      <a:pt x="643" y="229"/>
                      <a:pt x="660" y="229"/>
                    </a:cubicBezTo>
                    <a:cubicBezTo>
                      <a:pt x="671" y="228"/>
                      <a:pt x="680" y="223"/>
                      <a:pt x="689" y="217"/>
                    </a:cubicBezTo>
                    <a:cubicBezTo>
                      <a:pt x="689" y="217"/>
                      <a:pt x="689" y="217"/>
                      <a:pt x="689" y="217"/>
                    </a:cubicBezTo>
                    <a:cubicBezTo>
                      <a:pt x="690" y="217"/>
                      <a:pt x="691" y="217"/>
                      <a:pt x="691" y="216"/>
                    </a:cubicBezTo>
                    <a:cubicBezTo>
                      <a:pt x="693" y="215"/>
                      <a:pt x="695" y="213"/>
                      <a:pt x="697" y="212"/>
                    </a:cubicBezTo>
                    <a:cubicBezTo>
                      <a:pt x="698" y="212"/>
                      <a:pt x="699" y="211"/>
                      <a:pt x="700" y="210"/>
                    </a:cubicBezTo>
                    <a:cubicBezTo>
                      <a:pt x="721" y="210"/>
                      <a:pt x="742" y="211"/>
                      <a:pt x="762" y="211"/>
                    </a:cubicBezTo>
                    <a:cubicBezTo>
                      <a:pt x="772" y="211"/>
                      <a:pt x="790" y="209"/>
                      <a:pt x="803" y="211"/>
                    </a:cubicBezTo>
                    <a:cubicBezTo>
                      <a:pt x="802" y="215"/>
                      <a:pt x="800" y="219"/>
                      <a:pt x="799" y="224"/>
                    </a:cubicBezTo>
                    <a:cubicBezTo>
                      <a:pt x="795" y="247"/>
                      <a:pt x="790" y="270"/>
                      <a:pt x="786" y="294"/>
                    </a:cubicBezTo>
                    <a:cubicBezTo>
                      <a:pt x="764" y="405"/>
                      <a:pt x="743" y="516"/>
                      <a:pt x="722" y="628"/>
                    </a:cubicBezTo>
                    <a:cubicBezTo>
                      <a:pt x="700" y="740"/>
                      <a:pt x="679" y="852"/>
                      <a:pt x="658" y="965"/>
                    </a:cubicBezTo>
                    <a:cubicBezTo>
                      <a:pt x="651" y="1002"/>
                      <a:pt x="644" y="1039"/>
                      <a:pt x="637" y="1077"/>
                    </a:cubicBezTo>
                    <a:cubicBezTo>
                      <a:pt x="634" y="1098"/>
                      <a:pt x="633" y="1130"/>
                      <a:pt x="617" y="1146"/>
                    </a:cubicBezTo>
                    <a:cubicBezTo>
                      <a:pt x="605" y="1148"/>
                      <a:pt x="592" y="1148"/>
                      <a:pt x="579" y="1149"/>
                    </a:cubicBezTo>
                    <a:cubicBezTo>
                      <a:pt x="472" y="1151"/>
                      <a:pt x="363" y="1115"/>
                      <a:pt x="263" y="1080"/>
                    </a:cubicBezTo>
                    <a:close/>
                    <a:moveTo>
                      <a:pt x="796" y="1021"/>
                    </a:moveTo>
                    <a:cubicBezTo>
                      <a:pt x="762" y="1055"/>
                      <a:pt x="729" y="1088"/>
                      <a:pt x="696" y="1121"/>
                    </a:cubicBezTo>
                    <a:cubicBezTo>
                      <a:pt x="695" y="1122"/>
                      <a:pt x="694" y="1123"/>
                      <a:pt x="693" y="1124"/>
                    </a:cubicBezTo>
                    <a:cubicBezTo>
                      <a:pt x="690" y="1126"/>
                      <a:pt x="682" y="1130"/>
                      <a:pt x="678" y="1131"/>
                    </a:cubicBezTo>
                    <a:cubicBezTo>
                      <a:pt x="660" y="1139"/>
                      <a:pt x="640" y="1144"/>
                      <a:pt x="621" y="1146"/>
                    </a:cubicBezTo>
                    <a:cubicBezTo>
                      <a:pt x="631" y="1136"/>
                      <a:pt x="638" y="1125"/>
                      <a:pt x="640" y="1110"/>
                    </a:cubicBezTo>
                    <a:cubicBezTo>
                      <a:pt x="641" y="1102"/>
                      <a:pt x="642" y="1094"/>
                      <a:pt x="644" y="1086"/>
                    </a:cubicBezTo>
                    <a:cubicBezTo>
                      <a:pt x="650" y="1048"/>
                      <a:pt x="657" y="1010"/>
                      <a:pt x="664" y="973"/>
                    </a:cubicBezTo>
                    <a:cubicBezTo>
                      <a:pt x="687" y="850"/>
                      <a:pt x="711" y="727"/>
                      <a:pt x="734" y="605"/>
                    </a:cubicBezTo>
                    <a:cubicBezTo>
                      <a:pt x="755" y="496"/>
                      <a:pt x="776" y="388"/>
                      <a:pt x="796" y="280"/>
                    </a:cubicBezTo>
                    <a:cubicBezTo>
                      <a:pt x="800" y="259"/>
                      <a:pt x="805" y="237"/>
                      <a:pt x="809" y="216"/>
                    </a:cubicBezTo>
                    <a:cubicBezTo>
                      <a:pt x="809" y="215"/>
                      <a:pt x="809" y="214"/>
                      <a:pt x="809" y="213"/>
                    </a:cubicBezTo>
                    <a:cubicBezTo>
                      <a:pt x="813" y="214"/>
                      <a:pt x="815" y="215"/>
                      <a:pt x="817" y="217"/>
                    </a:cubicBezTo>
                    <a:cubicBezTo>
                      <a:pt x="833" y="234"/>
                      <a:pt x="845" y="256"/>
                      <a:pt x="857" y="275"/>
                    </a:cubicBezTo>
                    <a:cubicBezTo>
                      <a:pt x="872" y="301"/>
                      <a:pt x="887" y="326"/>
                      <a:pt x="902" y="352"/>
                    </a:cubicBezTo>
                    <a:cubicBezTo>
                      <a:pt x="920" y="384"/>
                      <a:pt x="937" y="416"/>
                      <a:pt x="955" y="448"/>
                    </a:cubicBezTo>
                    <a:cubicBezTo>
                      <a:pt x="950" y="473"/>
                      <a:pt x="942" y="498"/>
                      <a:pt x="934" y="523"/>
                    </a:cubicBezTo>
                    <a:cubicBezTo>
                      <a:pt x="916" y="586"/>
                      <a:pt x="899" y="649"/>
                      <a:pt x="881" y="712"/>
                    </a:cubicBezTo>
                    <a:cubicBezTo>
                      <a:pt x="852" y="815"/>
                      <a:pt x="824" y="918"/>
                      <a:pt x="796" y="1021"/>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6062" y="1299"/>
                <a:ext cx="353" cy="146"/>
              </a:xfrm>
              <a:custGeom>
                <a:avLst/>
                <a:gdLst>
                  <a:gd name="T0" fmla="*/ 116 w 222"/>
                  <a:gd name="T1" fmla="*/ 88 h 92"/>
                  <a:gd name="T2" fmla="*/ 144 w 222"/>
                  <a:gd name="T3" fmla="*/ 88 h 92"/>
                  <a:gd name="T4" fmla="*/ 168 w 222"/>
                  <a:gd name="T5" fmla="*/ 86 h 92"/>
                  <a:gd name="T6" fmla="*/ 222 w 222"/>
                  <a:gd name="T7" fmla="*/ 40 h 92"/>
                  <a:gd name="T8" fmla="*/ 166 w 222"/>
                  <a:gd name="T9" fmla="*/ 0 h 92"/>
                  <a:gd name="T10" fmla="*/ 136 w 222"/>
                  <a:gd name="T11" fmla="*/ 4 h 92"/>
                  <a:gd name="T12" fmla="*/ 109 w 222"/>
                  <a:gd name="T13" fmla="*/ 8 h 92"/>
                  <a:gd name="T14" fmla="*/ 47 w 222"/>
                  <a:gd name="T15" fmla="*/ 14 h 92"/>
                  <a:gd name="T16" fmla="*/ 0 w 222"/>
                  <a:gd name="T17" fmla="*/ 57 h 92"/>
                  <a:gd name="T18" fmla="*/ 51 w 222"/>
                  <a:gd name="T19" fmla="*/ 92 h 92"/>
                  <a:gd name="T20" fmla="*/ 93 w 222"/>
                  <a:gd name="T21" fmla="*/ 90 h 92"/>
                  <a:gd name="T22" fmla="*/ 116 w 222"/>
                  <a:gd name="T23"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92">
                    <a:moveTo>
                      <a:pt x="116" y="88"/>
                    </a:moveTo>
                    <a:cubicBezTo>
                      <a:pt x="124" y="88"/>
                      <a:pt x="134" y="88"/>
                      <a:pt x="144" y="88"/>
                    </a:cubicBezTo>
                    <a:cubicBezTo>
                      <a:pt x="168" y="86"/>
                      <a:pt x="168" y="86"/>
                      <a:pt x="168" y="86"/>
                    </a:cubicBezTo>
                    <a:cubicBezTo>
                      <a:pt x="197" y="83"/>
                      <a:pt x="222" y="74"/>
                      <a:pt x="222" y="40"/>
                    </a:cubicBezTo>
                    <a:cubicBezTo>
                      <a:pt x="218" y="6"/>
                      <a:pt x="194" y="0"/>
                      <a:pt x="166" y="0"/>
                    </a:cubicBezTo>
                    <a:cubicBezTo>
                      <a:pt x="136" y="4"/>
                      <a:pt x="136" y="4"/>
                      <a:pt x="136" y="4"/>
                    </a:cubicBezTo>
                    <a:cubicBezTo>
                      <a:pt x="126" y="5"/>
                      <a:pt x="117" y="7"/>
                      <a:pt x="109" y="8"/>
                    </a:cubicBezTo>
                    <a:cubicBezTo>
                      <a:pt x="88" y="10"/>
                      <a:pt x="68" y="12"/>
                      <a:pt x="47" y="14"/>
                    </a:cubicBezTo>
                    <a:cubicBezTo>
                      <a:pt x="20" y="17"/>
                      <a:pt x="0" y="27"/>
                      <a:pt x="0" y="57"/>
                    </a:cubicBezTo>
                    <a:cubicBezTo>
                      <a:pt x="0" y="84"/>
                      <a:pt x="24" y="91"/>
                      <a:pt x="51" y="92"/>
                    </a:cubicBezTo>
                    <a:cubicBezTo>
                      <a:pt x="93" y="90"/>
                      <a:pt x="93" y="90"/>
                      <a:pt x="93" y="90"/>
                    </a:cubicBezTo>
                    <a:cubicBezTo>
                      <a:pt x="102" y="89"/>
                      <a:pt x="110" y="88"/>
                      <a:pt x="116" y="88"/>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noEditPoints="1"/>
              </p:cNvSpPr>
              <p:nvPr/>
            </p:nvSpPr>
            <p:spPr bwMode="auto">
              <a:xfrm>
                <a:off x="6030" y="1267"/>
                <a:ext cx="404" cy="205"/>
              </a:xfrm>
              <a:custGeom>
                <a:avLst/>
                <a:gdLst>
                  <a:gd name="T0" fmla="*/ 128 w 254"/>
                  <a:gd name="T1" fmla="*/ 110 h 129"/>
                  <a:gd name="T2" fmla="*/ 204 w 254"/>
                  <a:gd name="T3" fmla="*/ 106 h 129"/>
                  <a:gd name="T4" fmla="*/ 254 w 254"/>
                  <a:gd name="T5" fmla="*/ 60 h 129"/>
                  <a:gd name="T6" fmla="*/ 134 w 254"/>
                  <a:gd name="T7" fmla="*/ 25 h 129"/>
                  <a:gd name="T8" fmla="*/ 58 w 254"/>
                  <a:gd name="T9" fmla="*/ 33 h 129"/>
                  <a:gd name="T10" fmla="*/ 35 w 254"/>
                  <a:gd name="T11" fmla="*/ 37 h 129"/>
                  <a:gd name="T12" fmla="*/ 8 w 254"/>
                  <a:gd name="T13" fmla="*/ 77 h 129"/>
                  <a:gd name="T14" fmla="*/ 128 w 254"/>
                  <a:gd name="T15" fmla="*/ 110 h 129"/>
                  <a:gd name="T16" fmla="*/ 71 w 254"/>
                  <a:gd name="T17" fmla="*/ 112 h 129"/>
                  <a:gd name="T18" fmla="*/ 20 w 254"/>
                  <a:gd name="T19" fmla="*/ 77 h 129"/>
                  <a:gd name="T20" fmla="*/ 67 w 254"/>
                  <a:gd name="T21" fmla="*/ 34 h 129"/>
                  <a:gd name="T22" fmla="*/ 129 w 254"/>
                  <a:gd name="T23" fmla="*/ 28 h 129"/>
                  <a:gd name="T24" fmla="*/ 156 w 254"/>
                  <a:gd name="T25" fmla="*/ 24 h 129"/>
                  <a:gd name="T26" fmla="*/ 186 w 254"/>
                  <a:gd name="T27" fmla="*/ 20 h 129"/>
                  <a:gd name="T28" fmla="*/ 242 w 254"/>
                  <a:gd name="T29" fmla="*/ 60 h 129"/>
                  <a:gd name="T30" fmla="*/ 188 w 254"/>
                  <a:gd name="T31" fmla="*/ 106 h 129"/>
                  <a:gd name="T32" fmla="*/ 164 w 254"/>
                  <a:gd name="T33" fmla="*/ 108 h 129"/>
                  <a:gd name="T34" fmla="*/ 136 w 254"/>
                  <a:gd name="T35" fmla="*/ 108 h 129"/>
                  <a:gd name="T36" fmla="*/ 113 w 254"/>
                  <a:gd name="T37" fmla="*/ 110 h 129"/>
                  <a:gd name="T38" fmla="*/ 71 w 254"/>
                  <a:gd name="T39"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29">
                    <a:moveTo>
                      <a:pt x="128" y="110"/>
                    </a:moveTo>
                    <a:cubicBezTo>
                      <a:pt x="153" y="109"/>
                      <a:pt x="179" y="108"/>
                      <a:pt x="204" y="106"/>
                    </a:cubicBezTo>
                    <a:cubicBezTo>
                      <a:pt x="232" y="105"/>
                      <a:pt x="254" y="90"/>
                      <a:pt x="254" y="60"/>
                    </a:cubicBezTo>
                    <a:cubicBezTo>
                      <a:pt x="247" y="0"/>
                      <a:pt x="173" y="21"/>
                      <a:pt x="134" y="25"/>
                    </a:cubicBezTo>
                    <a:cubicBezTo>
                      <a:pt x="109" y="28"/>
                      <a:pt x="83" y="30"/>
                      <a:pt x="58" y="33"/>
                    </a:cubicBezTo>
                    <a:cubicBezTo>
                      <a:pt x="50" y="34"/>
                      <a:pt x="42" y="34"/>
                      <a:pt x="35" y="37"/>
                    </a:cubicBezTo>
                    <a:cubicBezTo>
                      <a:pt x="14" y="45"/>
                      <a:pt x="12" y="57"/>
                      <a:pt x="8" y="77"/>
                    </a:cubicBezTo>
                    <a:cubicBezTo>
                      <a:pt x="0" y="129"/>
                      <a:pt x="102" y="112"/>
                      <a:pt x="128" y="110"/>
                    </a:cubicBezTo>
                    <a:close/>
                    <a:moveTo>
                      <a:pt x="71" y="112"/>
                    </a:moveTo>
                    <a:cubicBezTo>
                      <a:pt x="44" y="111"/>
                      <a:pt x="20" y="104"/>
                      <a:pt x="20" y="77"/>
                    </a:cubicBezTo>
                    <a:cubicBezTo>
                      <a:pt x="20" y="47"/>
                      <a:pt x="40" y="37"/>
                      <a:pt x="67" y="34"/>
                    </a:cubicBezTo>
                    <a:cubicBezTo>
                      <a:pt x="88" y="32"/>
                      <a:pt x="108" y="30"/>
                      <a:pt x="129" y="28"/>
                    </a:cubicBezTo>
                    <a:cubicBezTo>
                      <a:pt x="137" y="27"/>
                      <a:pt x="146" y="25"/>
                      <a:pt x="156" y="24"/>
                    </a:cubicBezTo>
                    <a:cubicBezTo>
                      <a:pt x="166" y="22"/>
                      <a:pt x="176" y="21"/>
                      <a:pt x="186" y="20"/>
                    </a:cubicBezTo>
                    <a:cubicBezTo>
                      <a:pt x="214" y="20"/>
                      <a:pt x="238" y="26"/>
                      <a:pt x="242" y="60"/>
                    </a:cubicBezTo>
                    <a:cubicBezTo>
                      <a:pt x="242" y="94"/>
                      <a:pt x="217" y="103"/>
                      <a:pt x="188" y="106"/>
                    </a:cubicBezTo>
                    <a:cubicBezTo>
                      <a:pt x="180" y="107"/>
                      <a:pt x="172" y="107"/>
                      <a:pt x="164" y="108"/>
                    </a:cubicBezTo>
                    <a:cubicBezTo>
                      <a:pt x="154" y="108"/>
                      <a:pt x="144" y="108"/>
                      <a:pt x="136" y="108"/>
                    </a:cubicBezTo>
                    <a:cubicBezTo>
                      <a:pt x="130" y="108"/>
                      <a:pt x="122" y="109"/>
                      <a:pt x="113" y="110"/>
                    </a:cubicBezTo>
                    <a:cubicBezTo>
                      <a:pt x="100" y="111"/>
                      <a:pt x="85" y="113"/>
                      <a:pt x="71" y="11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8" name="Freeform 9"/>
              <p:cNvSpPr>
                <a:spLocks/>
              </p:cNvSpPr>
              <p:nvPr/>
            </p:nvSpPr>
            <p:spPr bwMode="auto">
              <a:xfrm>
                <a:off x="6669" y="1347"/>
                <a:ext cx="65" cy="165"/>
              </a:xfrm>
              <a:custGeom>
                <a:avLst/>
                <a:gdLst>
                  <a:gd name="T0" fmla="*/ 32 w 41"/>
                  <a:gd name="T1" fmla="*/ 24 h 104"/>
                  <a:gd name="T2" fmla="*/ 41 w 41"/>
                  <a:gd name="T3" fmla="*/ 0 h 104"/>
                  <a:gd name="T4" fmla="*/ 11 w 41"/>
                  <a:gd name="T5" fmla="*/ 32 h 104"/>
                  <a:gd name="T6" fmla="*/ 10 w 41"/>
                  <a:gd name="T7" fmla="*/ 36 h 104"/>
                  <a:gd name="T8" fmla="*/ 9 w 41"/>
                  <a:gd name="T9" fmla="*/ 37 h 104"/>
                  <a:gd name="T10" fmla="*/ 34 w 41"/>
                  <a:gd name="T11" fmla="*/ 104 h 104"/>
                  <a:gd name="T12" fmla="*/ 38 w 41"/>
                  <a:gd name="T13" fmla="*/ 101 h 104"/>
                  <a:gd name="T14" fmla="*/ 32 w 41"/>
                  <a:gd name="T15" fmla="*/ 2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4"/>
                    </a:moveTo>
                    <a:cubicBezTo>
                      <a:pt x="35" y="15"/>
                      <a:pt x="38" y="7"/>
                      <a:pt x="41" y="0"/>
                    </a:cubicBezTo>
                    <a:cubicBezTo>
                      <a:pt x="28" y="7"/>
                      <a:pt x="16" y="18"/>
                      <a:pt x="11" y="32"/>
                    </a:cubicBezTo>
                    <a:cubicBezTo>
                      <a:pt x="10" y="33"/>
                      <a:pt x="10" y="34"/>
                      <a:pt x="10" y="36"/>
                    </a:cubicBezTo>
                    <a:cubicBezTo>
                      <a:pt x="10" y="36"/>
                      <a:pt x="9" y="36"/>
                      <a:pt x="9" y="37"/>
                    </a:cubicBezTo>
                    <a:cubicBezTo>
                      <a:pt x="2" y="62"/>
                      <a:pt x="0" y="102"/>
                      <a:pt x="34" y="104"/>
                    </a:cubicBezTo>
                    <a:cubicBezTo>
                      <a:pt x="35" y="103"/>
                      <a:pt x="37" y="102"/>
                      <a:pt x="38" y="101"/>
                    </a:cubicBezTo>
                    <a:cubicBezTo>
                      <a:pt x="20" y="81"/>
                      <a:pt x="25" y="48"/>
                      <a:pt x="32" y="24"/>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1" name="Freeform 10"/>
              <p:cNvSpPr>
                <a:spLocks/>
              </p:cNvSpPr>
              <p:nvPr/>
            </p:nvSpPr>
            <p:spPr bwMode="auto">
              <a:xfrm>
                <a:off x="6588" y="1374"/>
                <a:ext cx="122" cy="152"/>
              </a:xfrm>
              <a:custGeom>
                <a:avLst/>
                <a:gdLst>
                  <a:gd name="T0" fmla="*/ 23 w 77"/>
                  <a:gd name="T1" fmla="*/ 87 h 96"/>
                  <a:gd name="T2" fmla="*/ 77 w 77"/>
                  <a:gd name="T3" fmla="*/ 90 h 96"/>
                  <a:gd name="T4" fmla="*/ 56 w 77"/>
                  <a:gd name="T5" fmla="*/ 21 h 96"/>
                  <a:gd name="T6" fmla="*/ 56 w 77"/>
                  <a:gd name="T7" fmla="*/ 20 h 96"/>
                  <a:gd name="T8" fmla="*/ 5 w 77"/>
                  <a:gd name="T9" fmla="*/ 14 h 96"/>
                  <a:gd name="T10" fmla="*/ 3 w 77"/>
                  <a:gd name="T11" fmla="*/ 23 h 96"/>
                  <a:gd name="T12" fmla="*/ 23 w 77"/>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77" h="96">
                    <a:moveTo>
                      <a:pt x="23" y="87"/>
                    </a:moveTo>
                    <a:cubicBezTo>
                      <a:pt x="41" y="96"/>
                      <a:pt x="60" y="96"/>
                      <a:pt x="77" y="90"/>
                    </a:cubicBezTo>
                    <a:cubicBezTo>
                      <a:pt x="48" y="83"/>
                      <a:pt x="49" y="46"/>
                      <a:pt x="56" y="21"/>
                    </a:cubicBezTo>
                    <a:cubicBezTo>
                      <a:pt x="56" y="20"/>
                      <a:pt x="56" y="20"/>
                      <a:pt x="56" y="20"/>
                    </a:cubicBezTo>
                    <a:cubicBezTo>
                      <a:pt x="42" y="6"/>
                      <a:pt x="20" y="0"/>
                      <a:pt x="5" y="14"/>
                    </a:cubicBezTo>
                    <a:cubicBezTo>
                      <a:pt x="4" y="17"/>
                      <a:pt x="4" y="20"/>
                      <a:pt x="3" y="23"/>
                    </a:cubicBezTo>
                    <a:cubicBezTo>
                      <a:pt x="0" y="45"/>
                      <a:pt x="0" y="74"/>
                      <a:pt x="23" y="8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8" name="Freeform 11"/>
              <p:cNvSpPr>
                <a:spLocks/>
              </p:cNvSpPr>
              <p:nvPr/>
            </p:nvSpPr>
            <p:spPr bwMode="auto">
              <a:xfrm>
                <a:off x="6598" y="1294"/>
                <a:ext cx="141" cy="104"/>
              </a:xfrm>
              <a:custGeom>
                <a:avLst/>
                <a:gdLst>
                  <a:gd name="T0" fmla="*/ 52 w 89"/>
                  <a:gd name="T1" fmla="*/ 65 h 65"/>
                  <a:gd name="T2" fmla="*/ 89 w 89"/>
                  <a:gd name="T3" fmla="*/ 28 h 65"/>
                  <a:gd name="T4" fmla="*/ 47 w 89"/>
                  <a:gd name="T5" fmla="*/ 3 h 65"/>
                  <a:gd name="T6" fmla="*/ 0 w 89"/>
                  <a:gd name="T7" fmla="*/ 58 h 65"/>
                  <a:gd name="T8" fmla="*/ 52 w 89"/>
                  <a:gd name="T9" fmla="*/ 65 h 65"/>
                </a:gdLst>
                <a:ahLst/>
                <a:cxnLst>
                  <a:cxn ang="0">
                    <a:pos x="T0" y="T1"/>
                  </a:cxn>
                  <a:cxn ang="0">
                    <a:pos x="T2" y="T3"/>
                  </a:cxn>
                  <a:cxn ang="0">
                    <a:pos x="T4" y="T5"/>
                  </a:cxn>
                  <a:cxn ang="0">
                    <a:pos x="T6" y="T7"/>
                  </a:cxn>
                  <a:cxn ang="0">
                    <a:pos x="T8" y="T9"/>
                  </a:cxn>
                </a:cxnLst>
                <a:rect l="0" t="0" r="r" b="b"/>
                <a:pathLst>
                  <a:path w="89" h="65">
                    <a:moveTo>
                      <a:pt x="52" y="65"/>
                    </a:moveTo>
                    <a:cubicBezTo>
                      <a:pt x="58" y="48"/>
                      <a:pt x="72" y="35"/>
                      <a:pt x="89" y="28"/>
                    </a:cubicBezTo>
                    <a:cubicBezTo>
                      <a:pt x="80" y="13"/>
                      <a:pt x="65" y="0"/>
                      <a:pt x="47" y="3"/>
                    </a:cubicBezTo>
                    <a:cubicBezTo>
                      <a:pt x="19" y="7"/>
                      <a:pt x="6" y="33"/>
                      <a:pt x="0" y="58"/>
                    </a:cubicBezTo>
                    <a:cubicBezTo>
                      <a:pt x="16" y="47"/>
                      <a:pt x="37" y="53"/>
                      <a:pt x="52" y="65"/>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99" name="Freeform 12"/>
              <p:cNvSpPr>
                <a:spLocks/>
              </p:cNvSpPr>
              <p:nvPr/>
            </p:nvSpPr>
            <p:spPr bwMode="auto">
              <a:xfrm>
                <a:off x="6615" y="1328"/>
                <a:ext cx="2" cy="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1" y="0"/>
                      <a:pt x="1" y="1"/>
                      <a:pt x="0" y="1"/>
                    </a:cubicBezTo>
                    <a:cubicBezTo>
                      <a:pt x="0" y="1"/>
                      <a:pt x="0" y="2"/>
                      <a:pt x="0"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0" name="Freeform 13"/>
              <p:cNvSpPr>
                <a:spLocks/>
              </p:cNvSpPr>
              <p:nvPr/>
            </p:nvSpPr>
            <p:spPr bwMode="auto">
              <a:xfrm>
                <a:off x="6804" y="1342"/>
                <a:ext cx="65" cy="165"/>
              </a:xfrm>
              <a:custGeom>
                <a:avLst/>
                <a:gdLst>
                  <a:gd name="T0" fmla="*/ 32 w 41"/>
                  <a:gd name="T1" fmla="*/ 22 h 104"/>
                  <a:gd name="T2" fmla="*/ 41 w 41"/>
                  <a:gd name="T3" fmla="*/ 0 h 104"/>
                  <a:gd name="T4" fmla="*/ 12 w 41"/>
                  <a:gd name="T5" fmla="*/ 31 h 104"/>
                  <a:gd name="T6" fmla="*/ 10 w 41"/>
                  <a:gd name="T7" fmla="*/ 35 h 104"/>
                  <a:gd name="T8" fmla="*/ 10 w 41"/>
                  <a:gd name="T9" fmla="*/ 36 h 104"/>
                  <a:gd name="T10" fmla="*/ 35 w 41"/>
                  <a:gd name="T11" fmla="*/ 104 h 104"/>
                  <a:gd name="T12" fmla="*/ 39 w 41"/>
                  <a:gd name="T13" fmla="*/ 103 h 104"/>
                  <a:gd name="T14" fmla="*/ 32 w 41"/>
                  <a:gd name="T15" fmla="*/ 2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2"/>
                    </a:moveTo>
                    <a:cubicBezTo>
                      <a:pt x="35" y="14"/>
                      <a:pt x="37" y="7"/>
                      <a:pt x="41" y="0"/>
                    </a:cubicBezTo>
                    <a:cubicBezTo>
                      <a:pt x="28" y="7"/>
                      <a:pt x="16" y="18"/>
                      <a:pt x="12" y="31"/>
                    </a:cubicBezTo>
                    <a:cubicBezTo>
                      <a:pt x="11" y="32"/>
                      <a:pt x="11" y="34"/>
                      <a:pt x="10" y="35"/>
                    </a:cubicBezTo>
                    <a:cubicBezTo>
                      <a:pt x="10" y="36"/>
                      <a:pt x="10" y="36"/>
                      <a:pt x="10" y="36"/>
                    </a:cubicBezTo>
                    <a:cubicBezTo>
                      <a:pt x="2" y="62"/>
                      <a:pt x="0" y="103"/>
                      <a:pt x="35" y="104"/>
                    </a:cubicBezTo>
                    <a:cubicBezTo>
                      <a:pt x="36" y="104"/>
                      <a:pt x="38" y="103"/>
                      <a:pt x="39" y="103"/>
                    </a:cubicBezTo>
                    <a:cubicBezTo>
                      <a:pt x="19" y="82"/>
                      <a:pt x="24" y="47"/>
                      <a:pt x="32" y="2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1" name="Freeform 14"/>
              <p:cNvSpPr>
                <a:spLocks/>
              </p:cNvSpPr>
              <p:nvPr/>
            </p:nvSpPr>
            <p:spPr bwMode="auto">
              <a:xfrm>
                <a:off x="6721" y="1367"/>
                <a:ext cx="126" cy="158"/>
              </a:xfrm>
              <a:custGeom>
                <a:avLst/>
                <a:gdLst>
                  <a:gd name="T0" fmla="*/ 79 w 79"/>
                  <a:gd name="T1" fmla="*/ 91 h 99"/>
                  <a:gd name="T2" fmla="*/ 58 w 79"/>
                  <a:gd name="T3" fmla="*/ 20 h 99"/>
                  <a:gd name="T4" fmla="*/ 6 w 79"/>
                  <a:gd name="T5" fmla="*/ 15 h 99"/>
                  <a:gd name="T6" fmla="*/ 4 w 79"/>
                  <a:gd name="T7" fmla="*/ 22 h 99"/>
                  <a:gd name="T8" fmla="*/ 22 w 79"/>
                  <a:gd name="T9" fmla="*/ 87 h 99"/>
                  <a:gd name="T10" fmla="*/ 79 w 79"/>
                  <a:gd name="T11" fmla="*/ 91 h 99"/>
                </a:gdLst>
                <a:ahLst/>
                <a:cxnLst>
                  <a:cxn ang="0">
                    <a:pos x="T0" y="T1"/>
                  </a:cxn>
                  <a:cxn ang="0">
                    <a:pos x="T2" y="T3"/>
                  </a:cxn>
                  <a:cxn ang="0">
                    <a:pos x="T4" y="T5"/>
                  </a:cxn>
                  <a:cxn ang="0">
                    <a:pos x="T6" y="T7"/>
                  </a:cxn>
                  <a:cxn ang="0">
                    <a:pos x="T8" y="T9"/>
                  </a:cxn>
                  <a:cxn ang="0">
                    <a:pos x="T10" y="T11"/>
                  </a:cxn>
                </a:cxnLst>
                <a:rect l="0" t="0" r="r" b="b"/>
                <a:pathLst>
                  <a:path w="79" h="99">
                    <a:moveTo>
                      <a:pt x="79" y="91"/>
                    </a:moveTo>
                    <a:cubicBezTo>
                      <a:pt x="50" y="85"/>
                      <a:pt x="51" y="46"/>
                      <a:pt x="58" y="20"/>
                    </a:cubicBezTo>
                    <a:cubicBezTo>
                      <a:pt x="43" y="6"/>
                      <a:pt x="21" y="0"/>
                      <a:pt x="6" y="15"/>
                    </a:cubicBezTo>
                    <a:cubicBezTo>
                      <a:pt x="5" y="17"/>
                      <a:pt x="4" y="20"/>
                      <a:pt x="4" y="22"/>
                    </a:cubicBezTo>
                    <a:cubicBezTo>
                      <a:pt x="0" y="44"/>
                      <a:pt x="0" y="74"/>
                      <a:pt x="22" y="87"/>
                    </a:cubicBezTo>
                    <a:cubicBezTo>
                      <a:pt x="41" y="99"/>
                      <a:pt x="61" y="98"/>
                      <a:pt x="79" y="91"/>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2" name="Freeform 15"/>
              <p:cNvSpPr>
                <a:spLocks/>
              </p:cNvSpPr>
              <p:nvPr/>
            </p:nvSpPr>
            <p:spPr bwMode="auto">
              <a:xfrm>
                <a:off x="6750" y="1320"/>
                <a:ext cx="2" cy="3"/>
              </a:xfrm>
              <a:custGeom>
                <a:avLst/>
                <a:gdLst>
                  <a:gd name="T0" fmla="*/ 0 w 1"/>
                  <a:gd name="T1" fmla="*/ 1 h 2"/>
                  <a:gd name="T2" fmla="*/ 0 w 1"/>
                  <a:gd name="T3" fmla="*/ 2 h 2"/>
                  <a:gd name="T4" fmla="*/ 1 w 1"/>
                  <a:gd name="T5" fmla="*/ 0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0" y="2"/>
                      <a:pt x="1" y="1"/>
                      <a:pt x="1" y="0"/>
                    </a:cubicBezTo>
                    <a:cubicBezTo>
                      <a:pt x="1" y="1"/>
                      <a:pt x="1" y="1"/>
                      <a:pt x="0" y="1"/>
                    </a:cubicBezTo>
                    <a:cubicBezTo>
                      <a:pt x="0" y="1"/>
                      <a:pt x="0" y="1"/>
                      <a:pt x="0" y="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3" name="Freeform 16"/>
              <p:cNvSpPr>
                <a:spLocks/>
              </p:cNvSpPr>
              <p:nvPr/>
            </p:nvSpPr>
            <p:spPr bwMode="auto">
              <a:xfrm>
                <a:off x="6733" y="1287"/>
                <a:ext cx="143" cy="106"/>
              </a:xfrm>
              <a:custGeom>
                <a:avLst/>
                <a:gdLst>
                  <a:gd name="T0" fmla="*/ 0 w 90"/>
                  <a:gd name="T1" fmla="*/ 59 h 67"/>
                  <a:gd name="T2" fmla="*/ 52 w 90"/>
                  <a:gd name="T3" fmla="*/ 67 h 67"/>
                  <a:gd name="T4" fmla="*/ 88 w 90"/>
                  <a:gd name="T5" fmla="*/ 29 h 67"/>
                  <a:gd name="T6" fmla="*/ 90 w 90"/>
                  <a:gd name="T7" fmla="*/ 27 h 67"/>
                  <a:gd name="T8" fmla="*/ 48 w 90"/>
                  <a:gd name="T9" fmla="*/ 3 h 67"/>
                  <a:gd name="T10" fmla="*/ 0 w 90"/>
                  <a:gd name="T11" fmla="*/ 59 h 67"/>
                </a:gdLst>
                <a:ahLst/>
                <a:cxnLst>
                  <a:cxn ang="0">
                    <a:pos x="T0" y="T1"/>
                  </a:cxn>
                  <a:cxn ang="0">
                    <a:pos x="T2" y="T3"/>
                  </a:cxn>
                  <a:cxn ang="0">
                    <a:pos x="T4" y="T5"/>
                  </a:cxn>
                  <a:cxn ang="0">
                    <a:pos x="T6" y="T7"/>
                  </a:cxn>
                  <a:cxn ang="0">
                    <a:pos x="T8" y="T9"/>
                  </a:cxn>
                  <a:cxn ang="0">
                    <a:pos x="T10" y="T11"/>
                  </a:cxn>
                </a:cxnLst>
                <a:rect l="0" t="0" r="r" b="b"/>
                <a:pathLst>
                  <a:path w="90" h="67">
                    <a:moveTo>
                      <a:pt x="0" y="59"/>
                    </a:moveTo>
                    <a:cubicBezTo>
                      <a:pt x="16" y="48"/>
                      <a:pt x="37" y="54"/>
                      <a:pt x="52" y="67"/>
                    </a:cubicBezTo>
                    <a:cubicBezTo>
                      <a:pt x="58" y="50"/>
                      <a:pt x="72" y="37"/>
                      <a:pt x="88" y="29"/>
                    </a:cubicBezTo>
                    <a:cubicBezTo>
                      <a:pt x="89" y="29"/>
                      <a:pt x="89" y="28"/>
                      <a:pt x="90" y="27"/>
                    </a:cubicBezTo>
                    <a:cubicBezTo>
                      <a:pt x="81" y="13"/>
                      <a:pt x="65" y="0"/>
                      <a:pt x="48" y="3"/>
                    </a:cubicBezTo>
                    <a:cubicBezTo>
                      <a:pt x="19" y="7"/>
                      <a:pt x="6" y="33"/>
                      <a:pt x="0" y="5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4" name="Freeform 17"/>
              <p:cNvSpPr>
                <a:spLocks/>
              </p:cNvSpPr>
              <p:nvPr/>
            </p:nvSpPr>
            <p:spPr bwMode="auto">
              <a:xfrm>
                <a:off x="6866" y="1279"/>
                <a:ext cx="149" cy="108"/>
              </a:xfrm>
              <a:custGeom>
                <a:avLst/>
                <a:gdLst>
                  <a:gd name="T0" fmla="*/ 94 w 94"/>
                  <a:gd name="T1" fmla="*/ 29 h 68"/>
                  <a:gd name="T2" fmla="*/ 49 w 94"/>
                  <a:gd name="T3" fmla="*/ 3 h 68"/>
                  <a:gd name="T4" fmla="*/ 0 w 94"/>
                  <a:gd name="T5" fmla="*/ 61 h 68"/>
                  <a:gd name="T6" fmla="*/ 54 w 94"/>
                  <a:gd name="T7" fmla="*/ 68 h 68"/>
                  <a:gd name="T8" fmla="*/ 67 w 94"/>
                  <a:gd name="T9" fmla="*/ 47 h 68"/>
                  <a:gd name="T10" fmla="*/ 94 w 94"/>
                  <a:gd name="T11" fmla="*/ 29 h 68"/>
                </a:gdLst>
                <a:ahLst/>
                <a:cxnLst>
                  <a:cxn ang="0">
                    <a:pos x="T0" y="T1"/>
                  </a:cxn>
                  <a:cxn ang="0">
                    <a:pos x="T2" y="T3"/>
                  </a:cxn>
                  <a:cxn ang="0">
                    <a:pos x="T4" y="T5"/>
                  </a:cxn>
                  <a:cxn ang="0">
                    <a:pos x="T6" y="T7"/>
                  </a:cxn>
                  <a:cxn ang="0">
                    <a:pos x="T8" y="T9"/>
                  </a:cxn>
                  <a:cxn ang="0">
                    <a:pos x="T10" y="T11"/>
                  </a:cxn>
                </a:cxnLst>
                <a:rect l="0" t="0" r="r" b="b"/>
                <a:pathLst>
                  <a:path w="94" h="68">
                    <a:moveTo>
                      <a:pt x="94" y="29"/>
                    </a:moveTo>
                    <a:cubicBezTo>
                      <a:pt x="84" y="14"/>
                      <a:pt x="67" y="0"/>
                      <a:pt x="49" y="3"/>
                    </a:cubicBezTo>
                    <a:cubicBezTo>
                      <a:pt x="19" y="8"/>
                      <a:pt x="7" y="34"/>
                      <a:pt x="0" y="61"/>
                    </a:cubicBezTo>
                    <a:cubicBezTo>
                      <a:pt x="17" y="49"/>
                      <a:pt x="39" y="55"/>
                      <a:pt x="54" y="68"/>
                    </a:cubicBezTo>
                    <a:cubicBezTo>
                      <a:pt x="57" y="60"/>
                      <a:pt x="61" y="53"/>
                      <a:pt x="67" y="47"/>
                    </a:cubicBezTo>
                    <a:cubicBezTo>
                      <a:pt x="74" y="39"/>
                      <a:pt x="84" y="33"/>
                      <a:pt x="94" y="2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5" name="Freeform 18"/>
              <p:cNvSpPr>
                <a:spLocks/>
              </p:cNvSpPr>
              <p:nvPr/>
            </p:nvSpPr>
            <p:spPr bwMode="auto">
              <a:xfrm>
                <a:off x="6856" y="1361"/>
                <a:ext cx="135" cy="157"/>
              </a:xfrm>
              <a:custGeom>
                <a:avLst/>
                <a:gdLst>
                  <a:gd name="T0" fmla="*/ 74 w 85"/>
                  <a:gd name="T1" fmla="*/ 97 h 99"/>
                  <a:gd name="T2" fmla="*/ 85 w 85"/>
                  <a:gd name="T3" fmla="*/ 94 h 99"/>
                  <a:gd name="T4" fmla="*/ 56 w 85"/>
                  <a:gd name="T5" fmla="*/ 36 h 99"/>
                  <a:gd name="T6" fmla="*/ 59 w 85"/>
                  <a:gd name="T7" fmla="*/ 20 h 99"/>
                  <a:gd name="T8" fmla="*/ 5 w 85"/>
                  <a:gd name="T9" fmla="*/ 15 h 99"/>
                  <a:gd name="T10" fmla="*/ 3 w 85"/>
                  <a:gd name="T11" fmla="*/ 25 h 99"/>
                  <a:gd name="T12" fmla="*/ 23 w 85"/>
                  <a:gd name="T13" fmla="*/ 89 h 99"/>
                  <a:gd name="T14" fmla="*/ 74 w 85"/>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9">
                    <a:moveTo>
                      <a:pt x="74" y="97"/>
                    </a:moveTo>
                    <a:cubicBezTo>
                      <a:pt x="78" y="97"/>
                      <a:pt x="81" y="96"/>
                      <a:pt x="85" y="94"/>
                    </a:cubicBezTo>
                    <a:cubicBezTo>
                      <a:pt x="57" y="90"/>
                      <a:pt x="51" y="61"/>
                      <a:pt x="56" y="36"/>
                    </a:cubicBezTo>
                    <a:cubicBezTo>
                      <a:pt x="56" y="31"/>
                      <a:pt x="57" y="25"/>
                      <a:pt x="59" y="20"/>
                    </a:cubicBezTo>
                    <a:cubicBezTo>
                      <a:pt x="44" y="6"/>
                      <a:pt x="21" y="0"/>
                      <a:pt x="5" y="15"/>
                    </a:cubicBezTo>
                    <a:cubicBezTo>
                      <a:pt x="4" y="18"/>
                      <a:pt x="4" y="22"/>
                      <a:pt x="3" y="25"/>
                    </a:cubicBezTo>
                    <a:cubicBezTo>
                      <a:pt x="0" y="47"/>
                      <a:pt x="0" y="76"/>
                      <a:pt x="23" y="89"/>
                    </a:cubicBezTo>
                    <a:cubicBezTo>
                      <a:pt x="38" y="98"/>
                      <a:pt x="57" y="99"/>
                      <a:pt x="74" y="9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6" name="Freeform 19"/>
              <p:cNvSpPr>
                <a:spLocks/>
              </p:cNvSpPr>
              <p:nvPr/>
            </p:nvSpPr>
            <p:spPr bwMode="auto">
              <a:xfrm>
                <a:off x="6945" y="1331"/>
                <a:ext cx="75" cy="175"/>
              </a:xfrm>
              <a:custGeom>
                <a:avLst/>
                <a:gdLst>
                  <a:gd name="T0" fmla="*/ 47 w 47"/>
                  <a:gd name="T1" fmla="*/ 2 h 110"/>
                  <a:gd name="T2" fmla="*/ 46 w 47"/>
                  <a:gd name="T3" fmla="*/ 0 h 110"/>
                  <a:gd name="T4" fmla="*/ 4 w 47"/>
                  <a:gd name="T5" fmla="*/ 52 h 110"/>
                  <a:gd name="T6" fmla="*/ 34 w 47"/>
                  <a:gd name="T7" fmla="*/ 109 h 110"/>
                  <a:gd name="T8" fmla="*/ 35 w 47"/>
                  <a:gd name="T9" fmla="*/ 110 h 110"/>
                  <a:gd name="T10" fmla="*/ 39 w 47"/>
                  <a:gd name="T11" fmla="*/ 107 h 110"/>
                  <a:gd name="T12" fmla="*/ 47 w 47"/>
                  <a:gd name="T13" fmla="*/ 2 h 110"/>
                </a:gdLst>
                <a:ahLst/>
                <a:cxnLst>
                  <a:cxn ang="0">
                    <a:pos x="T0" y="T1"/>
                  </a:cxn>
                  <a:cxn ang="0">
                    <a:pos x="T2" y="T3"/>
                  </a:cxn>
                  <a:cxn ang="0">
                    <a:pos x="T4" y="T5"/>
                  </a:cxn>
                  <a:cxn ang="0">
                    <a:pos x="T6" y="T7"/>
                  </a:cxn>
                  <a:cxn ang="0">
                    <a:pos x="T8" y="T9"/>
                  </a:cxn>
                  <a:cxn ang="0">
                    <a:pos x="T10" y="T11"/>
                  </a:cxn>
                  <a:cxn ang="0">
                    <a:pos x="T12" y="T13"/>
                  </a:cxn>
                </a:cxnLst>
                <a:rect l="0" t="0" r="r" b="b"/>
                <a:pathLst>
                  <a:path w="47" h="110">
                    <a:moveTo>
                      <a:pt x="47" y="2"/>
                    </a:moveTo>
                    <a:cubicBezTo>
                      <a:pt x="46" y="1"/>
                      <a:pt x="46" y="0"/>
                      <a:pt x="46" y="0"/>
                    </a:cubicBezTo>
                    <a:cubicBezTo>
                      <a:pt x="22" y="9"/>
                      <a:pt x="8" y="27"/>
                      <a:pt x="4" y="52"/>
                    </a:cubicBezTo>
                    <a:cubicBezTo>
                      <a:pt x="0" y="77"/>
                      <a:pt x="2" y="108"/>
                      <a:pt x="34" y="109"/>
                    </a:cubicBezTo>
                    <a:cubicBezTo>
                      <a:pt x="34" y="109"/>
                      <a:pt x="34" y="109"/>
                      <a:pt x="35" y="110"/>
                    </a:cubicBezTo>
                    <a:cubicBezTo>
                      <a:pt x="36" y="109"/>
                      <a:pt x="38" y="108"/>
                      <a:pt x="39" y="107"/>
                    </a:cubicBezTo>
                    <a:cubicBezTo>
                      <a:pt x="35" y="72"/>
                      <a:pt x="35" y="35"/>
                      <a:pt x="47" y="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7" name="Freeform 20"/>
              <p:cNvSpPr>
                <a:spLocks/>
              </p:cNvSpPr>
              <p:nvPr/>
            </p:nvSpPr>
            <p:spPr bwMode="auto">
              <a:xfrm>
                <a:off x="6262" y="1707"/>
                <a:ext cx="374" cy="821"/>
              </a:xfrm>
              <a:custGeom>
                <a:avLst/>
                <a:gdLst>
                  <a:gd name="T0" fmla="*/ 176 w 235"/>
                  <a:gd name="T1" fmla="*/ 1 h 517"/>
                  <a:gd name="T2" fmla="*/ 176 w 235"/>
                  <a:gd name="T3" fmla="*/ 1 h 517"/>
                  <a:gd name="T4" fmla="*/ 172 w 235"/>
                  <a:gd name="T5" fmla="*/ 0 h 517"/>
                  <a:gd name="T6" fmla="*/ 61 w 235"/>
                  <a:gd name="T7" fmla="*/ 101 h 517"/>
                  <a:gd name="T8" fmla="*/ 10 w 235"/>
                  <a:gd name="T9" fmla="*/ 317 h 517"/>
                  <a:gd name="T10" fmla="*/ 119 w 235"/>
                  <a:gd name="T11" fmla="*/ 510 h 517"/>
                  <a:gd name="T12" fmla="*/ 138 w 235"/>
                  <a:gd name="T13" fmla="*/ 515 h 517"/>
                  <a:gd name="T14" fmla="*/ 201 w 235"/>
                  <a:gd name="T15" fmla="*/ 505 h 517"/>
                  <a:gd name="T16" fmla="*/ 235 w 235"/>
                  <a:gd name="T17" fmla="*/ 484 h 517"/>
                  <a:gd name="T18" fmla="*/ 182 w 235"/>
                  <a:gd name="T19" fmla="*/ 367 h 517"/>
                  <a:gd name="T20" fmla="*/ 134 w 235"/>
                  <a:gd name="T21" fmla="*/ 338 h 517"/>
                  <a:gd name="T22" fmla="*/ 111 w 235"/>
                  <a:gd name="T23" fmla="*/ 265 h 517"/>
                  <a:gd name="T24" fmla="*/ 152 w 235"/>
                  <a:gd name="T25" fmla="*/ 214 h 517"/>
                  <a:gd name="T26" fmla="*/ 169 w 235"/>
                  <a:gd name="T27" fmla="*/ 206 h 517"/>
                  <a:gd name="T28" fmla="*/ 193 w 235"/>
                  <a:gd name="T29" fmla="*/ 6 h 517"/>
                  <a:gd name="T30" fmla="*/ 176 w 235"/>
                  <a:gd name="T31" fmla="*/ 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517">
                    <a:moveTo>
                      <a:pt x="176" y="1"/>
                    </a:moveTo>
                    <a:cubicBezTo>
                      <a:pt x="176" y="1"/>
                      <a:pt x="176" y="1"/>
                      <a:pt x="176" y="1"/>
                    </a:cubicBezTo>
                    <a:cubicBezTo>
                      <a:pt x="174" y="1"/>
                      <a:pt x="173" y="0"/>
                      <a:pt x="172" y="0"/>
                    </a:cubicBezTo>
                    <a:cubicBezTo>
                      <a:pt x="130" y="27"/>
                      <a:pt x="91" y="61"/>
                      <a:pt x="61" y="101"/>
                    </a:cubicBezTo>
                    <a:cubicBezTo>
                      <a:pt x="13" y="165"/>
                      <a:pt x="0" y="238"/>
                      <a:pt x="10" y="317"/>
                    </a:cubicBezTo>
                    <a:cubicBezTo>
                      <a:pt x="19" y="386"/>
                      <a:pt x="50" y="477"/>
                      <a:pt x="119" y="510"/>
                    </a:cubicBezTo>
                    <a:cubicBezTo>
                      <a:pt x="126" y="512"/>
                      <a:pt x="133" y="514"/>
                      <a:pt x="138" y="515"/>
                    </a:cubicBezTo>
                    <a:cubicBezTo>
                      <a:pt x="159" y="517"/>
                      <a:pt x="180" y="514"/>
                      <a:pt x="201" y="505"/>
                    </a:cubicBezTo>
                    <a:cubicBezTo>
                      <a:pt x="213" y="499"/>
                      <a:pt x="224" y="492"/>
                      <a:pt x="235" y="484"/>
                    </a:cubicBezTo>
                    <a:cubicBezTo>
                      <a:pt x="223" y="471"/>
                      <a:pt x="198" y="436"/>
                      <a:pt x="182" y="367"/>
                    </a:cubicBezTo>
                    <a:cubicBezTo>
                      <a:pt x="164" y="360"/>
                      <a:pt x="147" y="351"/>
                      <a:pt x="134" y="338"/>
                    </a:cubicBezTo>
                    <a:cubicBezTo>
                      <a:pt x="114" y="320"/>
                      <a:pt x="104" y="290"/>
                      <a:pt x="111" y="265"/>
                    </a:cubicBezTo>
                    <a:cubicBezTo>
                      <a:pt x="114" y="243"/>
                      <a:pt x="133" y="224"/>
                      <a:pt x="152" y="214"/>
                    </a:cubicBezTo>
                    <a:cubicBezTo>
                      <a:pt x="157" y="211"/>
                      <a:pt x="163" y="208"/>
                      <a:pt x="169" y="206"/>
                    </a:cubicBezTo>
                    <a:cubicBezTo>
                      <a:pt x="171" y="150"/>
                      <a:pt x="178" y="84"/>
                      <a:pt x="193" y="6"/>
                    </a:cubicBezTo>
                    <a:cubicBezTo>
                      <a:pt x="188" y="4"/>
                      <a:pt x="182" y="2"/>
                      <a:pt x="176" y="1"/>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8" name="Freeform 21"/>
              <p:cNvSpPr>
                <a:spLocks/>
              </p:cNvSpPr>
              <p:nvPr/>
            </p:nvSpPr>
            <p:spPr bwMode="auto">
              <a:xfrm>
                <a:off x="6437" y="2507"/>
                <a:ext cx="164" cy="29"/>
              </a:xfrm>
              <a:custGeom>
                <a:avLst/>
                <a:gdLst>
                  <a:gd name="T0" fmla="*/ 0 w 103"/>
                  <a:gd name="T1" fmla="*/ 10 h 18"/>
                  <a:gd name="T2" fmla="*/ 60 w 103"/>
                  <a:gd name="T3" fmla="*/ 14 h 18"/>
                  <a:gd name="T4" fmla="*/ 103 w 103"/>
                  <a:gd name="T5" fmla="*/ 0 h 18"/>
                  <a:gd name="T6" fmla="*/ 0 w 103"/>
                  <a:gd name="T7" fmla="*/ 10 h 18"/>
                </a:gdLst>
                <a:ahLst/>
                <a:cxnLst>
                  <a:cxn ang="0">
                    <a:pos x="T0" y="T1"/>
                  </a:cxn>
                  <a:cxn ang="0">
                    <a:pos x="T2" y="T3"/>
                  </a:cxn>
                  <a:cxn ang="0">
                    <a:pos x="T4" y="T5"/>
                  </a:cxn>
                  <a:cxn ang="0">
                    <a:pos x="T6" y="T7"/>
                  </a:cxn>
                </a:cxnLst>
                <a:rect l="0" t="0" r="r" b="b"/>
                <a:pathLst>
                  <a:path w="103" h="18">
                    <a:moveTo>
                      <a:pt x="0" y="10"/>
                    </a:moveTo>
                    <a:cubicBezTo>
                      <a:pt x="20" y="15"/>
                      <a:pt x="40" y="17"/>
                      <a:pt x="60" y="14"/>
                    </a:cubicBezTo>
                    <a:cubicBezTo>
                      <a:pt x="75" y="12"/>
                      <a:pt x="89" y="7"/>
                      <a:pt x="103" y="0"/>
                    </a:cubicBezTo>
                    <a:cubicBezTo>
                      <a:pt x="70" y="14"/>
                      <a:pt x="34" y="18"/>
                      <a:pt x="0" y="1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9" name="Freeform 22"/>
              <p:cNvSpPr>
                <a:spLocks/>
              </p:cNvSpPr>
              <p:nvPr/>
            </p:nvSpPr>
            <p:spPr bwMode="auto">
              <a:xfrm>
                <a:off x="6536" y="1701"/>
                <a:ext cx="30" cy="8"/>
              </a:xfrm>
              <a:custGeom>
                <a:avLst/>
                <a:gdLst>
                  <a:gd name="T0" fmla="*/ 6 w 19"/>
                  <a:gd name="T1" fmla="*/ 2 h 5"/>
                  <a:gd name="T2" fmla="*/ 19 w 19"/>
                  <a:gd name="T3" fmla="*/ 5 h 5"/>
                  <a:gd name="T4" fmla="*/ 19 w 19"/>
                  <a:gd name="T5" fmla="*/ 5 h 5"/>
                  <a:gd name="T6" fmla="*/ 0 w 19"/>
                  <a:gd name="T7" fmla="*/ 0 h 5"/>
                  <a:gd name="T8" fmla="*/ 5 w 19"/>
                  <a:gd name="T9" fmla="*/ 1 h 5"/>
                  <a:gd name="T10" fmla="*/ 6 w 19"/>
                  <a:gd name="T11" fmla="*/ 2 h 5"/>
                </a:gdLst>
                <a:ahLst/>
                <a:cxnLst>
                  <a:cxn ang="0">
                    <a:pos x="T0" y="T1"/>
                  </a:cxn>
                  <a:cxn ang="0">
                    <a:pos x="T2" y="T3"/>
                  </a:cxn>
                  <a:cxn ang="0">
                    <a:pos x="T4" y="T5"/>
                  </a:cxn>
                  <a:cxn ang="0">
                    <a:pos x="T6" y="T7"/>
                  </a:cxn>
                  <a:cxn ang="0">
                    <a:pos x="T8" y="T9"/>
                  </a:cxn>
                  <a:cxn ang="0">
                    <a:pos x="T10" y="T11"/>
                  </a:cxn>
                </a:cxnLst>
                <a:rect l="0" t="0" r="r" b="b"/>
                <a:pathLst>
                  <a:path w="19" h="5">
                    <a:moveTo>
                      <a:pt x="6" y="2"/>
                    </a:moveTo>
                    <a:cubicBezTo>
                      <a:pt x="10" y="3"/>
                      <a:pt x="15" y="4"/>
                      <a:pt x="19" y="5"/>
                    </a:cubicBezTo>
                    <a:cubicBezTo>
                      <a:pt x="19" y="5"/>
                      <a:pt x="19" y="5"/>
                      <a:pt x="19" y="5"/>
                    </a:cubicBezTo>
                    <a:cubicBezTo>
                      <a:pt x="13" y="3"/>
                      <a:pt x="6" y="1"/>
                      <a:pt x="0" y="0"/>
                    </a:cubicBezTo>
                    <a:cubicBezTo>
                      <a:pt x="2" y="0"/>
                      <a:pt x="3" y="1"/>
                      <a:pt x="5" y="1"/>
                    </a:cubicBezTo>
                    <a:cubicBezTo>
                      <a:pt x="6" y="1"/>
                      <a:pt x="6" y="1"/>
                      <a:pt x="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 name="Freeform 23"/>
              <p:cNvSpPr>
                <a:spLocks/>
              </p:cNvSpPr>
              <p:nvPr/>
            </p:nvSpPr>
            <p:spPr bwMode="auto">
              <a:xfrm>
                <a:off x="6429" y="1702"/>
                <a:ext cx="91" cy="15"/>
              </a:xfrm>
              <a:custGeom>
                <a:avLst/>
                <a:gdLst>
                  <a:gd name="T0" fmla="*/ 56 w 57"/>
                  <a:gd name="T1" fmla="*/ 2 h 9"/>
                  <a:gd name="T2" fmla="*/ 57 w 57"/>
                  <a:gd name="T3" fmla="*/ 2 h 9"/>
                  <a:gd name="T4" fmla="*/ 21 w 57"/>
                  <a:gd name="T5" fmla="*/ 3 h 9"/>
                  <a:gd name="T6" fmla="*/ 0 w 57"/>
                  <a:gd name="T7" fmla="*/ 9 h 9"/>
                  <a:gd name="T8" fmla="*/ 56 w 57"/>
                  <a:gd name="T9" fmla="*/ 2 h 9"/>
                </a:gdLst>
                <a:ahLst/>
                <a:cxnLst>
                  <a:cxn ang="0">
                    <a:pos x="T0" y="T1"/>
                  </a:cxn>
                  <a:cxn ang="0">
                    <a:pos x="T2" y="T3"/>
                  </a:cxn>
                  <a:cxn ang="0">
                    <a:pos x="T4" y="T5"/>
                  </a:cxn>
                  <a:cxn ang="0">
                    <a:pos x="T6" y="T7"/>
                  </a:cxn>
                  <a:cxn ang="0">
                    <a:pos x="T8" y="T9"/>
                  </a:cxn>
                </a:cxnLst>
                <a:rect l="0" t="0" r="r" b="b"/>
                <a:pathLst>
                  <a:path w="57" h="9">
                    <a:moveTo>
                      <a:pt x="56" y="2"/>
                    </a:moveTo>
                    <a:cubicBezTo>
                      <a:pt x="56" y="2"/>
                      <a:pt x="56" y="2"/>
                      <a:pt x="57" y="2"/>
                    </a:cubicBezTo>
                    <a:cubicBezTo>
                      <a:pt x="45" y="1"/>
                      <a:pt x="33" y="1"/>
                      <a:pt x="21" y="3"/>
                    </a:cubicBezTo>
                    <a:cubicBezTo>
                      <a:pt x="14" y="4"/>
                      <a:pt x="7" y="6"/>
                      <a:pt x="0" y="9"/>
                    </a:cubicBezTo>
                    <a:cubicBezTo>
                      <a:pt x="18" y="3"/>
                      <a:pt x="37" y="0"/>
                      <a:pt x="5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 name="Freeform 24"/>
              <p:cNvSpPr>
                <a:spLocks/>
              </p:cNvSpPr>
              <p:nvPr/>
            </p:nvSpPr>
            <p:spPr bwMode="auto">
              <a:xfrm>
                <a:off x="6482" y="1998"/>
                <a:ext cx="305" cy="82"/>
              </a:xfrm>
              <a:custGeom>
                <a:avLst/>
                <a:gdLst>
                  <a:gd name="T0" fmla="*/ 8 w 192"/>
                  <a:gd name="T1" fmla="*/ 43 h 52"/>
                  <a:gd name="T2" fmla="*/ 0 w 192"/>
                  <a:gd name="T3" fmla="*/ 52 h 52"/>
                  <a:gd name="T4" fmla="*/ 3 w 192"/>
                  <a:gd name="T5" fmla="*/ 50 h 52"/>
                  <a:gd name="T6" fmla="*/ 119 w 192"/>
                  <a:gd name="T7" fmla="*/ 45 h 52"/>
                  <a:gd name="T8" fmla="*/ 124 w 192"/>
                  <a:gd name="T9" fmla="*/ 46 h 52"/>
                  <a:gd name="T10" fmla="*/ 192 w 192"/>
                  <a:gd name="T11" fmla="*/ 29 h 52"/>
                  <a:gd name="T12" fmla="*/ 191 w 192"/>
                  <a:gd name="T13" fmla="*/ 27 h 52"/>
                  <a:gd name="T14" fmla="*/ 8 w 192"/>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52">
                    <a:moveTo>
                      <a:pt x="8" y="43"/>
                    </a:moveTo>
                    <a:cubicBezTo>
                      <a:pt x="5" y="46"/>
                      <a:pt x="2" y="49"/>
                      <a:pt x="0" y="52"/>
                    </a:cubicBezTo>
                    <a:cubicBezTo>
                      <a:pt x="1" y="51"/>
                      <a:pt x="2" y="51"/>
                      <a:pt x="3" y="50"/>
                    </a:cubicBezTo>
                    <a:cubicBezTo>
                      <a:pt x="39" y="36"/>
                      <a:pt x="82" y="40"/>
                      <a:pt x="119" y="45"/>
                    </a:cubicBezTo>
                    <a:cubicBezTo>
                      <a:pt x="121" y="46"/>
                      <a:pt x="122" y="46"/>
                      <a:pt x="124" y="46"/>
                    </a:cubicBezTo>
                    <a:cubicBezTo>
                      <a:pt x="192" y="29"/>
                      <a:pt x="192" y="29"/>
                      <a:pt x="192" y="29"/>
                    </a:cubicBezTo>
                    <a:cubicBezTo>
                      <a:pt x="192" y="28"/>
                      <a:pt x="191" y="27"/>
                      <a:pt x="191" y="27"/>
                    </a:cubicBezTo>
                    <a:cubicBezTo>
                      <a:pt x="135" y="14"/>
                      <a:pt x="55" y="0"/>
                      <a:pt x="8" y="4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2" name="Freeform 25"/>
              <p:cNvSpPr>
                <a:spLocks noEditPoints="1"/>
              </p:cNvSpPr>
              <p:nvPr/>
            </p:nvSpPr>
            <p:spPr bwMode="auto">
              <a:xfrm>
                <a:off x="6429" y="2050"/>
                <a:ext cx="362" cy="273"/>
              </a:xfrm>
              <a:custGeom>
                <a:avLst/>
                <a:gdLst>
                  <a:gd name="T0" fmla="*/ 226 w 228"/>
                  <a:gd name="T1" fmla="*/ 67 h 172"/>
                  <a:gd name="T2" fmla="*/ 227 w 228"/>
                  <a:gd name="T3" fmla="*/ 32 h 172"/>
                  <a:gd name="T4" fmla="*/ 158 w 228"/>
                  <a:gd name="T5" fmla="*/ 16 h 172"/>
                  <a:gd name="T6" fmla="*/ 35 w 228"/>
                  <a:gd name="T7" fmla="*/ 25 h 172"/>
                  <a:gd name="T8" fmla="*/ 47 w 228"/>
                  <a:gd name="T9" fmla="*/ 127 h 172"/>
                  <a:gd name="T10" fmla="*/ 201 w 228"/>
                  <a:gd name="T11" fmla="*/ 172 h 172"/>
                  <a:gd name="T12" fmla="*/ 213 w 228"/>
                  <a:gd name="T13" fmla="*/ 138 h 172"/>
                  <a:gd name="T14" fmla="*/ 226 w 228"/>
                  <a:gd name="T15" fmla="*/ 67 h 172"/>
                  <a:gd name="T16" fmla="*/ 153 w 228"/>
                  <a:gd name="T17" fmla="*/ 62 h 172"/>
                  <a:gd name="T18" fmla="*/ 86 w 228"/>
                  <a:gd name="T19" fmla="*/ 96 h 172"/>
                  <a:gd name="T20" fmla="*/ 148 w 228"/>
                  <a:gd name="T21" fmla="*/ 137 h 172"/>
                  <a:gd name="T22" fmla="*/ 145 w 228"/>
                  <a:gd name="T23" fmla="*/ 138 h 172"/>
                  <a:gd name="T24" fmla="*/ 75 w 228"/>
                  <a:gd name="T25" fmla="*/ 80 h 172"/>
                  <a:gd name="T26" fmla="*/ 164 w 228"/>
                  <a:gd name="T27" fmla="*/ 61 h 172"/>
                  <a:gd name="T28" fmla="*/ 153 w 228"/>
                  <a:gd name="T29"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72">
                    <a:moveTo>
                      <a:pt x="226" y="67"/>
                    </a:moveTo>
                    <a:cubicBezTo>
                      <a:pt x="227" y="56"/>
                      <a:pt x="228" y="44"/>
                      <a:pt x="227" y="32"/>
                    </a:cubicBezTo>
                    <a:cubicBezTo>
                      <a:pt x="205" y="25"/>
                      <a:pt x="181" y="20"/>
                      <a:pt x="158" y="16"/>
                    </a:cubicBezTo>
                    <a:cubicBezTo>
                      <a:pt x="121" y="9"/>
                      <a:pt x="68" y="0"/>
                      <a:pt x="35" y="25"/>
                    </a:cubicBezTo>
                    <a:cubicBezTo>
                      <a:pt x="0" y="51"/>
                      <a:pt x="16" y="104"/>
                      <a:pt x="47" y="127"/>
                    </a:cubicBezTo>
                    <a:cubicBezTo>
                      <a:pt x="90" y="159"/>
                      <a:pt x="148" y="167"/>
                      <a:pt x="201" y="172"/>
                    </a:cubicBezTo>
                    <a:cubicBezTo>
                      <a:pt x="206" y="161"/>
                      <a:pt x="210" y="149"/>
                      <a:pt x="213" y="138"/>
                    </a:cubicBezTo>
                    <a:lnTo>
                      <a:pt x="226" y="67"/>
                    </a:lnTo>
                    <a:close/>
                    <a:moveTo>
                      <a:pt x="153" y="62"/>
                    </a:moveTo>
                    <a:cubicBezTo>
                      <a:pt x="125" y="53"/>
                      <a:pt x="81" y="56"/>
                      <a:pt x="86" y="96"/>
                    </a:cubicBezTo>
                    <a:cubicBezTo>
                      <a:pt x="89" y="125"/>
                      <a:pt x="123" y="136"/>
                      <a:pt x="148" y="137"/>
                    </a:cubicBezTo>
                    <a:cubicBezTo>
                      <a:pt x="157" y="137"/>
                      <a:pt x="149" y="138"/>
                      <a:pt x="145" y="138"/>
                    </a:cubicBezTo>
                    <a:cubicBezTo>
                      <a:pt x="114" y="138"/>
                      <a:pt x="61" y="122"/>
                      <a:pt x="75" y="80"/>
                    </a:cubicBezTo>
                    <a:cubicBezTo>
                      <a:pt x="87" y="46"/>
                      <a:pt x="137" y="52"/>
                      <a:pt x="164" y="61"/>
                    </a:cubicBezTo>
                    <a:cubicBezTo>
                      <a:pt x="165" y="61"/>
                      <a:pt x="156" y="63"/>
                      <a:pt x="153" y="62"/>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3" name="Freeform 26"/>
              <p:cNvSpPr>
                <a:spLocks/>
              </p:cNvSpPr>
              <p:nvPr/>
            </p:nvSpPr>
            <p:spPr bwMode="auto">
              <a:xfrm>
                <a:off x="6526" y="2123"/>
                <a:ext cx="165" cy="146"/>
              </a:xfrm>
              <a:custGeom>
                <a:avLst/>
                <a:gdLst>
                  <a:gd name="T0" fmla="*/ 103 w 104"/>
                  <a:gd name="T1" fmla="*/ 15 h 92"/>
                  <a:gd name="T2" fmla="*/ 14 w 104"/>
                  <a:gd name="T3" fmla="*/ 34 h 92"/>
                  <a:gd name="T4" fmla="*/ 84 w 104"/>
                  <a:gd name="T5" fmla="*/ 92 h 92"/>
                  <a:gd name="T6" fmla="*/ 87 w 104"/>
                  <a:gd name="T7" fmla="*/ 91 h 92"/>
                  <a:gd name="T8" fmla="*/ 25 w 104"/>
                  <a:gd name="T9" fmla="*/ 50 h 92"/>
                  <a:gd name="T10" fmla="*/ 92 w 104"/>
                  <a:gd name="T11" fmla="*/ 16 h 92"/>
                  <a:gd name="T12" fmla="*/ 103 w 104"/>
                  <a:gd name="T13" fmla="*/ 15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103" y="15"/>
                    </a:moveTo>
                    <a:cubicBezTo>
                      <a:pt x="76" y="6"/>
                      <a:pt x="26" y="0"/>
                      <a:pt x="14" y="34"/>
                    </a:cubicBezTo>
                    <a:cubicBezTo>
                      <a:pt x="0" y="76"/>
                      <a:pt x="53" y="92"/>
                      <a:pt x="84" y="92"/>
                    </a:cubicBezTo>
                    <a:cubicBezTo>
                      <a:pt x="88" y="92"/>
                      <a:pt x="96" y="91"/>
                      <a:pt x="87" y="91"/>
                    </a:cubicBezTo>
                    <a:cubicBezTo>
                      <a:pt x="62" y="90"/>
                      <a:pt x="28" y="79"/>
                      <a:pt x="25" y="50"/>
                    </a:cubicBezTo>
                    <a:cubicBezTo>
                      <a:pt x="20" y="10"/>
                      <a:pt x="64" y="7"/>
                      <a:pt x="92" y="16"/>
                    </a:cubicBezTo>
                    <a:cubicBezTo>
                      <a:pt x="95" y="17"/>
                      <a:pt x="104" y="15"/>
                      <a:pt x="103" y="1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4" name="Freeform 27"/>
              <p:cNvSpPr>
                <a:spLocks noEditPoints="1"/>
              </p:cNvSpPr>
              <p:nvPr/>
            </p:nvSpPr>
            <p:spPr bwMode="auto">
              <a:xfrm>
                <a:off x="6089" y="1541"/>
                <a:ext cx="845" cy="1152"/>
              </a:xfrm>
              <a:custGeom>
                <a:avLst/>
                <a:gdLst>
                  <a:gd name="T0" fmla="*/ 512 w 532"/>
                  <a:gd name="T1" fmla="*/ 299 h 726"/>
                  <a:gd name="T2" fmla="*/ 241 w 532"/>
                  <a:gd name="T3" fmla="*/ 14 h 726"/>
                  <a:gd name="T4" fmla="*/ 0 w 532"/>
                  <a:gd name="T5" fmla="*/ 362 h 726"/>
                  <a:gd name="T6" fmla="*/ 275 w 532"/>
                  <a:gd name="T7" fmla="*/ 710 h 726"/>
                  <a:gd name="T8" fmla="*/ 512 w 532"/>
                  <a:gd name="T9" fmla="*/ 299 h 726"/>
                  <a:gd name="T10" fmla="*/ 459 w 532"/>
                  <a:gd name="T11" fmla="*/ 559 h 726"/>
                  <a:gd name="T12" fmla="*/ 345 w 532"/>
                  <a:gd name="T13" fmla="*/ 685 h 726"/>
                  <a:gd name="T14" fmla="*/ 167 w 532"/>
                  <a:gd name="T15" fmla="*/ 682 h 726"/>
                  <a:gd name="T16" fmla="*/ 12 w 532"/>
                  <a:gd name="T17" fmla="*/ 362 h 726"/>
                  <a:gd name="T18" fmla="*/ 103 w 532"/>
                  <a:gd name="T19" fmla="*/ 94 h 726"/>
                  <a:gd name="T20" fmla="*/ 208 w 532"/>
                  <a:gd name="T21" fmla="*/ 23 h 726"/>
                  <a:gd name="T22" fmla="*/ 349 w 532"/>
                  <a:gd name="T23" fmla="*/ 41 h 726"/>
                  <a:gd name="T24" fmla="*/ 493 w 532"/>
                  <a:gd name="T25" fmla="*/ 263 h 726"/>
                  <a:gd name="T26" fmla="*/ 459 w 532"/>
                  <a:gd name="T27" fmla="*/ 55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726">
                    <a:moveTo>
                      <a:pt x="512" y="299"/>
                    </a:moveTo>
                    <a:cubicBezTo>
                      <a:pt x="495" y="162"/>
                      <a:pt x="398" y="0"/>
                      <a:pt x="241" y="14"/>
                    </a:cubicBezTo>
                    <a:cubicBezTo>
                      <a:pt x="75" y="29"/>
                      <a:pt x="1" y="217"/>
                      <a:pt x="0" y="362"/>
                    </a:cubicBezTo>
                    <a:cubicBezTo>
                      <a:pt x="1" y="515"/>
                      <a:pt x="91" y="726"/>
                      <a:pt x="275" y="710"/>
                    </a:cubicBezTo>
                    <a:cubicBezTo>
                      <a:pt x="465" y="693"/>
                      <a:pt x="532" y="458"/>
                      <a:pt x="512" y="299"/>
                    </a:cubicBezTo>
                    <a:close/>
                    <a:moveTo>
                      <a:pt x="459" y="559"/>
                    </a:moveTo>
                    <a:cubicBezTo>
                      <a:pt x="434" y="611"/>
                      <a:pt x="395" y="656"/>
                      <a:pt x="345" y="685"/>
                    </a:cubicBezTo>
                    <a:cubicBezTo>
                      <a:pt x="288" y="717"/>
                      <a:pt x="223" y="714"/>
                      <a:pt x="167" y="682"/>
                    </a:cubicBezTo>
                    <a:cubicBezTo>
                      <a:pt x="57" y="621"/>
                      <a:pt x="13" y="480"/>
                      <a:pt x="12" y="362"/>
                    </a:cubicBezTo>
                    <a:cubicBezTo>
                      <a:pt x="13" y="266"/>
                      <a:pt x="40" y="168"/>
                      <a:pt x="103" y="94"/>
                    </a:cubicBezTo>
                    <a:cubicBezTo>
                      <a:pt x="131" y="62"/>
                      <a:pt x="168" y="36"/>
                      <a:pt x="208" y="23"/>
                    </a:cubicBezTo>
                    <a:cubicBezTo>
                      <a:pt x="256" y="8"/>
                      <a:pt x="306" y="17"/>
                      <a:pt x="349" y="41"/>
                    </a:cubicBezTo>
                    <a:cubicBezTo>
                      <a:pt x="429" y="86"/>
                      <a:pt x="474" y="176"/>
                      <a:pt x="493" y="263"/>
                    </a:cubicBezTo>
                    <a:cubicBezTo>
                      <a:pt x="515" y="361"/>
                      <a:pt x="504" y="469"/>
                      <a:pt x="459" y="559"/>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5" name="Freeform 28"/>
              <p:cNvSpPr>
                <a:spLocks noEditPoints="1"/>
              </p:cNvSpPr>
              <p:nvPr/>
            </p:nvSpPr>
            <p:spPr bwMode="auto">
              <a:xfrm>
                <a:off x="6189" y="1696"/>
                <a:ext cx="687" cy="840"/>
              </a:xfrm>
              <a:custGeom>
                <a:avLst/>
                <a:gdLst>
                  <a:gd name="T0" fmla="*/ 237 w 432"/>
                  <a:gd name="T1" fmla="*/ 8 h 529"/>
                  <a:gd name="T2" fmla="*/ 223 w 432"/>
                  <a:gd name="T3" fmla="*/ 4 h 529"/>
                  <a:gd name="T4" fmla="*/ 158 w 432"/>
                  <a:gd name="T5" fmla="*/ 5 h 529"/>
                  <a:gd name="T6" fmla="*/ 31 w 432"/>
                  <a:gd name="T7" fmla="*/ 120 h 529"/>
                  <a:gd name="T8" fmla="*/ 5 w 432"/>
                  <a:gd name="T9" fmla="*/ 324 h 529"/>
                  <a:gd name="T10" fmla="*/ 92 w 432"/>
                  <a:gd name="T11" fmla="*/ 490 h 529"/>
                  <a:gd name="T12" fmla="*/ 156 w 432"/>
                  <a:gd name="T13" fmla="*/ 521 h 529"/>
                  <a:gd name="T14" fmla="*/ 295 w 432"/>
                  <a:gd name="T15" fmla="*/ 490 h 529"/>
                  <a:gd name="T16" fmla="*/ 376 w 432"/>
                  <a:gd name="T17" fmla="*/ 219 h 529"/>
                  <a:gd name="T18" fmla="*/ 308 w 432"/>
                  <a:gd name="T19" fmla="*/ 236 h 529"/>
                  <a:gd name="T20" fmla="*/ 187 w 432"/>
                  <a:gd name="T21" fmla="*/ 240 h 529"/>
                  <a:gd name="T22" fmla="*/ 192 w 432"/>
                  <a:gd name="T23" fmla="*/ 233 h 529"/>
                  <a:gd name="T24" fmla="*/ 376 w 432"/>
                  <a:gd name="T25" fmla="*/ 219 h 529"/>
                  <a:gd name="T26" fmla="*/ 186 w 432"/>
                  <a:gd name="T27" fmla="*/ 248 h 529"/>
                  <a:gd name="T28" fmla="*/ 378 w 432"/>
                  <a:gd name="T29" fmla="*/ 255 h 529"/>
                  <a:gd name="T30" fmla="*/ 364 w 432"/>
                  <a:gd name="T31" fmla="*/ 361 h 529"/>
                  <a:gd name="T32" fmla="*/ 198 w 432"/>
                  <a:gd name="T33" fmla="*/ 350 h 529"/>
                  <a:gd name="T34" fmla="*/ 198 w 432"/>
                  <a:gd name="T35" fmla="*/ 221 h 529"/>
                  <a:gd name="T36" fmla="*/ 180 w 432"/>
                  <a:gd name="T37" fmla="*/ 345 h 529"/>
                  <a:gd name="T38" fmla="*/ 351 w 432"/>
                  <a:gd name="T39" fmla="*/ 397 h 529"/>
                  <a:gd name="T40" fmla="*/ 281 w 432"/>
                  <a:gd name="T41" fmla="*/ 491 h 529"/>
                  <a:gd name="T42" fmla="*/ 184 w 432"/>
                  <a:gd name="T43" fmla="*/ 522 h 529"/>
                  <a:gd name="T44" fmla="*/ 56 w 432"/>
                  <a:gd name="T45" fmla="*/ 324 h 529"/>
                  <a:gd name="T46" fmla="*/ 218 w 432"/>
                  <a:gd name="T47" fmla="*/ 7 h 529"/>
                  <a:gd name="T48" fmla="*/ 222 w 432"/>
                  <a:gd name="T49" fmla="*/ 8 h 529"/>
                  <a:gd name="T50" fmla="*/ 354 w 432"/>
                  <a:gd name="T51" fmla="*/ 136 h 529"/>
                  <a:gd name="T52" fmla="*/ 215 w 432"/>
                  <a:gd name="T53" fmla="*/ 213 h 529"/>
                  <a:gd name="T54" fmla="*/ 130 w 432"/>
                  <a:gd name="T55" fmla="*/ 22 h 529"/>
                  <a:gd name="T56" fmla="*/ 172 w 432"/>
                  <a:gd name="T57" fmla="*/ 7 h 529"/>
                  <a:gd name="T58" fmla="*/ 207 w 432"/>
                  <a:gd name="T59" fmla="*/ 6 h 529"/>
                  <a:gd name="T60" fmla="*/ 50 w 432"/>
                  <a:gd name="T61" fmla="*/ 194 h 529"/>
                  <a:gd name="T62" fmla="*/ 137 w 432"/>
                  <a:gd name="T63" fmla="*/ 509 h 529"/>
                  <a:gd name="T64" fmla="*/ 12 w 432"/>
                  <a:gd name="T65" fmla="*/ 2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529">
                    <a:moveTo>
                      <a:pt x="264" y="18"/>
                    </a:moveTo>
                    <a:cubicBezTo>
                      <a:pt x="255" y="13"/>
                      <a:pt x="246" y="10"/>
                      <a:pt x="237" y="8"/>
                    </a:cubicBezTo>
                    <a:cubicBezTo>
                      <a:pt x="233" y="7"/>
                      <a:pt x="228" y="6"/>
                      <a:pt x="224" y="5"/>
                    </a:cubicBezTo>
                    <a:cubicBezTo>
                      <a:pt x="224" y="4"/>
                      <a:pt x="224" y="4"/>
                      <a:pt x="223" y="4"/>
                    </a:cubicBezTo>
                    <a:cubicBezTo>
                      <a:pt x="221" y="4"/>
                      <a:pt x="220" y="3"/>
                      <a:pt x="218" y="3"/>
                    </a:cubicBezTo>
                    <a:cubicBezTo>
                      <a:pt x="198" y="0"/>
                      <a:pt x="178" y="1"/>
                      <a:pt x="158" y="5"/>
                    </a:cubicBezTo>
                    <a:cubicBezTo>
                      <a:pt x="110" y="14"/>
                      <a:pt x="72" y="46"/>
                      <a:pt x="47" y="87"/>
                    </a:cubicBezTo>
                    <a:cubicBezTo>
                      <a:pt x="41" y="98"/>
                      <a:pt x="35" y="109"/>
                      <a:pt x="31" y="120"/>
                    </a:cubicBezTo>
                    <a:cubicBezTo>
                      <a:pt x="10" y="165"/>
                      <a:pt x="0" y="216"/>
                      <a:pt x="0" y="264"/>
                    </a:cubicBezTo>
                    <a:cubicBezTo>
                      <a:pt x="0" y="284"/>
                      <a:pt x="2" y="304"/>
                      <a:pt x="5" y="324"/>
                    </a:cubicBezTo>
                    <a:cubicBezTo>
                      <a:pt x="6" y="329"/>
                      <a:pt x="6" y="333"/>
                      <a:pt x="7" y="337"/>
                    </a:cubicBezTo>
                    <a:cubicBezTo>
                      <a:pt x="15" y="397"/>
                      <a:pt x="42" y="454"/>
                      <a:pt x="92" y="490"/>
                    </a:cubicBezTo>
                    <a:cubicBezTo>
                      <a:pt x="99" y="494"/>
                      <a:pt x="106" y="499"/>
                      <a:pt x="113" y="503"/>
                    </a:cubicBezTo>
                    <a:cubicBezTo>
                      <a:pt x="127" y="511"/>
                      <a:pt x="141" y="517"/>
                      <a:pt x="156" y="521"/>
                    </a:cubicBezTo>
                    <a:cubicBezTo>
                      <a:pt x="190" y="529"/>
                      <a:pt x="226" y="525"/>
                      <a:pt x="259" y="511"/>
                    </a:cubicBezTo>
                    <a:cubicBezTo>
                      <a:pt x="271" y="506"/>
                      <a:pt x="284" y="499"/>
                      <a:pt x="295" y="490"/>
                    </a:cubicBezTo>
                    <a:cubicBezTo>
                      <a:pt x="432" y="384"/>
                      <a:pt x="425" y="99"/>
                      <a:pt x="264" y="18"/>
                    </a:cubicBezTo>
                    <a:close/>
                    <a:moveTo>
                      <a:pt x="376" y="219"/>
                    </a:moveTo>
                    <a:cubicBezTo>
                      <a:pt x="377" y="229"/>
                      <a:pt x="378" y="240"/>
                      <a:pt x="378" y="251"/>
                    </a:cubicBezTo>
                    <a:cubicBezTo>
                      <a:pt x="355" y="245"/>
                      <a:pt x="332" y="240"/>
                      <a:pt x="308" y="236"/>
                    </a:cubicBezTo>
                    <a:cubicBezTo>
                      <a:pt x="306" y="236"/>
                      <a:pt x="305" y="236"/>
                      <a:pt x="303" y="235"/>
                    </a:cubicBezTo>
                    <a:cubicBezTo>
                      <a:pt x="266" y="230"/>
                      <a:pt x="223" y="226"/>
                      <a:pt x="187" y="240"/>
                    </a:cubicBezTo>
                    <a:cubicBezTo>
                      <a:pt x="186" y="241"/>
                      <a:pt x="185" y="241"/>
                      <a:pt x="184" y="242"/>
                    </a:cubicBezTo>
                    <a:cubicBezTo>
                      <a:pt x="186" y="239"/>
                      <a:pt x="189" y="236"/>
                      <a:pt x="192" y="233"/>
                    </a:cubicBezTo>
                    <a:cubicBezTo>
                      <a:pt x="239" y="190"/>
                      <a:pt x="319" y="204"/>
                      <a:pt x="375" y="217"/>
                    </a:cubicBezTo>
                    <a:cubicBezTo>
                      <a:pt x="375" y="217"/>
                      <a:pt x="376" y="218"/>
                      <a:pt x="376" y="219"/>
                    </a:cubicBezTo>
                    <a:close/>
                    <a:moveTo>
                      <a:pt x="198" y="350"/>
                    </a:moveTo>
                    <a:cubicBezTo>
                      <a:pt x="167" y="327"/>
                      <a:pt x="151" y="274"/>
                      <a:pt x="186" y="248"/>
                    </a:cubicBezTo>
                    <a:cubicBezTo>
                      <a:pt x="219" y="223"/>
                      <a:pt x="272" y="232"/>
                      <a:pt x="309" y="239"/>
                    </a:cubicBezTo>
                    <a:cubicBezTo>
                      <a:pt x="332" y="243"/>
                      <a:pt x="356" y="248"/>
                      <a:pt x="378" y="255"/>
                    </a:cubicBezTo>
                    <a:cubicBezTo>
                      <a:pt x="379" y="267"/>
                      <a:pt x="378" y="279"/>
                      <a:pt x="377" y="290"/>
                    </a:cubicBezTo>
                    <a:cubicBezTo>
                      <a:pt x="375" y="314"/>
                      <a:pt x="371" y="338"/>
                      <a:pt x="364" y="361"/>
                    </a:cubicBezTo>
                    <a:cubicBezTo>
                      <a:pt x="361" y="372"/>
                      <a:pt x="357" y="384"/>
                      <a:pt x="352" y="395"/>
                    </a:cubicBezTo>
                    <a:cubicBezTo>
                      <a:pt x="299" y="390"/>
                      <a:pt x="241" y="382"/>
                      <a:pt x="198" y="350"/>
                    </a:cubicBezTo>
                    <a:close/>
                    <a:moveTo>
                      <a:pt x="215" y="213"/>
                    </a:moveTo>
                    <a:cubicBezTo>
                      <a:pt x="209" y="215"/>
                      <a:pt x="203" y="218"/>
                      <a:pt x="198" y="221"/>
                    </a:cubicBezTo>
                    <a:cubicBezTo>
                      <a:pt x="179" y="231"/>
                      <a:pt x="160" y="250"/>
                      <a:pt x="157" y="272"/>
                    </a:cubicBezTo>
                    <a:cubicBezTo>
                      <a:pt x="150" y="297"/>
                      <a:pt x="160" y="327"/>
                      <a:pt x="180" y="345"/>
                    </a:cubicBezTo>
                    <a:cubicBezTo>
                      <a:pt x="193" y="358"/>
                      <a:pt x="210" y="367"/>
                      <a:pt x="228" y="374"/>
                    </a:cubicBezTo>
                    <a:cubicBezTo>
                      <a:pt x="267" y="389"/>
                      <a:pt x="313" y="394"/>
                      <a:pt x="351" y="397"/>
                    </a:cubicBezTo>
                    <a:cubicBezTo>
                      <a:pt x="347" y="406"/>
                      <a:pt x="343" y="415"/>
                      <a:pt x="338" y="423"/>
                    </a:cubicBezTo>
                    <a:cubicBezTo>
                      <a:pt x="324" y="450"/>
                      <a:pt x="304" y="473"/>
                      <a:pt x="281" y="491"/>
                    </a:cubicBezTo>
                    <a:cubicBezTo>
                      <a:pt x="270" y="499"/>
                      <a:pt x="259" y="506"/>
                      <a:pt x="247" y="512"/>
                    </a:cubicBezTo>
                    <a:cubicBezTo>
                      <a:pt x="226" y="521"/>
                      <a:pt x="205" y="524"/>
                      <a:pt x="184" y="522"/>
                    </a:cubicBezTo>
                    <a:cubicBezTo>
                      <a:pt x="179" y="521"/>
                      <a:pt x="172" y="519"/>
                      <a:pt x="165" y="517"/>
                    </a:cubicBezTo>
                    <a:cubicBezTo>
                      <a:pt x="96" y="484"/>
                      <a:pt x="65" y="393"/>
                      <a:pt x="56" y="324"/>
                    </a:cubicBezTo>
                    <a:cubicBezTo>
                      <a:pt x="46" y="245"/>
                      <a:pt x="59" y="172"/>
                      <a:pt x="107" y="108"/>
                    </a:cubicBezTo>
                    <a:cubicBezTo>
                      <a:pt x="137" y="68"/>
                      <a:pt x="176" y="34"/>
                      <a:pt x="218" y="7"/>
                    </a:cubicBezTo>
                    <a:cubicBezTo>
                      <a:pt x="219" y="7"/>
                      <a:pt x="220" y="8"/>
                      <a:pt x="222" y="8"/>
                    </a:cubicBezTo>
                    <a:cubicBezTo>
                      <a:pt x="222" y="8"/>
                      <a:pt x="222" y="8"/>
                      <a:pt x="222" y="8"/>
                    </a:cubicBezTo>
                    <a:cubicBezTo>
                      <a:pt x="228" y="9"/>
                      <a:pt x="234" y="11"/>
                      <a:pt x="239" y="13"/>
                    </a:cubicBezTo>
                    <a:cubicBezTo>
                      <a:pt x="290" y="33"/>
                      <a:pt x="332" y="85"/>
                      <a:pt x="354" y="136"/>
                    </a:cubicBezTo>
                    <a:cubicBezTo>
                      <a:pt x="364" y="161"/>
                      <a:pt x="371" y="187"/>
                      <a:pt x="375" y="213"/>
                    </a:cubicBezTo>
                    <a:cubicBezTo>
                      <a:pt x="324" y="202"/>
                      <a:pt x="264" y="195"/>
                      <a:pt x="215" y="213"/>
                    </a:cubicBezTo>
                    <a:close/>
                    <a:moveTo>
                      <a:pt x="12" y="264"/>
                    </a:moveTo>
                    <a:cubicBezTo>
                      <a:pt x="13" y="172"/>
                      <a:pt x="47" y="70"/>
                      <a:pt x="130" y="22"/>
                    </a:cubicBezTo>
                    <a:cubicBezTo>
                      <a:pt x="137" y="18"/>
                      <a:pt x="144" y="15"/>
                      <a:pt x="151" y="13"/>
                    </a:cubicBezTo>
                    <a:cubicBezTo>
                      <a:pt x="158" y="10"/>
                      <a:pt x="165" y="8"/>
                      <a:pt x="172" y="7"/>
                    </a:cubicBezTo>
                    <a:cubicBezTo>
                      <a:pt x="184" y="5"/>
                      <a:pt x="196" y="5"/>
                      <a:pt x="208" y="6"/>
                    </a:cubicBezTo>
                    <a:cubicBezTo>
                      <a:pt x="207" y="6"/>
                      <a:pt x="207" y="6"/>
                      <a:pt x="207" y="6"/>
                    </a:cubicBezTo>
                    <a:cubicBezTo>
                      <a:pt x="167" y="31"/>
                      <a:pt x="131" y="63"/>
                      <a:pt x="101" y="100"/>
                    </a:cubicBezTo>
                    <a:cubicBezTo>
                      <a:pt x="78" y="128"/>
                      <a:pt x="61" y="160"/>
                      <a:pt x="50" y="194"/>
                    </a:cubicBezTo>
                    <a:cubicBezTo>
                      <a:pt x="38" y="234"/>
                      <a:pt x="39" y="277"/>
                      <a:pt x="43" y="318"/>
                    </a:cubicBezTo>
                    <a:cubicBezTo>
                      <a:pt x="50" y="383"/>
                      <a:pt x="78" y="469"/>
                      <a:pt x="137" y="509"/>
                    </a:cubicBezTo>
                    <a:cubicBezTo>
                      <a:pt x="127" y="503"/>
                      <a:pt x="116" y="497"/>
                      <a:pt x="107" y="490"/>
                    </a:cubicBezTo>
                    <a:cubicBezTo>
                      <a:pt x="39" y="438"/>
                      <a:pt x="13" y="345"/>
                      <a:pt x="12" y="264"/>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6" name="Freeform 29"/>
              <p:cNvSpPr>
                <a:spLocks/>
              </p:cNvSpPr>
              <p:nvPr/>
            </p:nvSpPr>
            <p:spPr bwMode="auto">
              <a:xfrm>
                <a:off x="7036" y="1109"/>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7" name="Line 30"/>
              <p:cNvSpPr>
                <a:spLocks noChangeShapeType="1"/>
              </p:cNvSpPr>
              <p:nvPr/>
            </p:nvSpPr>
            <p:spPr bwMode="auto">
              <a:xfrm>
                <a:off x="7036" y="1109"/>
                <a:ext cx="21" cy="0"/>
              </a:xfrm>
              <a:prstGeom prst="lin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423" name="TextBox 422"/>
          <p:cNvSpPr txBox="1"/>
          <p:nvPr/>
        </p:nvSpPr>
        <p:spPr>
          <a:xfrm>
            <a:off x="6515793" y="1896302"/>
            <a:ext cx="2827627" cy="584775"/>
          </a:xfrm>
          <a:prstGeom prst="rect">
            <a:avLst/>
          </a:prstGeom>
          <a:noFill/>
        </p:spPr>
        <p:txBody>
          <a:bodyPr wrap="square" rtlCol="0">
            <a:spAutoFit/>
          </a:bodyPr>
          <a:lstStyle/>
          <a:p>
            <a:pPr algn="ctr"/>
            <a:r>
              <a:rPr lang="sl-SI" sz="3200" dirty="0">
                <a:solidFill>
                  <a:schemeClr val="bg1">
                    <a:lumMod val="50000"/>
                  </a:schemeClr>
                </a:solidFill>
                <a:latin typeface="Arial" panose="020B0604020202020204" pitchFamily="34" charset="0"/>
                <a:cs typeface="Arial" panose="020B0604020202020204" pitchFamily="34" charset="0"/>
              </a:rPr>
              <a:t>Dializa</a:t>
            </a:r>
            <a:endParaRPr lang="nl-BE" sz="3200" dirty="0">
              <a:solidFill>
                <a:schemeClr val="bg1">
                  <a:lumMod val="50000"/>
                </a:schemeClr>
              </a:solidFill>
              <a:latin typeface="Arial" panose="020B0604020202020204" pitchFamily="34" charset="0"/>
              <a:cs typeface="Arial" panose="020B0604020202020204" pitchFamily="34" charset="0"/>
            </a:endParaRPr>
          </a:p>
        </p:txBody>
      </p:sp>
      <p:pic>
        <p:nvPicPr>
          <p:cNvPr id="4168" name="Picture 4167"/>
          <p:cNvPicPr>
            <a:picLocks noChangeAspect="1"/>
          </p:cNvPicPr>
          <p:nvPr/>
        </p:nvPicPr>
        <p:blipFill>
          <a:blip r:embed="rId6"/>
          <a:stretch>
            <a:fillRect/>
          </a:stretch>
        </p:blipFill>
        <p:spPr>
          <a:xfrm>
            <a:off x="5704738" y="3355293"/>
            <a:ext cx="1259420" cy="2589461"/>
          </a:xfrm>
          <a:prstGeom prst="rect">
            <a:avLst/>
          </a:prstGeom>
        </p:spPr>
      </p:pic>
      <p:sp>
        <p:nvSpPr>
          <p:cNvPr id="541" name="TextBox 540"/>
          <p:cNvSpPr txBox="1"/>
          <p:nvPr/>
        </p:nvSpPr>
        <p:spPr>
          <a:xfrm>
            <a:off x="6515793" y="4135006"/>
            <a:ext cx="2827627" cy="584775"/>
          </a:xfrm>
          <a:prstGeom prst="rect">
            <a:avLst/>
          </a:prstGeom>
          <a:noFill/>
        </p:spPr>
        <p:txBody>
          <a:bodyPr wrap="square" rtlCol="0">
            <a:spAutoFit/>
          </a:bodyPr>
          <a:lstStyle/>
          <a:p>
            <a:pPr algn="ctr"/>
            <a:r>
              <a:rPr lang="sl-SI" sz="3200" dirty="0">
                <a:solidFill>
                  <a:schemeClr val="bg1">
                    <a:lumMod val="50000"/>
                  </a:schemeClr>
                </a:solidFill>
                <a:latin typeface="Arial" panose="020B0604020202020204" pitchFamily="34" charset="0"/>
                <a:cs typeface="Arial" panose="020B0604020202020204" pitchFamily="34" charset="0"/>
              </a:rPr>
              <a:t>Presaditev</a:t>
            </a:r>
            <a:endParaRPr lang="nl-B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38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3"/>
                                        </p:tgtEl>
                                        <p:attrNameLst>
                                          <p:attrName>style.visibility</p:attrName>
                                        </p:attrNameLst>
                                      </p:cBhvr>
                                      <p:to>
                                        <p:strVal val="visible"/>
                                      </p:to>
                                    </p:set>
                                    <p:animEffect transition="in" filter="fade">
                                      <p:cBhvr>
                                        <p:cTn id="10" dur="500"/>
                                        <p:tgtEl>
                                          <p:spTgt spid="4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68"/>
                                        </p:tgtEl>
                                        <p:attrNameLst>
                                          <p:attrName>style.visibility</p:attrName>
                                        </p:attrNameLst>
                                      </p:cBhvr>
                                      <p:to>
                                        <p:strVal val="visible"/>
                                      </p:to>
                                    </p:set>
                                    <p:animEffect transition="in" filter="fade">
                                      <p:cBhvr>
                                        <p:cTn id="15" dur="500"/>
                                        <p:tgtEl>
                                          <p:spTgt spid="41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fade">
                                      <p:cBhvr>
                                        <p:cTn id="18" dur="500"/>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5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2" name="Group 421"/>
          <p:cNvGrpSpPr/>
          <p:nvPr/>
        </p:nvGrpSpPr>
        <p:grpSpPr>
          <a:xfrm>
            <a:off x="873323" y="1423101"/>
            <a:ext cx="2973463" cy="3681429"/>
            <a:chOff x="6338307" y="1286169"/>
            <a:chExt cx="1737128" cy="2150729"/>
          </a:xfrm>
        </p:grpSpPr>
        <p:sp>
          <p:nvSpPr>
            <p:cNvPr id="421" name="Freeform 420"/>
            <p:cNvSpPr/>
            <p:nvPr/>
          </p:nvSpPr>
          <p:spPr>
            <a:xfrm>
              <a:off x="6353175" y="1357313"/>
              <a:ext cx="1719263" cy="785812"/>
            </a:xfrm>
            <a:custGeom>
              <a:avLst/>
              <a:gdLst>
                <a:gd name="connsiteX0" fmla="*/ 0 w 1719263"/>
                <a:gd name="connsiteY0" fmla="*/ 385762 h 785812"/>
                <a:gd name="connsiteX1" fmla="*/ 1414463 w 1719263"/>
                <a:gd name="connsiteY1" fmla="*/ 357187 h 785812"/>
                <a:gd name="connsiteX2" fmla="*/ 1695450 w 1719263"/>
                <a:gd name="connsiteY2" fmla="*/ 785812 h 785812"/>
                <a:gd name="connsiteX3" fmla="*/ 1719263 w 1719263"/>
                <a:gd name="connsiteY3" fmla="*/ 685800 h 785812"/>
                <a:gd name="connsiteX4" fmla="*/ 1685925 w 1719263"/>
                <a:gd name="connsiteY4" fmla="*/ 595312 h 785812"/>
                <a:gd name="connsiteX5" fmla="*/ 1571625 w 1719263"/>
                <a:gd name="connsiteY5" fmla="*/ 314325 h 785812"/>
                <a:gd name="connsiteX6" fmla="*/ 1471613 w 1719263"/>
                <a:gd name="connsiteY6" fmla="*/ 171450 h 785812"/>
                <a:gd name="connsiteX7" fmla="*/ 1385888 w 1719263"/>
                <a:gd name="connsiteY7" fmla="*/ 76200 h 785812"/>
                <a:gd name="connsiteX8" fmla="*/ 1266825 w 1719263"/>
                <a:gd name="connsiteY8" fmla="*/ 0 h 785812"/>
                <a:gd name="connsiteX9" fmla="*/ 152400 w 1719263"/>
                <a:gd name="connsiteY9" fmla="*/ 95250 h 785812"/>
                <a:gd name="connsiteX10" fmla="*/ 66675 w 1719263"/>
                <a:gd name="connsiteY10" fmla="*/ 157162 h 785812"/>
                <a:gd name="connsiteX11" fmla="*/ 19050 w 1719263"/>
                <a:gd name="connsiteY11" fmla="*/ 242887 h 785812"/>
                <a:gd name="connsiteX12" fmla="*/ 0 w 1719263"/>
                <a:gd name="connsiteY12" fmla="*/ 385762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263" h="785812">
                  <a:moveTo>
                    <a:pt x="0" y="385762"/>
                  </a:moveTo>
                  <a:lnTo>
                    <a:pt x="1414463" y="357187"/>
                  </a:lnTo>
                  <a:lnTo>
                    <a:pt x="1695450" y="785812"/>
                  </a:lnTo>
                  <a:lnTo>
                    <a:pt x="1719263" y="685800"/>
                  </a:lnTo>
                  <a:lnTo>
                    <a:pt x="1685925" y="595312"/>
                  </a:lnTo>
                  <a:lnTo>
                    <a:pt x="1571625" y="314325"/>
                  </a:lnTo>
                  <a:lnTo>
                    <a:pt x="1471613" y="171450"/>
                  </a:lnTo>
                  <a:lnTo>
                    <a:pt x="1385888" y="76200"/>
                  </a:lnTo>
                  <a:lnTo>
                    <a:pt x="1266825" y="0"/>
                  </a:lnTo>
                  <a:lnTo>
                    <a:pt x="152400" y="95250"/>
                  </a:lnTo>
                  <a:lnTo>
                    <a:pt x="66675" y="157162"/>
                  </a:lnTo>
                  <a:lnTo>
                    <a:pt x="19050" y="242887"/>
                  </a:lnTo>
                  <a:lnTo>
                    <a:pt x="0" y="385762"/>
                  </a:lnTo>
                  <a:close/>
                </a:path>
              </a:pathLst>
            </a:custGeom>
            <a:solidFill>
              <a:srgbClr val="F794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0" name="Freeform 419"/>
            <p:cNvSpPr/>
            <p:nvPr/>
          </p:nvSpPr>
          <p:spPr>
            <a:xfrm>
              <a:off x="7458075" y="1728788"/>
              <a:ext cx="585788" cy="1657350"/>
            </a:xfrm>
            <a:custGeom>
              <a:avLst/>
              <a:gdLst>
                <a:gd name="connsiteX0" fmla="*/ 0 w 585788"/>
                <a:gd name="connsiteY0" fmla="*/ 1657350 h 1657350"/>
                <a:gd name="connsiteX1" fmla="*/ 314325 w 585788"/>
                <a:gd name="connsiteY1" fmla="*/ 0 h 1657350"/>
                <a:gd name="connsiteX2" fmla="*/ 585788 w 585788"/>
                <a:gd name="connsiteY2" fmla="*/ 414337 h 1657350"/>
                <a:gd name="connsiteX3" fmla="*/ 323850 w 585788"/>
                <a:gd name="connsiteY3" fmla="*/ 1414462 h 1657350"/>
                <a:gd name="connsiteX4" fmla="*/ 114300 w 585788"/>
                <a:gd name="connsiteY4" fmla="*/ 1628775 h 1657350"/>
                <a:gd name="connsiteX5" fmla="*/ 0 w 585788"/>
                <a:gd name="connsiteY5"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1657350">
                  <a:moveTo>
                    <a:pt x="0" y="1657350"/>
                  </a:moveTo>
                  <a:lnTo>
                    <a:pt x="314325" y="0"/>
                  </a:lnTo>
                  <a:lnTo>
                    <a:pt x="585788" y="414337"/>
                  </a:lnTo>
                  <a:lnTo>
                    <a:pt x="323850" y="1414462"/>
                  </a:lnTo>
                  <a:lnTo>
                    <a:pt x="114300" y="1628775"/>
                  </a:lnTo>
                  <a:lnTo>
                    <a:pt x="0" y="165735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8" name="Freeform 417"/>
            <p:cNvSpPr/>
            <p:nvPr/>
          </p:nvSpPr>
          <p:spPr>
            <a:xfrm>
              <a:off x="6357938" y="1724025"/>
              <a:ext cx="1414462" cy="1681163"/>
            </a:xfrm>
            <a:custGeom>
              <a:avLst/>
              <a:gdLst>
                <a:gd name="connsiteX0" fmla="*/ 0 w 1414462"/>
                <a:gd name="connsiteY0" fmla="*/ 14288 h 1681163"/>
                <a:gd name="connsiteX1" fmla="*/ 1414462 w 1414462"/>
                <a:gd name="connsiteY1" fmla="*/ 0 h 1681163"/>
                <a:gd name="connsiteX2" fmla="*/ 1104900 w 1414462"/>
                <a:gd name="connsiteY2" fmla="*/ 1666875 h 1681163"/>
                <a:gd name="connsiteX3" fmla="*/ 1047750 w 1414462"/>
                <a:gd name="connsiteY3" fmla="*/ 1681163 h 1681163"/>
                <a:gd name="connsiteX4" fmla="*/ 866775 w 1414462"/>
                <a:gd name="connsiteY4" fmla="*/ 1681163 h 1681163"/>
                <a:gd name="connsiteX5" fmla="*/ 219075 w 1414462"/>
                <a:gd name="connsiteY5" fmla="*/ 1476375 h 1681163"/>
                <a:gd name="connsiteX6" fmla="*/ 147637 w 1414462"/>
                <a:gd name="connsiteY6" fmla="*/ 1419225 h 1681163"/>
                <a:gd name="connsiteX7" fmla="*/ 0 w 1414462"/>
                <a:gd name="connsiteY7" fmla="*/ 14288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462" h="1681163">
                  <a:moveTo>
                    <a:pt x="0" y="14288"/>
                  </a:moveTo>
                  <a:lnTo>
                    <a:pt x="1414462" y="0"/>
                  </a:lnTo>
                  <a:lnTo>
                    <a:pt x="1104900" y="1666875"/>
                  </a:lnTo>
                  <a:lnTo>
                    <a:pt x="1047750" y="1681163"/>
                  </a:lnTo>
                  <a:lnTo>
                    <a:pt x="866775" y="1681163"/>
                  </a:lnTo>
                  <a:lnTo>
                    <a:pt x="219075" y="1476375"/>
                  </a:lnTo>
                  <a:lnTo>
                    <a:pt x="147637" y="1419225"/>
                  </a:lnTo>
                  <a:lnTo>
                    <a:pt x="0" y="14288"/>
                  </a:lnTo>
                  <a:close/>
                </a:path>
              </a:pathLst>
            </a:cu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9" name="Oval 418"/>
            <p:cNvSpPr/>
            <p:nvPr/>
          </p:nvSpPr>
          <p:spPr>
            <a:xfrm>
              <a:off x="6564753" y="1780254"/>
              <a:ext cx="861215" cy="1230312"/>
            </a:xfrm>
            <a:prstGeom prst="ellipse">
              <a:avLst/>
            </a:prstGeom>
            <a:solidFill>
              <a:srgbClr val="970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5"/>
            <p:cNvGrpSpPr>
              <a:grpSpLocks noChangeAspect="1"/>
            </p:cNvGrpSpPr>
            <p:nvPr/>
          </p:nvGrpSpPr>
          <p:grpSpPr bwMode="auto">
            <a:xfrm>
              <a:off x="6338307" y="1286169"/>
              <a:ext cx="1737128" cy="2150729"/>
              <a:chOff x="5903" y="1109"/>
              <a:chExt cx="1554" cy="1924"/>
            </a:xfrm>
            <a:solidFill>
              <a:schemeClr val="accent4"/>
            </a:solidFill>
          </p:grpSpPr>
          <p:sp>
            <p:nvSpPr>
              <p:cNvPr id="30" name="Freeform 6"/>
              <p:cNvSpPr>
                <a:spLocks noEditPoints="1"/>
              </p:cNvSpPr>
              <p:nvPr/>
            </p:nvSpPr>
            <p:spPr bwMode="auto">
              <a:xfrm>
                <a:off x="5903" y="1166"/>
                <a:ext cx="1554" cy="1867"/>
              </a:xfrm>
              <a:custGeom>
                <a:avLst/>
                <a:gdLst>
                  <a:gd name="T0" fmla="*/ 962 w 978"/>
                  <a:gd name="T1" fmla="*/ 317 h 1176"/>
                  <a:gd name="T2" fmla="*/ 653 w 978"/>
                  <a:gd name="T3" fmla="*/ 5 h 1176"/>
                  <a:gd name="T4" fmla="*/ 150 w 978"/>
                  <a:gd name="T5" fmla="*/ 46 h 1176"/>
                  <a:gd name="T6" fmla="*/ 5 w 978"/>
                  <a:gd name="T7" fmla="*/ 264 h 1176"/>
                  <a:gd name="T8" fmla="*/ 115 w 978"/>
                  <a:gd name="T9" fmla="*/ 1039 h 1176"/>
                  <a:gd name="T10" fmla="*/ 643 w 978"/>
                  <a:gd name="T11" fmla="*/ 1151 h 1176"/>
                  <a:gd name="T12" fmla="*/ 811 w 978"/>
                  <a:gd name="T13" fmla="*/ 1011 h 1176"/>
                  <a:gd name="T14" fmla="*/ 853 w 978"/>
                  <a:gd name="T15" fmla="*/ 134 h 1176"/>
                  <a:gd name="T16" fmla="*/ 955 w 978"/>
                  <a:gd name="T17" fmla="*/ 443 h 1176"/>
                  <a:gd name="T18" fmla="*/ 811 w 978"/>
                  <a:gd name="T19" fmla="*/ 208 h 1176"/>
                  <a:gd name="T20" fmla="*/ 853 w 978"/>
                  <a:gd name="T21" fmla="*/ 134 h 1176"/>
                  <a:gd name="T22" fmla="*/ 195 w 978"/>
                  <a:gd name="T23" fmla="*/ 53 h 1176"/>
                  <a:gd name="T24" fmla="*/ 759 w 978"/>
                  <a:gd name="T25" fmla="*/ 33 h 1176"/>
                  <a:gd name="T26" fmla="*/ 805 w 978"/>
                  <a:gd name="T27" fmla="*/ 205 h 1176"/>
                  <a:gd name="T28" fmla="*/ 712 w 978"/>
                  <a:gd name="T29" fmla="*/ 99 h 1176"/>
                  <a:gd name="T30" fmla="*/ 619 w 978"/>
                  <a:gd name="T31" fmla="*/ 92 h 1176"/>
                  <a:gd name="T32" fmla="*/ 533 w 978"/>
                  <a:gd name="T33" fmla="*/ 99 h 1176"/>
                  <a:gd name="T34" fmla="*/ 480 w 978"/>
                  <a:gd name="T35" fmla="*/ 79 h 1176"/>
                  <a:gd name="T36" fmla="*/ 430 w 978"/>
                  <a:gd name="T37" fmla="*/ 142 h 1176"/>
                  <a:gd name="T38" fmla="*/ 74 w 978"/>
                  <a:gd name="T39" fmla="*/ 209 h 1176"/>
                  <a:gd name="T40" fmla="*/ 30 w 978"/>
                  <a:gd name="T41" fmla="*/ 136 h 1176"/>
                  <a:gd name="T42" fmla="*/ 660 w 978"/>
                  <a:gd name="T43" fmla="*/ 156 h 1176"/>
                  <a:gd name="T44" fmla="*/ 695 w 978"/>
                  <a:gd name="T45" fmla="*/ 211 h 1176"/>
                  <a:gd name="T46" fmla="*/ 577 w 978"/>
                  <a:gd name="T47" fmla="*/ 147 h 1176"/>
                  <a:gd name="T48" fmla="*/ 608 w 978"/>
                  <a:gd name="T49" fmla="*/ 111 h 1176"/>
                  <a:gd name="T50" fmla="*/ 602 w 978"/>
                  <a:gd name="T51" fmla="*/ 215 h 1176"/>
                  <a:gd name="T52" fmla="*/ 492 w 978"/>
                  <a:gd name="T53" fmla="*/ 150 h 1176"/>
                  <a:gd name="T54" fmla="*/ 514 w 978"/>
                  <a:gd name="T55" fmla="*/ 138 h 1176"/>
                  <a:gd name="T56" fmla="*/ 434 w 978"/>
                  <a:gd name="T57" fmla="*/ 154 h 1176"/>
                  <a:gd name="T58" fmla="*/ 487 w 978"/>
                  <a:gd name="T59" fmla="*/ 152 h 1176"/>
                  <a:gd name="T60" fmla="*/ 434 w 978"/>
                  <a:gd name="T61" fmla="*/ 154 h 1176"/>
                  <a:gd name="T62" fmla="*/ 573 w 978"/>
                  <a:gd name="T63" fmla="*/ 147 h 1176"/>
                  <a:gd name="T64" fmla="*/ 519 w 978"/>
                  <a:gd name="T65" fmla="*/ 149 h 1176"/>
                  <a:gd name="T66" fmla="*/ 655 w 978"/>
                  <a:gd name="T67" fmla="*/ 74 h 1176"/>
                  <a:gd name="T68" fmla="*/ 660 w 978"/>
                  <a:gd name="T69" fmla="*/ 139 h 1176"/>
                  <a:gd name="T70" fmla="*/ 659 w 978"/>
                  <a:gd name="T71" fmla="*/ 143 h 1176"/>
                  <a:gd name="T72" fmla="*/ 674 w 978"/>
                  <a:gd name="T73" fmla="*/ 220 h 1176"/>
                  <a:gd name="T74" fmla="*/ 570 w 978"/>
                  <a:gd name="T75" fmla="*/ 79 h 1176"/>
                  <a:gd name="T76" fmla="*/ 574 w 978"/>
                  <a:gd name="T77" fmla="*/ 143 h 1176"/>
                  <a:gd name="T78" fmla="*/ 484 w 978"/>
                  <a:gd name="T79" fmla="*/ 84 h 1176"/>
                  <a:gd name="T80" fmla="*/ 437 w 978"/>
                  <a:gd name="T81" fmla="*/ 139 h 1176"/>
                  <a:gd name="T82" fmla="*/ 143 w 978"/>
                  <a:gd name="T83" fmla="*/ 1034 h 1176"/>
                  <a:gd name="T84" fmla="*/ 28 w 978"/>
                  <a:gd name="T85" fmla="*/ 336 h 1176"/>
                  <a:gd name="T86" fmla="*/ 84 w 978"/>
                  <a:gd name="T87" fmla="*/ 218 h 1176"/>
                  <a:gd name="T88" fmla="*/ 440 w 978"/>
                  <a:gd name="T89" fmla="*/ 222 h 1176"/>
                  <a:gd name="T90" fmla="*/ 517 w 978"/>
                  <a:gd name="T91" fmla="*/ 222 h 1176"/>
                  <a:gd name="T92" fmla="*/ 523 w 978"/>
                  <a:gd name="T93" fmla="*/ 218 h 1176"/>
                  <a:gd name="T94" fmla="*/ 603 w 978"/>
                  <a:gd name="T95" fmla="*/ 219 h 1176"/>
                  <a:gd name="T96" fmla="*/ 608 w 978"/>
                  <a:gd name="T97" fmla="*/ 217 h 1176"/>
                  <a:gd name="T98" fmla="*/ 689 w 978"/>
                  <a:gd name="T99" fmla="*/ 217 h 1176"/>
                  <a:gd name="T100" fmla="*/ 700 w 978"/>
                  <a:gd name="T101" fmla="*/ 210 h 1176"/>
                  <a:gd name="T102" fmla="*/ 799 w 978"/>
                  <a:gd name="T103" fmla="*/ 224 h 1176"/>
                  <a:gd name="T104" fmla="*/ 658 w 978"/>
                  <a:gd name="T105" fmla="*/ 965 h 1176"/>
                  <a:gd name="T106" fmla="*/ 579 w 978"/>
                  <a:gd name="T107" fmla="*/ 1149 h 1176"/>
                  <a:gd name="T108" fmla="*/ 696 w 978"/>
                  <a:gd name="T109" fmla="*/ 1121 h 1176"/>
                  <a:gd name="T110" fmla="*/ 621 w 978"/>
                  <a:gd name="T111" fmla="*/ 1146 h 1176"/>
                  <a:gd name="T112" fmla="*/ 664 w 978"/>
                  <a:gd name="T113" fmla="*/ 973 h 1176"/>
                  <a:gd name="T114" fmla="*/ 809 w 978"/>
                  <a:gd name="T115" fmla="*/ 216 h 1176"/>
                  <a:gd name="T116" fmla="*/ 857 w 978"/>
                  <a:gd name="T117" fmla="*/ 275 h 1176"/>
                  <a:gd name="T118" fmla="*/ 934 w 978"/>
                  <a:gd name="T119" fmla="*/ 52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8" h="1176">
                    <a:moveTo>
                      <a:pt x="946" y="523"/>
                    </a:moveTo>
                    <a:cubicBezTo>
                      <a:pt x="953" y="499"/>
                      <a:pt x="961" y="476"/>
                      <a:pt x="967" y="452"/>
                    </a:cubicBezTo>
                    <a:cubicBezTo>
                      <a:pt x="978" y="408"/>
                      <a:pt x="975" y="360"/>
                      <a:pt x="962" y="317"/>
                    </a:cubicBezTo>
                    <a:cubicBezTo>
                      <a:pt x="945" y="261"/>
                      <a:pt x="917" y="205"/>
                      <a:pt x="889" y="155"/>
                    </a:cubicBezTo>
                    <a:cubicBezTo>
                      <a:pt x="851" y="88"/>
                      <a:pt x="803" y="12"/>
                      <a:pt x="719" y="2"/>
                    </a:cubicBezTo>
                    <a:cubicBezTo>
                      <a:pt x="698" y="0"/>
                      <a:pt x="674" y="4"/>
                      <a:pt x="653" y="5"/>
                    </a:cubicBezTo>
                    <a:cubicBezTo>
                      <a:pt x="590" y="9"/>
                      <a:pt x="528" y="14"/>
                      <a:pt x="465" y="19"/>
                    </a:cubicBezTo>
                    <a:cubicBezTo>
                      <a:pt x="390" y="24"/>
                      <a:pt x="315" y="30"/>
                      <a:pt x="241" y="37"/>
                    </a:cubicBezTo>
                    <a:cubicBezTo>
                      <a:pt x="210" y="39"/>
                      <a:pt x="180" y="42"/>
                      <a:pt x="150" y="46"/>
                    </a:cubicBezTo>
                    <a:cubicBezTo>
                      <a:pt x="122" y="49"/>
                      <a:pt x="98" y="53"/>
                      <a:pt x="74" y="70"/>
                    </a:cubicBezTo>
                    <a:cubicBezTo>
                      <a:pt x="28" y="101"/>
                      <a:pt x="6" y="155"/>
                      <a:pt x="2" y="209"/>
                    </a:cubicBezTo>
                    <a:cubicBezTo>
                      <a:pt x="0" y="227"/>
                      <a:pt x="4" y="246"/>
                      <a:pt x="5" y="264"/>
                    </a:cubicBezTo>
                    <a:cubicBezTo>
                      <a:pt x="16" y="386"/>
                      <a:pt x="27" y="507"/>
                      <a:pt x="38" y="629"/>
                    </a:cubicBezTo>
                    <a:cubicBezTo>
                      <a:pt x="48" y="735"/>
                      <a:pt x="56" y="842"/>
                      <a:pt x="69" y="947"/>
                    </a:cubicBezTo>
                    <a:cubicBezTo>
                      <a:pt x="73" y="983"/>
                      <a:pt x="87" y="1016"/>
                      <a:pt x="115" y="1039"/>
                    </a:cubicBezTo>
                    <a:cubicBezTo>
                      <a:pt x="126" y="1047"/>
                      <a:pt x="138" y="1051"/>
                      <a:pt x="150" y="1056"/>
                    </a:cubicBezTo>
                    <a:cubicBezTo>
                      <a:pt x="219" y="1085"/>
                      <a:pt x="291" y="1110"/>
                      <a:pt x="364" y="1130"/>
                    </a:cubicBezTo>
                    <a:cubicBezTo>
                      <a:pt x="452" y="1154"/>
                      <a:pt x="553" y="1176"/>
                      <a:pt x="643" y="1151"/>
                    </a:cubicBezTo>
                    <a:cubicBezTo>
                      <a:pt x="673" y="1143"/>
                      <a:pt x="693" y="1129"/>
                      <a:pt x="714" y="1108"/>
                    </a:cubicBezTo>
                    <a:cubicBezTo>
                      <a:pt x="745" y="1077"/>
                      <a:pt x="776" y="1046"/>
                      <a:pt x="807" y="1015"/>
                    </a:cubicBezTo>
                    <a:cubicBezTo>
                      <a:pt x="809" y="1014"/>
                      <a:pt x="810" y="1012"/>
                      <a:pt x="811" y="1011"/>
                    </a:cubicBezTo>
                    <a:cubicBezTo>
                      <a:pt x="837" y="913"/>
                      <a:pt x="864" y="815"/>
                      <a:pt x="892" y="718"/>
                    </a:cubicBezTo>
                    <a:cubicBezTo>
                      <a:pt x="910" y="653"/>
                      <a:pt x="928" y="588"/>
                      <a:pt x="946" y="523"/>
                    </a:cubicBezTo>
                    <a:close/>
                    <a:moveTo>
                      <a:pt x="853" y="134"/>
                    </a:moveTo>
                    <a:cubicBezTo>
                      <a:pt x="890" y="189"/>
                      <a:pt x="915" y="251"/>
                      <a:pt x="940" y="312"/>
                    </a:cubicBezTo>
                    <a:cubicBezTo>
                      <a:pt x="957" y="351"/>
                      <a:pt x="961" y="394"/>
                      <a:pt x="956" y="436"/>
                    </a:cubicBezTo>
                    <a:cubicBezTo>
                      <a:pt x="956" y="438"/>
                      <a:pt x="956" y="441"/>
                      <a:pt x="955" y="443"/>
                    </a:cubicBezTo>
                    <a:cubicBezTo>
                      <a:pt x="937" y="410"/>
                      <a:pt x="919" y="376"/>
                      <a:pt x="900" y="344"/>
                    </a:cubicBezTo>
                    <a:cubicBezTo>
                      <a:pt x="875" y="300"/>
                      <a:pt x="850" y="248"/>
                      <a:pt x="814" y="211"/>
                    </a:cubicBezTo>
                    <a:cubicBezTo>
                      <a:pt x="813" y="210"/>
                      <a:pt x="812" y="209"/>
                      <a:pt x="811" y="208"/>
                    </a:cubicBezTo>
                    <a:cubicBezTo>
                      <a:pt x="813" y="199"/>
                      <a:pt x="817" y="190"/>
                      <a:pt x="819" y="180"/>
                    </a:cubicBezTo>
                    <a:cubicBezTo>
                      <a:pt x="825" y="147"/>
                      <a:pt x="822" y="112"/>
                      <a:pt x="814" y="79"/>
                    </a:cubicBezTo>
                    <a:cubicBezTo>
                      <a:pt x="828" y="96"/>
                      <a:pt x="840" y="115"/>
                      <a:pt x="853" y="134"/>
                    </a:cubicBezTo>
                    <a:close/>
                    <a:moveTo>
                      <a:pt x="30" y="136"/>
                    </a:moveTo>
                    <a:cubicBezTo>
                      <a:pt x="44" y="96"/>
                      <a:pt x="71" y="67"/>
                      <a:pt x="114" y="61"/>
                    </a:cubicBezTo>
                    <a:cubicBezTo>
                      <a:pt x="141" y="58"/>
                      <a:pt x="168" y="55"/>
                      <a:pt x="195" y="53"/>
                    </a:cubicBezTo>
                    <a:cubicBezTo>
                      <a:pt x="268" y="46"/>
                      <a:pt x="341" y="40"/>
                      <a:pt x="414" y="34"/>
                    </a:cubicBezTo>
                    <a:cubicBezTo>
                      <a:pt x="506" y="27"/>
                      <a:pt x="599" y="17"/>
                      <a:pt x="691" y="15"/>
                    </a:cubicBezTo>
                    <a:cubicBezTo>
                      <a:pt x="715" y="14"/>
                      <a:pt x="738" y="22"/>
                      <a:pt x="759" y="33"/>
                    </a:cubicBezTo>
                    <a:cubicBezTo>
                      <a:pt x="773" y="40"/>
                      <a:pt x="786" y="50"/>
                      <a:pt x="797" y="60"/>
                    </a:cubicBezTo>
                    <a:cubicBezTo>
                      <a:pt x="811" y="104"/>
                      <a:pt x="817" y="149"/>
                      <a:pt x="808" y="195"/>
                    </a:cubicBezTo>
                    <a:cubicBezTo>
                      <a:pt x="807" y="198"/>
                      <a:pt x="806" y="202"/>
                      <a:pt x="805" y="205"/>
                    </a:cubicBezTo>
                    <a:cubicBezTo>
                      <a:pt x="791" y="199"/>
                      <a:pt x="773" y="202"/>
                      <a:pt x="759" y="202"/>
                    </a:cubicBezTo>
                    <a:cubicBezTo>
                      <a:pt x="741" y="202"/>
                      <a:pt x="723" y="201"/>
                      <a:pt x="704" y="201"/>
                    </a:cubicBezTo>
                    <a:cubicBezTo>
                      <a:pt x="700" y="168"/>
                      <a:pt x="700" y="132"/>
                      <a:pt x="712" y="99"/>
                    </a:cubicBezTo>
                    <a:cubicBezTo>
                      <a:pt x="712" y="99"/>
                      <a:pt x="712" y="99"/>
                      <a:pt x="712" y="98"/>
                    </a:cubicBezTo>
                    <a:cubicBezTo>
                      <a:pt x="701" y="74"/>
                      <a:pt x="677" y="60"/>
                      <a:pt x="651" y="69"/>
                    </a:cubicBezTo>
                    <a:cubicBezTo>
                      <a:pt x="637" y="75"/>
                      <a:pt x="627" y="82"/>
                      <a:pt x="619" y="92"/>
                    </a:cubicBezTo>
                    <a:cubicBezTo>
                      <a:pt x="607" y="76"/>
                      <a:pt x="586" y="65"/>
                      <a:pt x="566" y="74"/>
                    </a:cubicBezTo>
                    <a:cubicBezTo>
                      <a:pt x="552" y="81"/>
                      <a:pt x="542" y="88"/>
                      <a:pt x="534" y="97"/>
                    </a:cubicBezTo>
                    <a:cubicBezTo>
                      <a:pt x="534" y="98"/>
                      <a:pt x="533" y="99"/>
                      <a:pt x="533" y="99"/>
                    </a:cubicBezTo>
                    <a:cubicBezTo>
                      <a:pt x="533" y="99"/>
                      <a:pt x="533" y="99"/>
                      <a:pt x="533" y="98"/>
                    </a:cubicBezTo>
                    <a:cubicBezTo>
                      <a:pt x="533" y="98"/>
                      <a:pt x="533" y="98"/>
                      <a:pt x="533" y="98"/>
                    </a:cubicBezTo>
                    <a:cubicBezTo>
                      <a:pt x="522" y="81"/>
                      <a:pt x="501" y="70"/>
                      <a:pt x="480" y="79"/>
                    </a:cubicBezTo>
                    <a:cubicBezTo>
                      <a:pt x="467" y="85"/>
                      <a:pt x="457" y="93"/>
                      <a:pt x="449" y="102"/>
                    </a:cubicBezTo>
                    <a:cubicBezTo>
                      <a:pt x="449" y="103"/>
                      <a:pt x="448" y="103"/>
                      <a:pt x="448" y="104"/>
                    </a:cubicBezTo>
                    <a:cubicBezTo>
                      <a:pt x="440" y="114"/>
                      <a:pt x="434" y="127"/>
                      <a:pt x="430" y="142"/>
                    </a:cubicBezTo>
                    <a:cubicBezTo>
                      <a:pt x="424" y="160"/>
                      <a:pt x="420" y="183"/>
                      <a:pt x="426" y="201"/>
                    </a:cubicBezTo>
                    <a:cubicBezTo>
                      <a:pt x="360" y="202"/>
                      <a:pt x="294" y="203"/>
                      <a:pt x="228" y="204"/>
                    </a:cubicBezTo>
                    <a:cubicBezTo>
                      <a:pt x="176" y="205"/>
                      <a:pt x="125" y="206"/>
                      <a:pt x="74" y="209"/>
                    </a:cubicBezTo>
                    <a:cubicBezTo>
                      <a:pt x="58" y="210"/>
                      <a:pt x="42" y="211"/>
                      <a:pt x="27" y="212"/>
                    </a:cubicBezTo>
                    <a:cubicBezTo>
                      <a:pt x="24" y="213"/>
                      <a:pt x="21" y="213"/>
                      <a:pt x="18" y="213"/>
                    </a:cubicBezTo>
                    <a:cubicBezTo>
                      <a:pt x="18" y="187"/>
                      <a:pt x="21" y="161"/>
                      <a:pt x="30" y="136"/>
                    </a:cubicBezTo>
                    <a:close/>
                    <a:moveTo>
                      <a:pt x="691" y="214"/>
                    </a:moveTo>
                    <a:cubicBezTo>
                      <a:pt x="690" y="213"/>
                      <a:pt x="690" y="213"/>
                      <a:pt x="690" y="213"/>
                    </a:cubicBezTo>
                    <a:cubicBezTo>
                      <a:pt x="658" y="212"/>
                      <a:pt x="656" y="181"/>
                      <a:pt x="660" y="156"/>
                    </a:cubicBezTo>
                    <a:cubicBezTo>
                      <a:pt x="664" y="131"/>
                      <a:pt x="678" y="113"/>
                      <a:pt x="702" y="104"/>
                    </a:cubicBezTo>
                    <a:cubicBezTo>
                      <a:pt x="702" y="104"/>
                      <a:pt x="702" y="105"/>
                      <a:pt x="703" y="106"/>
                    </a:cubicBezTo>
                    <a:cubicBezTo>
                      <a:pt x="691" y="139"/>
                      <a:pt x="691" y="176"/>
                      <a:pt x="695" y="211"/>
                    </a:cubicBezTo>
                    <a:cubicBezTo>
                      <a:pt x="694" y="212"/>
                      <a:pt x="692" y="213"/>
                      <a:pt x="691" y="214"/>
                    </a:cubicBezTo>
                    <a:close/>
                    <a:moveTo>
                      <a:pt x="602" y="215"/>
                    </a:moveTo>
                    <a:cubicBezTo>
                      <a:pt x="567" y="214"/>
                      <a:pt x="569" y="173"/>
                      <a:pt x="577" y="147"/>
                    </a:cubicBezTo>
                    <a:cubicBezTo>
                      <a:pt x="577" y="147"/>
                      <a:pt x="577" y="147"/>
                      <a:pt x="577" y="146"/>
                    </a:cubicBezTo>
                    <a:cubicBezTo>
                      <a:pt x="578" y="145"/>
                      <a:pt x="578" y="143"/>
                      <a:pt x="579" y="142"/>
                    </a:cubicBezTo>
                    <a:cubicBezTo>
                      <a:pt x="583" y="129"/>
                      <a:pt x="595" y="118"/>
                      <a:pt x="608" y="111"/>
                    </a:cubicBezTo>
                    <a:cubicBezTo>
                      <a:pt x="604" y="118"/>
                      <a:pt x="602" y="125"/>
                      <a:pt x="599" y="133"/>
                    </a:cubicBezTo>
                    <a:cubicBezTo>
                      <a:pt x="591" y="158"/>
                      <a:pt x="586" y="193"/>
                      <a:pt x="606" y="214"/>
                    </a:cubicBezTo>
                    <a:cubicBezTo>
                      <a:pt x="605" y="214"/>
                      <a:pt x="603" y="215"/>
                      <a:pt x="602" y="215"/>
                    </a:cubicBezTo>
                    <a:close/>
                    <a:moveTo>
                      <a:pt x="516" y="218"/>
                    </a:moveTo>
                    <a:cubicBezTo>
                      <a:pt x="482" y="216"/>
                      <a:pt x="484" y="176"/>
                      <a:pt x="491" y="151"/>
                    </a:cubicBezTo>
                    <a:cubicBezTo>
                      <a:pt x="491" y="150"/>
                      <a:pt x="492" y="150"/>
                      <a:pt x="492" y="150"/>
                    </a:cubicBezTo>
                    <a:cubicBezTo>
                      <a:pt x="492" y="148"/>
                      <a:pt x="492" y="147"/>
                      <a:pt x="493" y="146"/>
                    </a:cubicBezTo>
                    <a:cubicBezTo>
                      <a:pt x="498" y="132"/>
                      <a:pt x="510" y="121"/>
                      <a:pt x="523" y="114"/>
                    </a:cubicBezTo>
                    <a:cubicBezTo>
                      <a:pt x="520" y="121"/>
                      <a:pt x="517" y="129"/>
                      <a:pt x="514" y="138"/>
                    </a:cubicBezTo>
                    <a:cubicBezTo>
                      <a:pt x="507" y="162"/>
                      <a:pt x="502" y="195"/>
                      <a:pt x="520" y="215"/>
                    </a:cubicBezTo>
                    <a:cubicBezTo>
                      <a:pt x="519" y="216"/>
                      <a:pt x="517" y="217"/>
                      <a:pt x="516" y="218"/>
                    </a:cubicBezTo>
                    <a:close/>
                    <a:moveTo>
                      <a:pt x="434" y="154"/>
                    </a:moveTo>
                    <a:cubicBezTo>
                      <a:pt x="435" y="151"/>
                      <a:pt x="435" y="148"/>
                      <a:pt x="436" y="145"/>
                    </a:cubicBezTo>
                    <a:cubicBezTo>
                      <a:pt x="451" y="131"/>
                      <a:pt x="473" y="137"/>
                      <a:pt x="487" y="151"/>
                    </a:cubicBezTo>
                    <a:cubicBezTo>
                      <a:pt x="487" y="151"/>
                      <a:pt x="487" y="151"/>
                      <a:pt x="487" y="152"/>
                    </a:cubicBezTo>
                    <a:cubicBezTo>
                      <a:pt x="480" y="177"/>
                      <a:pt x="479" y="214"/>
                      <a:pt x="508" y="221"/>
                    </a:cubicBezTo>
                    <a:cubicBezTo>
                      <a:pt x="491" y="227"/>
                      <a:pt x="472" y="227"/>
                      <a:pt x="454" y="218"/>
                    </a:cubicBezTo>
                    <a:cubicBezTo>
                      <a:pt x="431" y="205"/>
                      <a:pt x="431" y="176"/>
                      <a:pt x="434" y="154"/>
                    </a:cubicBezTo>
                    <a:close/>
                    <a:moveTo>
                      <a:pt x="519" y="149"/>
                    </a:moveTo>
                    <a:cubicBezTo>
                      <a:pt x="519" y="147"/>
                      <a:pt x="520" y="144"/>
                      <a:pt x="521" y="142"/>
                    </a:cubicBezTo>
                    <a:cubicBezTo>
                      <a:pt x="536" y="127"/>
                      <a:pt x="558" y="133"/>
                      <a:pt x="573" y="147"/>
                    </a:cubicBezTo>
                    <a:cubicBezTo>
                      <a:pt x="566" y="173"/>
                      <a:pt x="565" y="212"/>
                      <a:pt x="594" y="218"/>
                    </a:cubicBezTo>
                    <a:cubicBezTo>
                      <a:pt x="576" y="225"/>
                      <a:pt x="556" y="226"/>
                      <a:pt x="537" y="214"/>
                    </a:cubicBezTo>
                    <a:cubicBezTo>
                      <a:pt x="515" y="201"/>
                      <a:pt x="515" y="171"/>
                      <a:pt x="519" y="149"/>
                    </a:cubicBezTo>
                    <a:close/>
                    <a:moveTo>
                      <a:pt x="660" y="139"/>
                    </a:moveTo>
                    <a:cubicBezTo>
                      <a:pt x="645" y="126"/>
                      <a:pt x="623" y="120"/>
                      <a:pt x="606" y="132"/>
                    </a:cubicBezTo>
                    <a:cubicBezTo>
                      <a:pt x="613" y="105"/>
                      <a:pt x="625" y="79"/>
                      <a:pt x="655" y="74"/>
                    </a:cubicBezTo>
                    <a:cubicBezTo>
                      <a:pt x="673" y="71"/>
                      <a:pt x="690" y="85"/>
                      <a:pt x="700" y="100"/>
                    </a:cubicBezTo>
                    <a:cubicBezTo>
                      <a:pt x="690" y="104"/>
                      <a:pt x="680" y="110"/>
                      <a:pt x="673" y="118"/>
                    </a:cubicBezTo>
                    <a:cubicBezTo>
                      <a:pt x="667" y="124"/>
                      <a:pt x="663" y="131"/>
                      <a:pt x="660" y="139"/>
                    </a:cubicBezTo>
                    <a:close/>
                    <a:moveTo>
                      <a:pt x="603" y="148"/>
                    </a:moveTo>
                    <a:cubicBezTo>
                      <a:pt x="604" y="145"/>
                      <a:pt x="604" y="141"/>
                      <a:pt x="605" y="138"/>
                    </a:cubicBezTo>
                    <a:cubicBezTo>
                      <a:pt x="621" y="123"/>
                      <a:pt x="644" y="129"/>
                      <a:pt x="659" y="143"/>
                    </a:cubicBezTo>
                    <a:cubicBezTo>
                      <a:pt x="657" y="148"/>
                      <a:pt x="656" y="154"/>
                      <a:pt x="656" y="159"/>
                    </a:cubicBezTo>
                    <a:cubicBezTo>
                      <a:pt x="651" y="184"/>
                      <a:pt x="657" y="213"/>
                      <a:pt x="685" y="217"/>
                    </a:cubicBezTo>
                    <a:cubicBezTo>
                      <a:pt x="681" y="219"/>
                      <a:pt x="678" y="220"/>
                      <a:pt x="674" y="220"/>
                    </a:cubicBezTo>
                    <a:cubicBezTo>
                      <a:pt x="657" y="222"/>
                      <a:pt x="638" y="221"/>
                      <a:pt x="623" y="212"/>
                    </a:cubicBezTo>
                    <a:cubicBezTo>
                      <a:pt x="600" y="199"/>
                      <a:pt x="600" y="170"/>
                      <a:pt x="603" y="148"/>
                    </a:cubicBezTo>
                    <a:close/>
                    <a:moveTo>
                      <a:pt x="570" y="79"/>
                    </a:moveTo>
                    <a:cubicBezTo>
                      <a:pt x="587" y="76"/>
                      <a:pt x="603" y="89"/>
                      <a:pt x="612" y="103"/>
                    </a:cubicBezTo>
                    <a:cubicBezTo>
                      <a:pt x="611" y="104"/>
                      <a:pt x="611" y="105"/>
                      <a:pt x="610" y="105"/>
                    </a:cubicBezTo>
                    <a:cubicBezTo>
                      <a:pt x="594" y="113"/>
                      <a:pt x="580" y="126"/>
                      <a:pt x="574" y="143"/>
                    </a:cubicBezTo>
                    <a:cubicBezTo>
                      <a:pt x="559" y="130"/>
                      <a:pt x="538" y="124"/>
                      <a:pt x="522" y="135"/>
                    </a:cubicBezTo>
                    <a:cubicBezTo>
                      <a:pt x="528" y="109"/>
                      <a:pt x="541" y="83"/>
                      <a:pt x="570" y="79"/>
                    </a:cubicBezTo>
                    <a:close/>
                    <a:moveTo>
                      <a:pt x="484" y="84"/>
                    </a:moveTo>
                    <a:cubicBezTo>
                      <a:pt x="502" y="81"/>
                      <a:pt x="517" y="94"/>
                      <a:pt x="526" y="109"/>
                    </a:cubicBezTo>
                    <a:cubicBezTo>
                      <a:pt x="509" y="116"/>
                      <a:pt x="495" y="129"/>
                      <a:pt x="489" y="146"/>
                    </a:cubicBezTo>
                    <a:cubicBezTo>
                      <a:pt x="474" y="134"/>
                      <a:pt x="453" y="128"/>
                      <a:pt x="437" y="139"/>
                    </a:cubicBezTo>
                    <a:cubicBezTo>
                      <a:pt x="443" y="114"/>
                      <a:pt x="456" y="88"/>
                      <a:pt x="484" y="84"/>
                    </a:cubicBezTo>
                    <a:close/>
                    <a:moveTo>
                      <a:pt x="263" y="1080"/>
                    </a:moveTo>
                    <a:cubicBezTo>
                      <a:pt x="224" y="1067"/>
                      <a:pt x="180" y="1054"/>
                      <a:pt x="143" y="1034"/>
                    </a:cubicBezTo>
                    <a:cubicBezTo>
                      <a:pt x="93" y="1007"/>
                      <a:pt x="86" y="950"/>
                      <a:pt x="80" y="899"/>
                    </a:cubicBezTo>
                    <a:cubicBezTo>
                      <a:pt x="75" y="846"/>
                      <a:pt x="70" y="792"/>
                      <a:pt x="65" y="739"/>
                    </a:cubicBezTo>
                    <a:cubicBezTo>
                      <a:pt x="52" y="605"/>
                      <a:pt x="40" y="470"/>
                      <a:pt x="28" y="336"/>
                    </a:cubicBezTo>
                    <a:cubicBezTo>
                      <a:pt x="25" y="299"/>
                      <a:pt x="19" y="261"/>
                      <a:pt x="18" y="224"/>
                    </a:cubicBezTo>
                    <a:cubicBezTo>
                      <a:pt x="23" y="222"/>
                      <a:pt x="30" y="222"/>
                      <a:pt x="35" y="222"/>
                    </a:cubicBezTo>
                    <a:cubicBezTo>
                      <a:pt x="51" y="220"/>
                      <a:pt x="67" y="219"/>
                      <a:pt x="84" y="218"/>
                    </a:cubicBezTo>
                    <a:cubicBezTo>
                      <a:pt x="137" y="215"/>
                      <a:pt x="190" y="214"/>
                      <a:pt x="243" y="213"/>
                    </a:cubicBezTo>
                    <a:cubicBezTo>
                      <a:pt x="305" y="212"/>
                      <a:pt x="368" y="211"/>
                      <a:pt x="430" y="210"/>
                    </a:cubicBezTo>
                    <a:cubicBezTo>
                      <a:pt x="433" y="215"/>
                      <a:pt x="436" y="219"/>
                      <a:pt x="440" y="222"/>
                    </a:cubicBezTo>
                    <a:cubicBezTo>
                      <a:pt x="453" y="233"/>
                      <a:pt x="472" y="233"/>
                      <a:pt x="488" y="233"/>
                    </a:cubicBezTo>
                    <a:cubicBezTo>
                      <a:pt x="499" y="232"/>
                      <a:pt x="507" y="227"/>
                      <a:pt x="516" y="222"/>
                    </a:cubicBezTo>
                    <a:cubicBezTo>
                      <a:pt x="516" y="222"/>
                      <a:pt x="516" y="222"/>
                      <a:pt x="517" y="222"/>
                    </a:cubicBezTo>
                    <a:cubicBezTo>
                      <a:pt x="518" y="222"/>
                      <a:pt x="518" y="221"/>
                      <a:pt x="518" y="220"/>
                    </a:cubicBezTo>
                    <a:cubicBezTo>
                      <a:pt x="520" y="219"/>
                      <a:pt x="521" y="219"/>
                      <a:pt x="523" y="218"/>
                    </a:cubicBezTo>
                    <a:cubicBezTo>
                      <a:pt x="523" y="218"/>
                      <a:pt x="523" y="218"/>
                      <a:pt x="523" y="218"/>
                    </a:cubicBezTo>
                    <a:cubicBezTo>
                      <a:pt x="536" y="231"/>
                      <a:pt x="557" y="231"/>
                      <a:pt x="574" y="231"/>
                    </a:cubicBezTo>
                    <a:cubicBezTo>
                      <a:pt x="585" y="230"/>
                      <a:pt x="594" y="225"/>
                      <a:pt x="603" y="219"/>
                    </a:cubicBezTo>
                    <a:cubicBezTo>
                      <a:pt x="603" y="219"/>
                      <a:pt x="603" y="219"/>
                      <a:pt x="603" y="219"/>
                    </a:cubicBezTo>
                    <a:cubicBezTo>
                      <a:pt x="604" y="219"/>
                      <a:pt x="605" y="219"/>
                      <a:pt x="605" y="218"/>
                    </a:cubicBezTo>
                    <a:cubicBezTo>
                      <a:pt x="606" y="217"/>
                      <a:pt x="607" y="217"/>
                      <a:pt x="608" y="216"/>
                    </a:cubicBezTo>
                    <a:cubicBezTo>
                      <a:pt x="608" y="216"/>
                      <a:pt x="608" y="216"/>
                      <a:pt x="608" y="217"/>
                    </a:cubicBezTo>
                    <a:cubicBezTo>
                      <a:pt x="622" y="229"/>
                      <a:pt x="643" y="229"/>
                      <a:pt x="660" y="229"/>
                    </a:cubicBezTo>
                    <a:cubicBezTo>
                      <a:pt x="671" y="228"/>
                      <a:pt x="680" y="223"/>
                      <a:pt x="689" y="217"/>
                    </a:cubicBezTo>
                    <a:cubicBezTo>
                      <a:pt x="689" y="217"/>
                      <a:pt x="689" y="217"/>
                      <a:pt x="689" y="217"/>
                    </a:cubicBezTo>
                    <a:cubicBezTo>
                      <a:pt x="690" y="217"/>
                      <a:pt x="691" y="217"/>
                      <a:pt x="691" y="216"/>
                    </a:cubicBezTo>
                    <a:cubicBezTo>
                      <a:pt x="693" y="215"/>
                      <a:pt x="695" y="213"/>
                      <a:pt x="697" y="212"/>
                    </a:cubicBezTo>
                    <a:cubicBezTo>
                      <a:pt x="698" y="212"/>
                      <a:pt x="699" y="211"/>
                      <a:pt x="700" y="210"/>
                    </a:cubicBezTo>
                    <a:cubicBezTo>
                      <a:pt x="721" y="210"/>
                      <a:pt x="742" y="211"/>
                      <a:pt x="762" y="211"/>
                    </a:cubicBezTo>
                    <a:cubicBezTo>
                      <a:pt x="772" y="211"/>
                      <a:pt x="790" y="209"/>
                      <a:pt x="803" y="211"/>
                    </a:cubicBezTo>
                    <a:cubicBezTo>
                      <a:pt x="802" y="215"/>
                      <a:pt x="800" y="219"/>
                      <a:pt x="799" y="224"/>
                    </a:cubicBezTo>
                    <a:cubicBezTo>
                      <a:pt x="795" y="247"/>
                      <a:pt x="790" y="270"/>
                      <a:pt x="786" y="294"/>
                    </a:cubicBezTo>
                    <a:cubicBezTo>
                      <a:pt x="764" y="405"/>
                      <a:pt x="743" y="516"/>
                      <a:pt x="722" y="628"/>
                    </a:cubicBezTo>
                    <a:cubicBezTo>
                      <a:pt x="700" y="740"/>
                      <a:pt x="679" y="852"/>
                      <a:pt x="658" y="965"/>
                    </a:cubicBezTo>
                    <a:cubicBezTo>
                      <a:pt x="651" y="1002"/>
                      <a:pt x="644" y="1039"/>
                      <a:pt x="637" y="1077"/>
                    </a:cubicBezTo>
                    <a:cubicBezTo>
                      <a:pt x="634" y="1098"/>
                      <a:pt x="633" y="1130"/>
                      <a:pt x="617" y="1146"/>
                    </a:cubicBezTo>
                    <a:cubicBezTo>
                      <a:pt x="605" y="1148"/>
                      <a:pt x="592" y="1148"/>
                      <a:pt x="579" y="1149"/>
                    </a:cubicBezTo>
                    <a:cubicBezTo>
                      <a:pt x="472" y="1151"/>
                      <a:pt x="363" y="1115"/>
                      <a:pt x="263" y="1080"/>
                    </a:cubicBezTo>
                    <a:close/>
                    <a:moveTo>
                      <a:pt x="796" y="1021"/>
                    </a:moveTo>
                    <a:cubicBezTo>
                      <a:pt x="762" y="1055"/>
                      <a:pt x="729" y="1088"/>
                      <a:pt x="696" y="1121"/>
                    </a:cubicBezTo>
                    <a:cubicBezTo>
                      <a:pt x="695" y="1122"/>
                      <a:pt x="694" y="1123"/>
                      <a:pt x="693" y="1124"/>
                    </a:cubicBezTo>
                    <a:cubicBezTo>
                      <a:pt x="690" y="1126"/>
                      <a:pt x="682" y="1130"/>
                      <a:pt x="678" y="1131"/>
                    </a:cubicBezTo>
                    <a:cubicBezTo>
                      <a:pt x="660" y="1139"/>
                      <a:pt x="640" y="1144"/>
                      <a:pt x="621" y="1146"/>
                    </a:cubicBezTo>
                    <a:cubicBezTo>
                      <a:pt x="631" y="1136"/>
                      <a:pt x="638" y="1125"/>
                      <a:pt x="640" y="1110"/>
                    </a:cubicBezTo>
                    <a:cubicBezTo>
                      <a:pt x="641" y="1102"/>
                      <a:pt x="642" y="1094"/>
                      <a:pt x="644" y="1086"/>
                    </a:cubicBezTo>
                    <a:cubicBezTo>
                      <a:pt x="650" y="1048"/>
                      <a:pt x="657" y="1010"/>
                      <a:pt x="664" y="973"/>
                    </a:cubicBezTo>
                    <a:cubicBezTo>
                      <a:pt x="687" y="850"/>
                      <a:pt x="711" y="727"/>
                      <a:pt x="734" y="605"/>
                    </a:cubicBezTo>
                    <a:cubicBezTo>
                      <a:pt x="755" y="496"/>
                      <a:pt x="776" y="388"/>
                      <a:pt x="796" y="280"/>
                    </a:cubicBezTo>
                    <a:cubicBezTo>
                      <a:pt x="800" y="259"/>
                      <a:pt x="805" y="237"/>
                      <a:pt x="809" y="216"/>
                    </a:cubicBezTo>
                    <a:cubicBezTo>
                      <a:pt x="809" y="215"/>
                      <a:pt x="809" y="214"/>
                      <a:pt x="809" y="213"/>
                    </a:cubicBezTo>
                    <a:cubicBezTo>
                      <a:pt x="813" y="214"/>
                      <a:pt x="815" y="215"/>
                      <a:pt x="817" y="217"/>
                    </a:cubicBezTo>
                    <a:cubicBezTo>
                      <a:pt x="833" y="234"/>
                      <a:pt x="845" y="256"/>
                      <a:pt x="857" y="275"/>
                    </a:cubicBezTo>
                    <a:cubicBezTo>
                      <a:pt x="872" y="301"/>
                      <a:pt x="887" y="326"/>
                      <a:pt x="902" y="352"/>
                    </a:cubicBezTo>
                    <a:cubicBezTo>
                      <a:pt x="920" y="384"/>
                      <a:pt x="937" y="416"/>
                      <a:pt x="955" y="448"/>
                    </a:cubicBezTo>
                    <a:cubicBezTo>
                      <a:pt x="950" y="473"/>
                      <a:pt x="942" y="498"/>
                      <a:pt x="934" y="523"/>
                    </a:cubicBezTo>
                    <a:cubicBezTo>
                      <a:pt x="916" y="586"/>
                      <a:pt x="899" y="649"/>
                      <a:pt x="881" y="712"/>
                    </a:cubicBezTo>
                    <a:cubicBezTo>
                      <a:pt x="852" y="815"/>
                      <a:pt x="824" y="918"/>
                      <a:pt x="796" y="1021"/>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6062" y="1299"/>
                <a:ext cx="353" cy="146"/>
              </a:xfrm>
              <a:custGeom>
                <a:avLst/>
                <a:gdLst>
                  <a:gd name="T0" fmla="*/ 116 w 222"/>
                  <a:gd name="T1" fmla="*/ 88 h 92"/>
                  <a:gd name="T2" fmla="*/ 144 w 222"/>
                  <a:gd name="T3" fmla="*/ 88 h 92"/>
                  <a:gd name="T4" fmla="*/ 168 w 222"/>
                  <a:gd name="T5" fmla="*/ 86 h 92"/>
                  <a:gd name="T6" fmla="*/ 222 w 222"/>
                  <a:gd name="T7" fmla="*/ 40 h 92"/>
                  <a:gd name="T8" fmla="*/ 166 w 222"/>
                  <a:gd name="T9" fmla="*/ 0 h 92"/>
                  <a:gd name="T10" fmla="*/ 136 w 222"/>
                  <a:gd name="T11" fmla="*/ 4 h 92"/>
                  <a:gd name="T12" fmla="*/ 109 w 222"/>
                  <a:gd name="T13" fmla="*/ 8 h 92"/>
                  <a:gd name="T14" fmla="*/ 47 w 222"/>
                  <a:gd name="T15" fmla="*/ 14 h 92"/>
                  <a:gd name="T16" fmla="*/ 0 w 222"/>
                  <a:gd name="T17" fmla="*/ 57 h 92"/>
                  <a:gd name="T18" fmla="*/ 51 w 222"/>
                  <a:gd name="T19" fmla="*/ 92 h 92"/>
                  <a:gd name="T20" fmla="*/ 93 w 222"/>
                  <a:gd name="T21" fmla="*/ 90 h 92"/>
                  <a:gd name="T22" fmla="*/ 116 w 222"/>
                  <a:gd name="T23"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92">
                    <a:moveTo>
                      <a:pt x="116" y="88"/>
                    </a:moveTo>
                    <a:cubicBezTo>
                      <a:pt x="124" y="88"/>
                      <a:pt x="134" y="88"/>
                      <a:pt x="144" y="88"/>
                    </a:cubicBezTo>
                    <a:cubicBezTo>
                      <a:pt x="168" y="86"/>
                      <a:pt x="168" y="86"/>
                      <a:pt x="168" y="86"/>
                    </a:cubicBezTo>
                    <a:cubicBezTo>
                      <a:pt x="197" y="83"/>
                      <a:pt x="222" y="74"/>
                      <a:pt x="222" y="40"/>
                    </a:cubicBezTo>
                    <a:cubicBezTo>
                      <a:pt x="218" y="6"/>
                      <a:pt x="194" y="0"/>
                      <a:pt x="166" y="0"/>
                    </a:cubicBezTo>
                    <a:cubicBezTo>
                      <a:pt x="136" y="4"/>
                      <a:pt x="136" y="4"/>
                      <a:pt x="136" y="4"/>
                    </a:cubicBezTo>
                    <a:cubicBezTo>
                      <a:pt x="126" y="5"/>
                      <a:pt x="117" y="7"/>
                      <a:pt x="109" y="8"/>
                    </a:cubicBezTo>
                    <a:cubicBezTo>
                      <a:pt x="88" y="10"/>
                      <a:pt x="68" y="12"/>
                      <a:pt x="47" y="14"/>
                    </a:cubicBezTo>
                    <a:cubicBezTo>
                      <a:pt x="20" y="17"/>
                      <a:pt x="0" y="27"/>
                      <a:pt x="0" y="57"/>
                    </a:cubicBezTo>
                    <a:cubicBezTo>
                      <a:pt x="0" y="84"/>
                      <a:pt x="24" y="91"/>
                      <a:pt x="51" y="92"/>
                    </a:cubicBezTo>
                    <a:cubicBezTo>
                      <a:pt x="93" y="90"/>
                      <a:pt x="93" y="90"/>
                      <a:pt x="93" y="90"/>
                    </a:cubicBezTo>
                    <a:cubicBezTo>
                      <a:pt x="102" y="89"/>
                      <a:pt x="110" y="88"/>
                      <a:pt x="116" y="88"/>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noEditPoints="1"/>
              </p:cNvSpPr>
              <p:nvPr/>
            </p:nvSpPr>
            <p:spPr bwMode="auto">
              <a:xfrm>
                <a:off x="6030" y="1267"/>
                <a:ext cx="404" cy="205"/>
              </a:xfrm>
              <a:custGeom>
                <a:avLst/>
                <a:gdLst>
                  <a:gd name="T0" fmla="*/ 128 w 254"/>
                  <a:gd name="T1" fmla="*/ 110 h 129"/>
                  <a:gd name="T2" fmla="*/ 204 w 254"/>
                  <a:gd name="T3" fmla="*/ 106 h 129"/>
                  <a:gd name="T4" fmla="*/ 254 w 254"/>
                  <a:gd name="T5" fmla="*/ 60 h 129"/>
                  <a:gd name="T6" fmla="*/ 134 w 254"/>
                  <a:gd name="T7" fmla="*/ 25 h 129"/>
                  <a:gd name="T8" fmla="*/ 58 w 254"/>
                  <a:gd name="T9" fmla="*/ 33 h 129"/>
                  <a:gd name="T10" fmla="*/ 35 w 254"/>
                  <a:gd name="T11" fmla="*/ 37 h 129"/>
                  <a:gd name="T12" fmla="*/ 8 w 254"/>
                  <a:gd name="T13" fmla="*/ 77 h 129"/>
                  <a:gd name="T14" fmla="*/ 128 w 254"/>
                  <a:gd name="T15" fmla="*/ 110 h 129"/>
                  <a:gd name="T16" fmla="*/ 71 w 254"/>
                  <a:gd name="T17" fmla="*/ 112 h 129"/>
                  <a:gd name="T18" fmla="*/ 20 w 254"/>
                  <a:gd name="T19" fmla="*/ 77 h 129"/>
                  <a:gd name="T20" fmla="*/ 67 w 254"/>
                  <a:gd name="T21" fmla="*/ 34 h 129"/>
                  <a:gd name="T22" fmla="*/ 129 w 254"/>
                  <a:gd name="T23" fmla="*/ 28 h 129"/>
                  <a:gd name="T24" fmla="*/ 156 w 254"/>
                  <a:gd name="T25" fmla="*/ 24 h 129"/>
                  <a:gd name="T26" fmla="*/ 186 w 254"/>
                  <a:gd name="T27" fmla="*/ 20 h 129"/>
                  <a:gd name="T28" fmla="*/ 242 w 254"/>
                  <a:gd name="T29" fmla="*/ 60 h 129"/>
                  <a:gd name="T30" fmla="*/ 188 w 254"/>
                  <a:gd name="T31" fmla="*/ 106 h 129"/>
                  <a:gd name="T32" fmla="*/ 164 w 254"/>
                  <a:gd name="T33" fmla="*/ 108 h 129"/>
                  <a:gd name="T34" fmla="*/ 136 w 254"/>
                  <a:gd name="T35" fmla="*/ 108 h 129"/>
                  <a:gd name="T36" fmla="*/ 113 w 254"/>
                  <a:gd name="T37" fmla="*/ 110 h 129"/>
                  <a:gd name="T38" fmla="*/ 71 w 254"/>
                  <a:gd name="T39"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29">
                    <a:moveTo>
                      <a:pt x="128" y="110"/>
                    </a:moveTo>
                    <a:cubicBezTo>
                      <a:pt x="153" y="109"/>
                      <a:pt x="179" y="108"/>
                      <a:pt x="204" y="106"/>
                    </a:cubicBezTo>
                    <a:cubicBezTo>
                      <a:pt x="232" y="105"/>
                      <a:pt x="254" y="90"/>
                      <a:pt x="254" y="60"/>
                    </a:cubicBezTo>
                    <a:cubicBezTo>
                      <a:pt x="247" y="0"/>
                      <a:pt x="173" y="21"/>
                      <a:pt x="134" y="25"/>
                    </a:cubicBezTo>
                    <a:cubicBezTo>
                      <a:pt x="109" y="28"/>
                      <a:pt x="83" y="30"/>
                      <a:pt x="58" y="33"/>
                    </a:cubicBezTo>
                    <a:cubicBezTo>
                      <a:pt x="50" y="34"/>
                      <a:pt x="42" y="34"/>
                      <a:pt x="35" y="37"/>
                    </a:cubicBezTo>
                    <a:cubicBezTo>
                      <a:pt x="14" y="45"/>
                      <a:pt x="12" y="57"/>
                      <a:pt x="8" y="77"/>
                    </a:cubicBezTo>
                    <a:cubicBezTo>
                      <a:pt x="0" y="129"/>
                      <a:pt x="102" y="112"/>
                      <a:pt x="128" y="110"/>
                    </a:cubicBezTo>
                    <a:close/>
                    <a:moveTo>
                      <a:pt x="71" y="112"/>
                    </a:moveTo>
                    <a:cubicBezTo>
                      <a:pt x="44" y="111"/>
                      <a:pt x="20" y="104"/>
                      <a:pt x="20" y="77"/>
                    </a:cubicBezTo>
                    <a:cubicBezTo>
                      <a:pt x="20" y="47"/>
                      <a:pt x="40" y="37"/>
                      <a:pt x="67" y="34"/>
                    </a:cubicBezTo>
                    <a:cubicBezTo>
                      <a:pt x="88" y="32"/>
                      <a:pt x="108" y="30"/>
                      <a:pt x="129" y="28"/>
                    </a:cubicBezTo>
                    <a:cubicBezTo>
                      <a:pt x="137" y="27"/>
                      <a:pt x="146" y="25"/>
                      <a:pt x="156" y="24"/>
                    </a:cubicBezTo>
                    <a:cubicBezTo>
                      <a:pt x="166" y="22"/>
                      <a:pt x="176" y="21"/>
                      <a:pt x="186" y="20"/>
                    </a:cubicBezTo>
                    <a:cubicBezTo>
                      <a:pt x="214" y="20"/>
                      <a:pt x="238" y="26"/>
                      <a:pt x="242" y="60"/>
                    </a:cubicBezTo>
                    <a:cubicBezTo>
                      <a:pt x="242" y="94"/>
                      <a:pt x="217" y="103"/>
                      <a:pt x="188" y="106"/>
                    </a:cubicBezTo>
                    <a:cubicBezTo>
                      <a:pt x="180" y="107"/>
                      <a:pt x="172" y="107"/>
                      <a:pt x="164" y="108"/>
                    </a:cubicBezTo>
                    <a:cubicBezTo>
                      <a:pt x="154" y="108"/>
                      <a:pt x="144" y="108"/>
                      <a:pt x="136" y="108"/>
                    </a:cubicBezTo>
                    <a:cubicBezTo>
                      <a:pt x="130" y="108"/>
                      <a:pt x="122" y="109"/>
                      <a:pt x="113" y="110"/>
                    </a:cubicBezTo>
                    <a:cubicBezTo>
                      <a:pt x="100" y="111"/>
                      <a:pt x="85" y="113"/>
                      <a:pt x="71" y="11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8" name="Freeform 9"/>
              <p:cNvSpPr>
                <a:spLocks/>
              </p:cNvSpPr>
              <p:nvPr/>
            </p:nvSpPr>
            <p:spPr bwMode="auto">
              <a:xfrm>
                <a:off x="6669" y="1347"/>
                <a:ext cx="65" cy="165"/>
              </a:xfrm>
              <a:custGeom>
                <a:avLst/>
                <a:gdLst>
                  <a:gd name="T0" fmla="*/ 32 w 41"/>
                  <a:gd name="T1" fmla="*/ 24 h 104"/>
                  <a:gd name="T2" fmla="*/ 41 w 41"/>
                  <a:gd name="T3" fmla="*/ 0 h 104"/>
                  <a:gd name="T4" fmla="*/ 11 w 41"/>
                  <a:gd name="T5" fmla="*/ 32 h 104"/>
                  <a:gd name="T6" fmla="*/ 10 w 41"/>
                  <a:gd name="T7" fmla="*/ 36 h 104"/>
                  <a:gd name="T8" fmla="*/ 9 w 41"/>
                  <a:gd name="T9" fmla="*/ 37 h 104"/>
                  <a:gd name="T10" fmla="*/ 34 w 41"/>
                  <a:gd name="T11" fmla="*/ 104 h 104"/>
                  <a:gd name="T12" fmla="*/ 38 w 41"/>
                  <a:gd name="T13" fmla="*/ 101 h 104"/>
                  <a:gd name="T14" fmla="*/ 32 w 41"/>
                  <a:gd name="T15" fmla="*/ 2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4"/>
                    </a:moveTo>
                    <a:cubicBezTo>
                      <a:pt x="35" y="15"/>
                      <a:pt x="38" y="7"/>
                      <a:pt x="41" y="0"/>
                    </a:cubicBezTo>
                    <a:cubicBezTo>
                      <a:pt x="28" y="7"/>
                      <a:pt x="16" y="18"/>
                      <a:pt x="11" y="32"/>
                    </a:cubicBezTo>
                    <a:cubicBezTo>
                      <a:pt x="10" y="33"/>
                      <a:pt x="10" y="34"/>
                      <a:pt x="10" y="36"/>
                    </a:cubicBezTo>
                    <a:cubicBezTo>
                      <a:pt x="10" y="36"/>
                      <a:pt x="9" y="36"/>
                      <a:pt x="9" y="37"/>
                    </a:cubicBezTo>
                    <a:cubicBezTo>
                      <a:pt x="2" y="62"/>
                      <a:pt x="0" y="102"/>
                      <a:pt x="34" y="104"/>
                    </a:cubicBezTo>
                    <a:cubicBezTo>
                      <a:pt x="35" y="103"/>
                      <a:pt x="37" y="102"/>
                      <a:pt x="38" y="101"/>
                    </a:cubicBezTo>
                    <a:cubicBezTo>
                      <a:pt x="20" y="81"/>
                      <a:pt x="25" y="48"/>
                      <a:pt x="32" y="24"/>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1" name="Freeform 10"/>
              <p:cNvSpPr>
                <a:spLocks/>
              </p:cNvSpPr>
              <p:nvPr/>
            </p:nvSpPr>
            <p:spPr bwMode="auto">
              <a:xfrm>
                <a:off x="6588" y="1374"/>
                <a:ext cx="122" cy="152"/>
              </a:xfrm>
              <a:custGeom>
                <a:avLst/>
                <a:gdLst>
                  <a:gd name="T0" fmla="*/ 23 w 77"/>
                  <a:gd name="T1" fmla="*/ 87 h 96"/>
                  <a:gd name="T2" fmla="*/ 77 w 77"/>
                  <a:gd name="T3" fmla="*/ 90 h 96"/>
                  <a:gd name="T4" fmla="*/ 56 w 77"/>
                  <a:gd name="T5" fmla="*/ 21 h 96"/>
                  <a:gd name="T6" fmla="*/ 56 w 77"/>
                  <a:gd name="T7" fmla="*/ 20 h 96"/>
                  <a:gd name="T8" fmla="*/ 5 w 77"/>
                  <a:gd name="T9" fmla="*/ 14 h 96"/>
                  <a:gd name="T10" fmla="*/ 3 w 77"/>
                  <a:gd name="T11" fmla="*/ 23 h 96"/>
                  <a:gd name="T12" fmla="*/ 23 w 77"/>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77" h="96">
                    <a:moveTo>
                      <a:pt x="23" y="87"/>
                    </a:moveTo>
                    <a:cubicBezTo>
                      <a:pt x="41" y="96"/>
                      <a:pt x="60" y="96"/>
                      <a:pt x="77" y="90"/>
                    </a:cubicBezTo>
                    <a:cubicBezTo>
                      <a:pt x="48" y="83"/>
                      <a:pt x="49" y="46"/>
                      <a:pt x="56" y="21"/>
                    </a:cubicBezTo>
                    <a:cubicBezTo>
                      <a:pt x="56" y="20"/>
                      <a:pt x="56" y="20"/>
                      <a:pt x="56" y="20"/>
                    </a:cubicBezTo>
                    <a:cubicBezTo>
                      <a:pt x="42" y="6"/>
                      <a:pt x="20" y="0"/>
                      <a:pt x="5" y="14"/>
                    </a:cubicBezTo>
                    <a:cubicBezTo>
                      <a:pt x="4" y="17"/>
                      <a:pt x="4" y="20"/>
                      <a:pt x="3" y="23"/>
                    </a:cubicBezTo>
                    <a:cubicBezTo>
                      <a:pt x="0" y="45"/>
                      <a:pt x="0" y="74"/>
                      <a:pt x="23" y="8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8" name="Freeform 11"/>
              <p:cNvSpPr>
                <a:spLocks/>
              </p:cNvSpPr>
              <p:nvPr/>
            </p:nvSpPr>
            <p:spPr bwMode="auto">
              <a:xfrm>
                <a:off x="6598" y="1294"/>
                <a:ext cx="141" cy="104"/>
              </a:xfrm>
              <a:custGeom>
                <a:avLst/>
                <a:gdLst>
                  <a:gd name="T0" fmla="*/ 52 w 89"/>
                  <a:gd name="T1" fmla="*/ 65 h 65"/>
                  <a:gd name="T2" fmla="*/ 89 w 89"/>
                  <a:gd name="T3" fmla="*/ 28 h 65"/>
                  <a:gd name="T4" fmla="*/ 47 w 89"/>
                  <a:gd name="T5" fmla="*/ 3 h 65"/>
                  <a:gd name="T6" fmla="*/ 0 w 89"/>
                  <a:gd name="T7" fmla="*/ 58 h 65"/>
                  <a:gd name="T8" fmla="*/ 52 w 89"/>
                  <a:gd name="T9" fmla="*/ 65 h 65"/>
                </a:gdLst>
                <a:ahLst/>
                <a:cxnLst>
                  <a:cxn ang="0">
                    <a:pos x="T0" y="T1"/>
                  </a:cxn>
                  <a:cxn ang="0">
                    <a:pos x="T2" y="T3"/>
                  </a:cxn>
                  <a:cxn ang="0">
                    <a:pos x="T4" y="T5"/>
                  </a:cxn>
                  <a:cxn ang="0">
                    <a:pos x="T6" y="T7"/>
                  </a:cxn>
                  <a:cxn ang="0">
                    <a:pos x="T8" y="T9"/>
                  </a:cxn>
                </a:cxnLst>
                <a:rect l="0" t="0" r="r" b="b"/>
                <a:pathLst>
                  <a:path w="89" h="65">
                    <a:moveTo>
                      <a:pt x="52" y="65"/>
                    </a:moveTo>
                    <a:cubicBezTo>
                      <a:pt x="58" y="48"/>
                      <a:pt x="72" y="35"/>
                      <a:pt x="89" y="28"/>
                    </a:cubicBezTo>
                    <a:cubicBezTo>
                      <a:pt x="80" y="13"/>
                      <a:pt x="65" y="0"/>
                      <a:pt x="47" y="3"/>
                    </a:cubicBezTo>
                    <a:cubicBezTo>
                      <a:pt x="19" y="7"/>
                      <a:pt x="6" y="33"/>
                      <a:pt x="0" y="58"/>
                    </a:cubicBezTo>
                    <a:cubicBezTo>
                      <a:pt x="16" y="47"/>
                      <a:pt x="37" y="53"/>
                      <a:pt x="52" y="65"/>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99" name="Freeform 12"/>
              <p:cNvSpPr>
                <a:spLocks/>
              </p:cNvSpPr>
              <p:nvPr/>
            </p:nvSpPr>
            <p:spPr bwMode="auto">
              <a:xfrm>
                <a:off x="6615" y="1328"/>
                <a:ext cx="2" cy="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1" y="0"/>
                      <a:pt x="1" y="1"/>
                      <a:pt x="0" y="1"/>
                    </a:cubicBezTo>
                    <a:cubicBezTo>
                      <a:pt x="0" y="1"/>
                      <a:pt x="0" y="2"/>
                      <a:pt x="0"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0" name="Freeform 13"/>
              <p:cNvSpPr>
                <a:spLocks/>
              </p:cNvSpPr>
              <p:nvPr/>
            </p:nvSpPr>
            <p:spPr bwMode="auto">
              <a:xfrm>
                <a:off x="6804" y="1342"/>
                <a:ext cx="65" cy="165"/>
              </a:xfrm>
              <a:custGeom>
                <a:avLst/>
                <a:gdLst>
                  <a:gd name="T0" fmla="*/ 32 w 41"/>
                  <a:gd name="T1" fmla="*/ 22 h 104"/>
                  <a:gd name="T2" fmla="*/ 41 w 41"/>
                  <a:gd name="T3" fmla="*/ 0 h 104"/>
                  <a:gd name="T4" fmla="*/ 12 w 41"/>
                  <a:gd name="T5" fmla="*/ 31 h 104"/>
                  <a:gd name="T6" fmla="*/ 10 w 41"/>
                  <a:gd name="T7" fmla="*/ 35 h 104"/>
                  <a:gd name="T8" fmla="*/ 10 w 41"/>
                  <a:gd name="T9" fmla="*/ 36 h 104"/>
                  <a:gd name="T10" fmla="*/ 35 w 41"/>
                  <a:gd name="T11" fmla="*/ 104 h 104"/>
                  <a:gd name="T12" fmla="*/ 39 w 41"/>
                  <a:gd name="T13" fmla="*/ 103 h 104"/>
                  <a:gd name="T14" fmla="*/ 32 w 41"/>
                  <a:gd name="T15" fmla="*/ 2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2"/>
                    </a:moveTo>
                    <a:cubicBezTo>
                      <a:pt x="35" y="14"/>
                      <a:pt x="37" y="7"/>
                      <a:pt x="41" y="0"/>
                    </a:cubicBezTo>
                    <a:cubicBezTo>
                      <a:pt x="28" y="7"/>
                      <a:pt x="16" y="18"/>
                      <a:pt x="12" y="31"/>
                    </a:cubicBezTo>
                    <a:cubicBezTo>
                      <a:pt x="11" y="32"/>
                      <a:pt x="11" y="34"/>
                      <a:pt x="10" y="35"/>
                    </a:cubicBezTo>
                    <a:cubicBezTo>
                      <a:pt x="10" y="36"/>
                      <a:pt x="10" y="36"/>
                      <a:pt x="10" y="36"/>
                    </a:cubicBezTo>
                    <a:cubicBezTo>
                      <a:pt x="2" y="62"/>
                      <a:pt x="0" y="103"/>
                      <a:pt x="35" y="104"/>
                    </a:cubicBezTo>
                    <a:cubicBezTo>
                      <a:pt x="36" y="104"/>
                      <a:pt x="38" y="103"/>
                      <a:pt x="39" y="103"/>
                    </a:cubicBezTo>
                    <a:cubicBezTo>
                      <a:pt x="19" y="82"/>
                      <a:pt x="24" y="47"/>
                      <a:pt x="32" y="2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1" name="Freeform 14"/>
              <p:cNvSpPr>
                <a:spLocks/>
              </p:cNvSpPr>
              <p:nvPr/>
            </p:nvSpPr>
            <p:spPr bwMode="auto">
              <a:xfrm>
                <a:off x="6721" y="1367"/>
                <a:ext cx="126" cy="158"/>
              </a:xfrm>
              <a:custGeom>
                <a:avLst/>
                <a:gdLst>
                  <a:gd name="T0" fmla="*/ 79 w 79"/>
                  <a:gd name="T1" fmla="*/ 91 h 99"/>
                  <a:gd name="T2" fmla="*/ 58 w 79"/>
                  <a:gd name="T3" fmla="*/ 20 h 99"/>
                  <a:gd name="T4" fmla="*/ 6 w 79"/>
                  <a:gd name="T5" fmla="*/ 15 h 99"/>
                  <a:gd name="T6" fmla="*/ 4 w 79"/>
                  <a:gd name="T7" fmla="*/ 22 h 99"/>
                  <a:gd name="T8" fmla="*/ 22 w 79"/>
                  <a:gd name="T9" fmla="*/ 87 h 99"/>
                  <a:gd name="T10" fmla="*/ 79 w 79"/>
                  <a:gd name="T11" fmla="*/ 91 h 99"/>
                </a:gdLst>
                <a:ahLst/>
                <a:cxnLst>
                  <a:cxn ang="0">
                    <a:pos x="T0" y="T1"/>
                  </a:cxn>
                  <a:cxn ang="0">
                    <a:pos x="T2" y="T3"/>
                  </a:cxn>
                  <a:cxn ang="0">
                    <a:pos x="T4" y="T5"/>
                  </a:cxn>
                  <a:cxn ang="0">
                    <a:pos x="T6" y="T7"/>
                  </a:cxn>
                  <a:cxn ang="0">
                    <a:pos x="T8" y="T9"/>
                  </a:cxn>
                  <a:cxn ang="0">
                    <a:pos x="T10" y="T11"/>
                  </a:cxn>
                </a:cxnLst>
                <a:rect l="0" t="0" r="r" b="b"/>
                <a:pathLst>
                  <a:path w="79" h="99">
                    <a:moveTo>
                      <a:pt x="79" y="91"/>
                    </a:moveTo>
                    <a:cubicBezTo>
                      <a:pt x="50" y="85"/>
                      <a:pt x="51" y="46"/>
                      <a:pt x="58" y="20"/>
                    </a:cubicBezTo>
                    <a:cubicBezTo>
                      <a:pt x="43" y="6"/>
                      <a:pt x="21" y="0"/>
                      <a:pt x="6" y="15"/>
                    </a:cubicBezTo>
                    <a:cubicBezTo>
                      <a:pt x="5" y="17"/>
                      <a:pt x="4" y="20"/>
                      <a:pt x="4" y="22"/>
                    </a:cubicBezTo>
                    <a:cubicBezTo>
                      <a:pt x="0" y="44"/>
                      <a:pt x="0" y="74"/>
                      <a:pt x="22" y="87"/>
                    </a:cubicBezTo>
                    <a:cubicBezTo>
                      <a:pt x="41" y="99"/>
                      <a:pt x="61" y="98"/>
                      <a:pt x="79" y="91"/>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2" name="Freeform 15"/>
              <p:cNvSpPr>
                <a:spLocks/>
              </p:cNvSpPr>
              <p:nvPr/>
            </p:nvSpPr>
            <p:spPr bwMode="auto">
              <a:xfrm>
                <a:off x="6750" y="1320"/>
                <a:ext cx="2" cy="3"/>
              </a:xfrm>
              <a:custGeom>
                <a:avLst/>
                <a:gdLst>
                  <a:gd name="T0" fmla="*/ 0 w 1"/>
                  <a:gd name="T1" fmla="*/ 1 h 2"/>
                  <a:gd name="T2" fmla="*/ 0 w 1"/>
                  <a:gd name="T3" fmla="*/ 2 h 2"/>
                  <a:gd name="T4" fmla="*/ 1 w 1"/>
                  <a:gd name="T5" fmla="*/ 0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0" y="2"/>
                      <a:pt x="1" y="1"/>
                      <a:pt x="1" y="0"/>
                    </a:cubicBezTo>
                    <a:cubicBezTo>
                      <a:pt x="1" y="1"/>
                      <a:pt x="1" y="1"/>
                      <a:pt x="0" y="1"/>
                    </a:cubicBezTo>
                    <a:cubicBezTo>
                      <a:pt x="0" y="1"/>
                      <a:pt x="0" y="1"/>
                      <a:pt x="0" y="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3" name="Freeform 16"/>
              <p:cNvSpPr>
                <a:spLocks/>
              </p:cNvSpPr>
              <p:nvPr/>
            </p:nvSpPr>
            <p:spPr bwMode="auto">
              <a:xfrm>
                <a:off x="6733" y="1287"/>
                <a:ext cx="143" cy="106"/>
              </a:xfrm>
              <a:custGeom>
                <a:avLst/>
                <a:gdLst>
                  <a:gd name="T0" fmla="*/ 0 w 90"/>
                  <a:gd name="T1" fmla="*/ 59 h 67"/>
                  <a:gd name="T2" fmla="*/ 52 w 90"/>
                  <a:gd name="T3" fmla="*/ 67 h 67"/>
                  <a:gd name="T4" fmla="*/ 88 w 90"/>
                  <a:gd name="T5" fmla="*/ 29 h 67"/>
                  <a:gd name="T6" fmla="*/ 90 w 90"/>
                  <a:gd name="T7" fmla="*/ 27 h 67"/>
                  <a:gd name="T8" fmla="*/ 48 w 90"/>
                  <a:gd name="T9" fmla="*/ 3 h 67"/>
                  <a:gd name="T10" fmla="*/ 0 w 90"/>
                  <a:gd name="T11" fmla="*/ 59 h 67"/>
                </a:gdLst>
                <a:ahLst/>
                <a:cxnLst>
                  <a:cxn ang="0">
                    <a:pos x="T0" y="T1"/>
                  </a:cxn>
                  <a:cxn ang="0">
                    <a:pos x="T2" y="T3"/>
                  </a:cxn>
                  <a:cxn ang="0">
                    <a:pos x="T4" y="T5"/>
                  </a:cxn>
                  <a:cxn ang="0">
                    <a:pos x="T6" y="T7"/>
                  </a:cxn>
                  <a:cxn ang="0">
                    <a:pos x="T8" y="T9"/>
                  </a:cxn>
                  <a:cxn ang="0">
                    <a:pos x="T10" y="T11"/>
                  </a:cxn>
                </a:cxnLst>
                <a:rect l="0" t="0" r="r" b="b"/>
                <a:pathLst>
                  <a:path w="90" h="67">
                    <a:moveTo>
                      <a:pt x="0" y="59"/>
                    </a:moveTo>
                    <a:cubicBezTo>
                      <a:pt x="16" y="48"/>
                      <a:pt x="37" y="54"/>
                      <a:pt x="52" y="67"/>
                    </a:cubicBezTo>
                    <a:cubicBezTo>
                      <a:pt x="58" y="50"/>
                      <a:pt x="72" y="37"/>
                      <a:pt x="88" y="29"/>
                    </a:cubicBezTo>
                    <a:cubicBezTo>
                      <a:pt x="89" y="29"/>
                      <a:pt x="89" y="28"/>
                      <a:pt x="90" y="27"/>
                    </a:cubicBezTo>
                    <a:cubicBezTo>
                      <a:pt x="81" y="13"/>
                      <a:pt x="65" y="0"/>
                      <a:pt x="48" y="3"/>
                    </a:cubicBezTo>
                    <a:cubicBezTo>
                      <a:pt x="19" y="7"/>
                      <a:pt x="6" y="33"/>
                      <a:pt x="0" y="5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4" name="Freeform 17"/>
              <p:cNvSpPr>
                <a:spLocks/>
              </p:cNvSpPr>
              <p:nvPr/>
            </p:nvSpPr>
            <p:spPr bwMode="auto">
              <a:xfrm>
                <a:off x="6866" y="1279"/>
                <a:ext cx="149" cy="108"/>
              </a:xfrm>
              <a:custGeom>
                <a:avLst/>
                <a:gdLst>
                  <a:gd name="T0" fmla="*/ 94 w 94"/>
                  <a:gd name="T1" fmla="*/ 29 h 68"/>
                  <a:gd name="T2" fmla="*/ 49 w 94"/>
                  <a:gd name="T3" fmla="*/ 3 h 68"/>
                  <a:gd name="T4" fmla="*/ 0 w 94"/>
                  <a:gd name="T5" fmla="*/ 61 h 68"/>
                  <a:gd name="T6" fmla="*/ 54 w 94"/>
                  <a:gd name="T7" fmla="*/ 68 h 68"/>
                  <a:gd name="T8" fmla="*/ 67 w 94"/>
                  <a:gd name="T9" fmla="*/ 47 h 68"/>
                  <a:gd name="T10" fmla="*/ 94 w 94"/>
                  <a:gd name="T11" fmla="*/ 29 h 68"/>
                </a:gdLst>
                <a:ahLst/>
                <a:cxnLst>
                  <a:cxn ang="0">
                    <a:pos x="T0" y="T1"/>
                  </a:cxn>
                  <a:cxn ang="0">
                    <a:pos x="T2" y="T3"/>
                  </a:cxn>
                  <a:cxn ang="0">
                    <a:pos x="T4" y="T5"/>
                  </a:cxn>
                  <a:cxn ang="0">
                    <a:pos x="T6" y="T7"/>
                  </a:cxn>
                  <a:cxn ang="0">
                    <a:pos x="T8" y="T9"/>
                  </a:cxn>
                  <a:cxn ang="0">
                    <a:pos x="T10" y="T11"/>
                  </a:cxn>
                </a:cxnLst>
                <a:rect l="0" t="0" r="r" b="b"/>
                <a:pathLst>
                  <a:path w="94" h="68">
                    <a:moveTo>
                      <a:pt x="94" y="29"/>
                    </a:moveTo>
                    <a:cubicBezTo>
                      <a:pt x="84" y="14"/>
                      <a:pt x="67" y="0"/>
                      <a:pt x="49" y="3"/>
                    </a:cubicBezTo>
                    <a:cubicBezTo>
                      <a:pt x="19" y="8"/>
                      <a:pt x="7" y="34"/>
                      <a:pt x="0" y="61"/>
                    </a:cubicBezTo>
                    <a:cubicBezTo>
                      <a:pt x="17" y="49"/>
                      <a:pt x="39" y="55"/>
                      <a:pt x="54" y="68"/>
                    </a:cubicBezTo>
                    <a:cubicBezTo>
                      <a:pt x="57" y="60"/>
                      <a:pt x="61" y="53"/>
                      <a:pt x="67" y="47"/>
                    </a:cubicBezTo>
                    <a:cubicBezTo>
                      <a:pt x="74" y="39"/>
                      <a:pt x="84" y="33"/>
                      <a:pt x="94" y="2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5" name="Freeform 18"/>
              <p:cNvSpPr>
                <a:spLocks/>
              </p:cNvSpPr>
              <p:nvPr/>
            </p:nvSpPr>
            <p:spPr bwMode="auto">
              <a:xfrm>
                <a:off x="6856" y="1361"/>
                <a:ext cx="135" cy="157"/>
              </a:xfrm>
              <a:custGeom>
                <a:avLst/>
                <a:gdLst>
                  <a:gd name="T0" fmla="*/ 74 w 85"/>
                  <a:gd name="T1" fmla="*/ 97 h 99"/>
                  <a:gd name="T2" fmla="*/ 85 w 85"/>
                  <a:gd name="T3" fmla="*/ 94 h 99"/>
                  <a:gd name="T4" fmla="*/ 56 w 85"/>
                  <a:gd name="T5" fmla="*/ 36 h 99"/>
                  <a:gd name="T6" fmla="*/ 59 w 85"/>
                  <a:gd name="T7" fmla="*/ 20 h 99"/>
                  <a:gd name="T8" fmla="*/ 5 w 85"/>
                  <a:gd name="T9" fmla="*/ 15 h 99"/>
                  <a:gd name="T10" fmla="*/ 3 w 85"/>
                  <a:gd name="T11" fmla="*/ 25 h 99"/>
                  <a:gd name="T12" fmla="*/ 23 w 85"/>
                  <a:gd name="T13" fmla="*/ 89 h 99"/>
                  <a:gd name="T14" fmla="*/ 74 w 85"/>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9">
                    <a:moveTo>
                      <a:pt x="74" y="97"/>
                    </a:moveTo>
                    <a:cubicBezTo>
                      <a:pt x="78" y="97"/>
                      <a:pt x="81" y="96"/>
                      <a:pt x="85" y="94"/>
                    </a:cubicBezTo>
                    <a:cubicBezTo>
                      <a:pt x="57" y="90"/>
                      <a:pt x="51" y="61"/>
                      <a:pt x="56" y="36"/>
                    </a:cubicBezTo>
                    <a:cubicBezTo>
                      <a:pt x="56" y="31"/>
                      <a:pt x="57" y="25"/>
                      <a:pt x="59" y="20"/>
                    </a:cubicBezTo>
                    <a:cubicBezTo>
                      <a:pt x="44" y="6"/>
                      <a:pt x="21" y="0"/>
                      <a:pt x="5" y="15"/>
                    </a:cubicBezTo>
                    <a:cubicBezTo>
                      <a:pt x="4" y="18"/>
                      <a:pt x="4" y="22"/>
                      <a:pt x="3" y="25"/>
                    </a:cubicBezTo>
                    <a:cubicBezTo>
                      <a:pt x="0" y="47"/>
                      <a:pt x="0" y="76"/>
                      <a:pt x="23" y="89"/>
                    </a:cubicBezTo>
                    <a:cubicBezTo>
                      <a:pt x="38" y="98"/>
                      <a:pt x="57" y="99"/>
                      <a:pt x="74" y="9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6" name="Freeform 19"/>
              <p:cNvSpPr>
                <a:spLocks/>
              </p:cNvSpPr>
              <p:nvPr/>
            </p:nvSpPr>
            <p:spPr bwMode="auto">
              <a:xfrm>
                <a:off x="6945" y="1331"/>
                <a:ext cx="75" cy="175"/>
              </a:xfrm>
              <a:custGeom>
                <a:avLst/>
                <a:gdLst>
                  <a:gd name="T0" fmla="*/ 47 w 47"/>
                  <a:gd name="T1" fmla="*/ 2 h 110"/>
                  <a:gd name="T2" fmla="*/ 46 w 47"/>
                  <a:gd name="T3" fmla="*/ 0 h 110"/>
                  <a:gd name="T4" fmla="*/ 4 w 47"/>
                  <a:gd name="T5" fmla="*/ 52 h 110"/>
                  <a:gd name="T6" fmla="*/ 34 w 47"/>
                  <a:gd name="T7" fmla="*/ 109 h 110"/>
                  <a:gd name="T8" fmla="*/ 35 w 47"/>
                  <a:gd name="T9" fmla="*/ 110 h 110"/>
                  <a:gd name="T10" fmla="*/ 39 w 47"/>
                  <a:gd name="T11" fmla="*/ 107 h 110"/>
                  <a:gd name="T12" fmla="*/ 47 w 47"/>
                  <a:gd name="T13" fmla="*/ 2 h 110"/>
                </a:gdLst>
                <a:ahLst/>
                <a:cxnLst>
                  <a:cxn ang="0">
                    <a:pos x="T0" y="T1"/>
                  </a:cxn>
                  <a:cxn ang="0">
                    <a:pos x="T2" y="T3"/>
                  </a:cxn>
                  <a:cxn ang="0">
                    <a:pos x="T4" y="T5"/>
                  </a:cxn>
                  <a:cxn ang="0">
                    <a:pos x="T6" y="T7"/>
                  </a:cxn>
                  <a:cxn ang="0">
                    <a:pos x="T8" y="T9"/>
                  </a:cxn>
                  <a:cxn ang="0">
                    <a:pos x="T10" y="T11"/>
                  </a:cxn>
                  <a:cxn ang="0">
                    <a:pos x="T12" y="T13"/>
                  </a:cxn>
                </a:cxnLst>
                <a:rect l="0" t="0" r="r" b="b"/>
                <a:pathLst>
                  <a:path w="47" h="110">
                    <a:moveTo>
                      <a:pt x="47" y="2"/>
                    </a:moveTo>
                    <a:cubicBezTo>
                      <a:pt x="46" y="1"/>
                      <a:pt x="46" y="0"/>
                      <a:pt x="46" y="0"/>
                    </a:cubicBezTo>
                    <a:cubicBezTo>
                      <a:pt x="22" y="9"/>
                      <a:pt x="8" y="27"/>
                      <a:pt x="4" y="52"/>
                    </a:cubicBezTo>
                    <a:cubicBezTo>
                      <a:pt x="0" y="77"/>
                      <a:pt x="2" y="108"/>
                      <a:pt x="34" y="109"/>
                    </a:cubicBezTo>
                    <a:cubicBezTo>
                      <a:pt x="34" y="109"/>
                      <a:pt x="34" y="109"/>
                      <a:pt x="35" y="110"/>
                    </a:cubicBezTo>
                    <a:cubicBezTo>
                      <a:pt x="36" y="109"/>
                      <a:pt x="38" y="108"/>
                      <a:pt x="39" y="107"/>
                    </a:cubicBezTo>
                    <a:cubicBezTo>
                      <a:pt x="35" y="72"/>
                      <a:pt x="35" y="35"/>
                      <a:pt x="47" y="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7" name="Freeform 20"/>
              <p:cNvSpPr>
                <a:spLocks/>
              </p:cNvSpPr>
              <p:nvPr/>
            </p:nvSpPr>
            <p:spPr bwMode="auto">
              <a:xfrm>
                <a:off x="6262" y="1707"/>
                <a:ext cx="374" cy="821"/>
              </a:xfrm>
              <a:custGeom>
                <a:avLst/>
                <a:gdLst>
                  <a:gd name="T0" fmla="*/ 176 w 235"/>
                  <a:gd name="T1" fmla="*/ 1 h 517"/>
                  <a:gd name="T2" fmla="*/ 176 w 235"/>
                  <a:gd name="T3" fmla="*/ 1 h 517"/>
                  <a:gd name="T4" fmla="*/ 172 w 235"/>
                  <a:gd name="T5" fmla="*/ 0 h 517"/>
                  <a:gd name="T6" fmla="*/ 61 w 235"/>
                  <a:gd name="T7" fmla="*/ 101 h 517"/>
                  <a:gd name="T8" fmla="*/ 10 w 235"/>
                  <a:gd name="T9" fmla="*/ 317 h 517"/>
                  <a:gd name="T10" fmla="*/ 119 w 235"/>
                  <a:gd name="T11" fmla="*/ 510 h 517"/>
                  <a:gd name="T12" fmla="*/ 138 w 235"/>
                  <a:gd name="T13" fmla="*/ 515 h 517"/>
                  <a:gd name="T14" fmla="*/ 201 w 235"/>
                  <a:gd name="T15" fmla="*/ 505 h 517"/>
                  <a:gd name="T16" fmla="*/ 235 w 235"/>
                  <a:gd name="T17" fmla="*/ 484 h 517"/>
                  <a:gd name="T18" fmla="*/ 182 w 235"/>
                  <a:gd name="T19" fmla="*/ 367 h 517"/>
                  <a:gd name="T20" fmla="*/ 134 w 235"/>
                  <a:gd name="T21" fmla="*/ 338 h 517"/>
                  <a:gd name="T22" fmla="*/ 111 w 235"/>
                  <a:gd name="T23" fmla="*/ 265 h 517"/>
                  <a:gd name="T24" fmla="*/ 152 w 235"/>
                  <a:gd name="T25" fmla="*/ 214 h 517"/>
                  <a:gd name="T26" fmla="*/ 169 w 235"/>
                  <a:gd name="T27" fmla="*/ 206 h 517"/>
                  <a:gd name="T28" fmla="*/ 193 w 235"/>
                  <a:gd name="T29" fmla="*/ 6 h 517"/>
                  <a:gd name="T30" fmla="*/ 176 w 235"/>
                  <a:gd name="T31" fmla="*/ 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517">
                    <a:moveTo>
                      <a:pt x="176" y="1"/>
                    </a:moveTo>
                    <a:cubicBezTo>
                      <a:pt x="176" y="1"/>
                      <a:pt x="176" y="1"/>
                      <a:pt x="176" y="1"/>
                    </a:cubicBezTo>
                    <a:cubicBezTo>
                      <a:pt x="174" y="1"/>
                      <a:pt x="173" y="0"/>
                      <a:pt x="172" y="0"/>
                    </a:cubicBezTo>
                    <a:cubicBezTo>
                      <a:pt x="130" y="27"/>
                      <a:pt x="91" y="61"/>
                      <a:pt x="61" y="101"/>
                    </a:cubicBezTo>
                    <a:cubicBezTo>
                      <a:pt x="13" y="165"/>
                      <a:pt x="0" y="238"/>
                      <a:pt x="10" y="317"/>
                    </a:cubicBezTo>
                    <a:cubicBezTo>
                      <a:pt x="19" y="386"/>
                      <a:pt x="50" y="477"/>
                      <a:pt x="119" y="510"/>
                    </a:cubicBezTo>
                    <a:cubicBezTo>
                      <a:pt x="126" y="512"/>
                      <a:pt x="133" y="514"/>
                      <a:pt x="138" y="515"/>
                    </a:cubicBezTo>
                    <a:cubicBezTo>
                      <a:pt x="159" y="517"/>
                      <a:pt x="180" y="514"/>
                      <a:pt x="201" y="505"/>
                    </a:cubicBezTo>
                    <a:cubicBezTo>
                      <a:pt x="213" y="499"/>
                      <a:pt x="224" y="492"/>
                      <a:pt x="235" y="484"/>
                    </a:cubicBezTo>
                    <a:cubicBezTo>
                      <a:pt x="223" y="471"/>
                      <a:pt x="198" y="436"/>
                      <a:pt x="182" y="367"/>
                    </a:cubicBezTo>
                    <a:cubicBezTo>
                      <a:pt x="164" y="360"/>
                      <a:pt x="147" y="351"/>
                      <a:pt x="134" y="338"/>
                    </a:cubicBezTo>
                    <a:cubicBezTo>
                      <a:pt x="114" y="320"/>
                      <a:pt x="104" y="290"/>
                      <a:pt x="111" y="265"/>
                    </a:cubicBezTo>
                    <a:cubicBezTo>
                      <a:pt x="114" y="243"/>
                      <a:pt x="133" y="224"/>
                      <a:pt x="152" y="214"/>
                    </a:cubicBezTo>
                    <a:cubicBezTo>
                      <a:pt x="157" y="211"/>
                      <a:pt x="163" y="208"/>
                      <a:pt x="169" y="206"/>
                    </a:cubicBezTo>
                    <a:cubicBezTo>
                      <a:pt x="171" y="150"/>
                      <a:pt x="178" y="84"/>
                      <a:pt x="193" y="6"/>
                    </a:cubicBezTo>
                    <a:cubicBezTo>
                      <a:pt x="188" y="4"/>
                      <a:pt x="182" y="2"/>
                      <a:pt x="176" y="1"/>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8" name="Freeform 21"/>
              <p:cNvSpPr>
                <a:spLocks/>
              </p:cNvSpPr>
              <p:nvPr/>
            </p:nvSpPr>
            <p:spPr bwMode="auto">
              <a:xfrm>
                <a:off x="6437" y="2507"/>
                <a:ext cx="164" cy="29"/>
              </a:xfrm>
              <a:custGeom>
                <a:avLst/>
                <a:gdLst>
                  <a:gd name="T0" fmla="*/ 0 w 103"/>
                  <a:gd name="T1" fmla="*/ 10 h 18"/>
                  <a:gd name="T2" fmla="*/ 60 w 103"/>
                  <a:gd name="T3" fmla="*/ 14 h 18"/>
                  <a:gd name="T4" fmla="*/ 103 w 103"/>
                  <a:gd name="T5" fmla="*/ 0 h 18"/>
                  <a:gd name="T6" fmla="*/ 0 w 103"/>
                  <a:gd name="T7" fmla="*/ 10 h 18"/>
                </a:gdLst>
                <a:ahLst/>
                <a:cxnLst>
                  <a:cxn ang="0">
                    <a:pos x="T0" y="T1"/>
                  </a:cxn>
                  <a:cxn ang="0">
                    <a:pos x="T2" y="T3"/>
                  </a:cxn>
                  <a:cxn ang="0">
                    <a:pos x="T4" y="T5"/>
                  </a:cxn>
                  <a:cxn ang="0">
                    <a:pos x="T6" y="T7"/>
                  </a:cxn>
                </a:cxnLst>
                <a:rect l="0" t="0" r="r" b="b"/>
                <a:pathLst>
                  <a:path w="103" h="18">
                    <a:moveTo>
                      <a:pt x="0" y="10"/>
                    </a:moveTo>
                    <a:cubicBezTo>
                      <a:pt x="20" y="15"/>
                      <a:pt x="40" y="17"/>
                      <a:pt x="60" y="14"/>
                    </a:cubicBezTo>
                    <a:cubicBezTo>
                      <a:pt x="75" y="12"/>
                      <a:pt x="89" y="7"/>
                      <a:pt x="103" y="0"/>
                    </a:cubicBezTo>
                    <a:cubicBezTo>
                      <a:pt x="70" y="14"/>
                      <a:pt x="34" y="18"/>
                      <a:pt x="0" y="1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9" name="Freeform 22"/>
              <p:cNvSpPr>
                <a:spLocks/>
              </p:cNvSpPr>
              <p:nvPr/>
            </p:nvSpPr>
            <p:spPr bwMode="auto">
              <a:xfrm>
                <a:off x="6536" y="1701"/>
                <a:ext cx="30" cy="8"/>
              </a:xfrm>
              <a:custGeom>
                <a:avLst/>
                <a:gdLst>
                  <a:gd name="T0" fmla="*/ 6 w 19"/>
                  <a:gd name="T1" fmla="*/ 2 h 5"/>
                  <a:gd name="T2" fmla="*/ 19 w 19"/>
                  <a:gd name="T3" fmla="*/ 5 h 5"/>
                  <a:gd name="T4" fmla="*/ 19 w 19"/>
                  <a:gd name="T5" fmla="*/ 5 h 5"/>
                  <a:gd name="T6" fmla="*/ 0 w 19"/>
                  <a:gd name="T7" fmla="*/ 0 h 5"/>
                  <a:gd name="T8" fmla="*/ 5 w 19"/>
                  <a:gd name="T9" fmla="*/ 1 h 5"/>
                  <a:gd name="T10" fmla="*/ 6 w 19"/>
                  <a:gd name="T11" fmla="*/ 2 h 5"/>
                </a:gdLst>
                <a:ahLst/>
                <a:cxnLst>
                  <a:cxn ang="0">
                    <a:pos x="T0" y="T1"/>
                  </a:cxn>
                  <a:cxn ang="0">
                    <a:pos x="T2" y="T3"/>
                  </a:cxn>
                  <a:cxn ang="0">
                    <a:pos x="T4" y="T5"/>
                  </a:cxn>
                  <a:cxn ang="0">
                    <a:pos x="T6" y="T7"/>
                  </a:cxn>
                  <a:cxn ang="0">
                    <a:pos x="T8" y="T9"/>
                  </a:cxn>
                  <a:cxn ang="0">
                    <a:pos x="T10" y="T11"/>
                  </a:cxn>
                </a:cxnLst>
                <a:rect l="0" t="0" r="r" b="b"/>
                <a:pathLst>
                  <a:path w="19" h="5">
                    <a:moveTo>
                      <a:pt x="6" y="2"/>
                    </a:moveTo>
                    <a:cubicBezTo>
                      <a:pt x="10" y="3"/>
                      <a:pt x="15" y="4"/>
                      <a:pt x="19" y="5"/>
                    </a:cubicBezTo>
                    <a:cubicBezTo>
                      <a:pt x="19" y="5"/>
                      <a:pt x="19" y="5"/>
                      <a:pt x="19" y="5"/>
                    </a:cubicBezTo>
                    <a:cubicBezTo>
                      <a:pt x="13" y="3"/>
                      <a:pt x="6" y="1"/>
                      <a:pt x="0" y="0"/>
                    </a:cubicBezTo>
                    <a:cubicBezTo>
                      <a:pt x="2" y="0"/>
                      <a:pt x="3" y="1"/>
                      <a:pt x="5" y="1"/>
                    </a:cubicBezTo>
                    <a:cubicBezTo>
                      <a:pt x="6" y="1"/>
                      <a:pt x="6" y="1"/>
                      <a:pt x="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 name="Freeform 23"/>
              <p:cNvSpPr>
                <a:spLocks/>
              </p:cNvSpPr>
              <p:nvPr/>
            </p:nvSpPr>
            <p:spPr bwMode="auto">
              <a:xfrm>
                <a:off x="6429" y="1702"/>
                <a:ext cx="91" cy="15"/>
              </a:xfrm>
              <a:custGeom>
                <a:avLst/>
                <a:gdLst>
                  <a:gd name="T0" fmla="*/ 56 w 57"/>
                  <a:gd name="T1" fmla="*/ 2 h 9"/>
                  <a:gd name="T2" fmla="*/ 57 w 57"/>
                  <a:gd name="T3" fmla="*/ 2 h 9"/>
                  <a:gd name="T4" fmla="*/ 21 w 57"/>
                  <a:gd name="T5" fmla="*/ 3 h 9"/>
                  <a:gd name="T6" fmla="*/ 0 w 57"/>
                  <a:gd name="T7" fmla="*/ 9 h 9"/>
                  <a:gd name="T8" fmla="*/ 56 w 57"/>
                  <a:gd name="T9" fmla="*/ 2 h 9"/>
                </a:gdLst>
                <a:ahLst/>
                <a:cxnLst>
                  <a:cxn ang="0">
                    <a:pos x="T0" y="T1"/>
                  </a:cxn>
                  <a:cxn ang="0">
                    <a:pos x="T2" y="T3"/>
                  </a:cxn>
                  <a:cxn ang="0">
                    <a:pos x="T4" y="T5"/>
                  </a:cxn>
                  <a:cxn ang="0">
                    <a:pos x="T6" y="T7"/>
                  </a:cxn>
                  <a:cxn ang="0">
                    <a:pos x="T8" y="T9"/>
                  </a:cxn>
                </a:cxnLst>
                <a:rect l="0" t="0" r="r" b="b"/>
                <a:pathLst>
                  <a:path w="57" h="9">
                    <a:moveTo>
                      <a:pt x="56" y="2"/>
                    </a:moveTo>
                    <a:cubicBezTo>
                      <a:pt x="56" y="2"/>
                      <a:pt x="56" y="2"/>
                      <a:pt x="57" y="2"/>
                    </a:cubicBezTo>
                    <a:cubicBezTo>
                      <a:pt x="45" y="1"/>
                      <a:pt x="33" y="1"/>
                      <a:pt x="21" y="3"/>
                    </a:cubicBezTo>
                    <a:cubicBezTo>
                      <a:pt x="14" y="4"/>
                      <a:pt x="7" y="6"/>
                      <a:pt x="0" y="9"/>
                    </a:cubicBezTo>
                    <a:cubicBezTo>
                      <a:pt x="18" y="3"/>
                      <a:pt x="37" y="0"/>
                      <a:pt x="5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 name="Freeform 24"/>
              <p:cNvSpPr>
                <a:spLocks/>
              </p:cNvSpPr>
              <p:nvPr/>
            </p:nvSpPr>
            <p:spPr bwMode="auto">
              <a:xfrm>
                <a:off x="6482" y="1998"/>
                <a:ext cx="305" cy="82"/>
              </a:xfrm>
              <a:custGeom>
                <a:avLst/>
                <a:gdLst>
                  <a:gd name="T0" fmla="*/ 8 w 192"/>
                  <a:gd name="T1" fmla="*/ 43 h 52"/>
                  <a:gd name="T2" fmla="*/ 0 w 192"/>
                  <a:gd name="T3" fmla="*/ 52 h 52"/>
                  <a:gd name="T4" fmla="*/ 3 w 192"/>
                  <a:gd name="T5" fmla="*/ 50 h 52"/>
                  <a:gd name="T6" fmla="*/ 119 w 192"/>
                  <a:gd name="T7" fmla="*/ 45 h 52"/>
                  <a:gd name="T8" fmla="*/ 124 w 192"/>
                  <a:gd name="T9" fmla="*/ 46 h 52"/>
                  <a:gd name="T10" fmla="*/ 192 w 192"/>
                  <a:gd name="T11" fmla="*/ 29 h 52"/>
                  <a:gd name="T12" fmla="*/ 191 w 192"/>
                  <a:gd name="T13" fmla="*/ 27 h 52"/>
                  <a:gd name="T14" fmla="*/ 8 w 192"/>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52">
                    <a:moveTo>
                      <a:pt x="8" y="43"/>
                    </a:moveTo>
                    <a:cubicBezTo>
                      <a:pt x="5" y="46"/>
                      <a:pt x="2" y="49"/>
                      <a:pt x="0" y="52"/>
                    </a:cubicBezTo>
                    <a:cubicBezTo>
                      <a:pt x="1" y="51"/>
                      <a:pt x="2" y="51"/>
                      <a:pt x="3" y="50"/>
                    </a:cubicBezTo>
                    <a:cubicBezTo>
                      <a:pt x="39" y="36"/>
                      <a:pt x="82" y="40"/>
                      <a:pt x="119" y="45"/>
                    </a:cubicBezTo>
                    <a:cubicBezTo>
                      <a:pt x="121" y="46"/>
                      <a:pt x="122" y="46"/>
                      <a:pt x="124" y="46"/>
                    </a:cubicBezTo>
                    <a:cubicBezTo>
                      <a:pt x="192" y="29"/>
                      <a:pt x="192" y="29"/>
                      <a:pt x="192" y="29"/>
                    </a:cubicBezTo>
                    <a:cubicBezTo>
                      <a:pt x="192" y="28"/>
                      <a:pt x="191" y="27"/>
                      <a:pt x="191" y="27"/>
                    </a:cubicBezTo>
                    <a:cubicBezTo>
                      <a:pt x="135" y="14"/>
                      <a:pt x="55" y="0"/>
                      <a:pt x="8" y="4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2" name="Freeform 25"/>
              <p:cNvSpPr>
                <a:spLocks noEditPoints="1"/>
              </p:cNvSpPr>
              <p:nvPr/>
            </p:nvSpPr>
            <p:spPr bwMode="auto">
              <a:xfrm>
                <a:off x="6429" y="2050"/>
                <a:ext cx="362" cy="273"/>
              </a:xfrm>
              <a:custGeom>
                <a:avLst/>
                <a:gdLst>
                  <a:gd name="T0" fmla="*/ 226 w 228"/>
                  <a:gd name="T1" fmla="*/ 67 h 172"/>
                  <a:gd name="T2" fmla="*/ 227 w 228"/>
                  <a:gd name="T3" fmla="*/ 32 h 172"/>
                  <a:gd name="T4" fmla="*/ 158 w 228"/>
                  <a:gd name="T5" fmla="*/ 16 h 172"/>
                  <a:gd name="T6" fmla="*/ 35 w 228"/>
                  <a:gd name="T7" fmla="*/ 25 h 172"/>
                  <a:gd name="T8" fmla="*/ 47 w 228"/>
                  <a:gd name="T9" fmla="*/ 127 h 172"/>
                  <a:gd name="T10" fmla="*/ 201 w 228"/>
                  <a:gd name="T11" fmla="*/ 172 h 172"/>
                  <a:gd name="T12" fmla="*/ 213 w 228"/>
                  <a:gd name="T13" fmla="*/ 138 h 172"/>
                  <a:gd name="T14" fmla="*/ 226 w 228"/>
                  <a:gd name="T15" fmla="*/ 67 h 172"/>
                  <a:gd name="T16" fmla="*/ 153 w 228"/>
                  <a:gd name="T17" fmla="*/ 62 h 172"/>
                  <a:gd name="T18" fmla="*/ 86 w 228"/>
                  <a:gd name="T19" fmla="*/ 96 h 172"/>
                  <a:gd name="T20" fmla="*/ 148 w 228"/>
                  <a:gd name="T21" fmla="*/ 137 h 172"/>
                  <a:gd name="T22" fmla="*/ 145 w 228"/>
                  <a:gd name="T23" fmla="*/ 138 h 172"/>
                  <a:gd name="T24" fmla="*/ 75 w 228"/>
                  <a:gd name="T25" fmla="*/ 80 h 172"/>
                  <a:gd name="T26" fmla="*/ 164 w 228"/>
                  <a:gd name="T27" fmla="*/ 61 h 172"/>
                  <a:gd name="T28" fmla="*/ 153 w 228"/>
                  <a:gd name="T29"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72">
                    <a:moveTo>
                      <a:pt x="226" y="67"/>
                    </a:moveTo>
                    <a:cubicBezTo>
                      <a:pt x="227" y="56"/>
                      <a:pt x="228" y="44"/>
                      <a:pt x="227" y="32"/>
                    </a:cubicBezTo>
                    <a:cubicBezTo>
                      <a:pt x="205" y="25"/>
                      <a:pt x="181" y="20"/>
                      <a:pt x="158" y="16"/>
                    </a:cubicBezTo>
                    <a:cubicBezTo>
                      <a:pt x="121" y="9"/>
                      <a:pt x="68" y="0"/>
                      <a:pt x="35" y="25"/>
                    </a:cubicBezTo>
                    <a:cubicBezTo>
                      <a:pt x="0" y="51"/>
                      <a:pt x="16" y="104"/>
                      <a:pt x="47" y="127"/>
                    </a:cubicBezTo>
                    <a:cubicBezTo>
                      <a:pt x="90" y="159"/>
                      <a:pt x="148" y="167"/>
                      <a:pt x="201" y="172"/>
                    </a:cubicBezTo>
                    <a:cubicBezTo>
                      <a:pt x="206" y="161"/>
                      <a:pt x="210" y="149"/>
                      <a:pt x="213" y="138"/>
                    </a:cubicBezTo>
                    <a:lnTo>
                      <a:pt x="226" y="67"/>
                    </a:lnTo>
                    <a:close/>
                    <a:moveTo>
                      <a:pt x="153" y="62"/>
                    </a:moveTo>
                    <a:cubicBezTo>
                      <a:pt x="125" y="53"/>
                      <a:pt x="81" y="56"/>
                      <a:pt x="86" y="96"/>
                    </a:cubicBezTo>
                    <a:cubicBezTo>
                      <a:pt x="89" y="125"/>
                      <a:pt x="123" y="136"/>
                      <a:pt x="148" y="137"/>
                    </a:cubicBezTo>
                    <a:cubicBezTo>
                      <a:pt x="157" y="137"/>
                      <a:pt x="149" y="138"/>
                      <a:pt x="145" y="138"/>
                    </a:cubicBezTo>
                    <a:cubicBezTo>
                      <a:pt x="114" y="138"/>
                      <a:pt x="61" y="122"/>
                      <a:pt x="75" y="80"/>
                    </a:cubicBezTo>
                    <a:cubicBezTo>
                      <a:pt x="87" y="46"/>
                      <a:pt x="137" y="52"/>
                      <a:pt x="164" y="61"/>
                    </a:cubicBezTo>
                    <a:cubicBezTo>
                      <a:pt x="165" y="61"/>
                      <a:pt x="156" y="63"/>
                      <a:pt x="153" y="62"/>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3" name="Freeform 26"/>
              <p:cNvSpPr>
                <a:spLocks/>
              </p:cNvSpPr>
              <p:nvPr/>
            </p:nvSpPr>
            <p:spPr bwMode="auto">
              <a:xfrm>
                <a:off x="6526" y="2123"/>
                <a:ext cx="165" cy="146"/>
              </a:xfrm>
              <a:custGeom>
                <a:avLst/>
                <a:gdLst>
                  <a:gd name="T0" fmla="*/ 103 w 104"/>
                  <a:gd name="T1" fmla="*/ 15 h 92"/>
                  <a:gd name="T2" fmla="*/ 14 w 104"/>
                  <a:gd name="T3" fmla="*/ 34 h 92"/>
                  <a:gd name="T4" fmla="*/ 84 w 104"/>
                  <a:gd name="T5" fmla="*/ 92 h 92"/>
                  <a:gd name="T6" fmla="*/ 87 w 104"/>
                  <a:gd name="T7" fmla="*/ 91 h 92"/>
                  <a:gd name="T8" fmla="*/ 25 w 104"/>
                  <a:gd name="T9" fmla="*/ 50 h 92"/>
                  <a:gd name="T10" fmla="*/ 92 w 104"/>
                  <a:gd name="T11" fmla="*/ 16 h 92"/>
                  <a:gd name="T12" fmla="*/ 103 w 104"/>
                  <a:gd name="T13" fmla="*/ 15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103" y="15"/>
                    </a:moveTo>
                    <a:cubicBezTo>
                      <a:pt x="76" y="6"/>
                      <a:pt x="26" y="0"/>
                      <a:pt x="14" y="34"/>
                    </a:cubicBezTo>
                    <a:cubicBezTo>
                      <a:pt x="0" y="76"/>
                      <a:pt x="53" y="92"/>
                      <a:pt x="84" y="92"/>
                    </a:cubicBezTo>
                    <a:cubicBezTo>
                      <a:pt x="88" y="92"/>
                      <a:pt x="96" y="91"/>
                      <a:pt x="87" y="91"/>
                    </a:cubicBezTo>
                    <a:cubicBezTo>
                      <a:pt x="62" y="90"/>
                      <a:pt x="28" y="79"/>
                      <a:pt x="25" y="50"/>
                    </a:cubicBezTo>
                    <a:cubicBezTo>
                      <a:pt x="20" y="10"/>
                      <a:pt x="64" y="7"/>
                      <a:pt x="92" y="16"/>
                    </a:cubicBezTo>
                    <a:cubicBezTo>
                      <a:pt x="95" y="17"/>
                      <a:pt x="104" y="15"/>
                      <a:pt x="103" y="1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4" name="Freeform 27"/>
              <p:cNvSpPr>
                <a:spLocks noEditPoints="1"/>
              </p:cNvSpPr>
              <p:nvPr/>
            </p:nvSpPr>
            <p:spPr bwMode="auto">
              <a:xfrm>
                <a:off x="6089" y="1541"/>
                <a:ext cx="845" cy="1152"/>
              </a:xfrm>
              <a:custGeom>
                <a:avLst/>
                <a:gdLst>
                  <a:gd name="T0" fmla="*/ 512 w 532"/>
                  <a:gd name="T1" fmla="*/ 299 h 726"/>
                  <a:gd name="T2" fmla="*/ 241 w 532"/>
                  <a:gd name="T3" fmla="*/ 14 h 726"/>
                  <a:gd name="T4" fmla="*/ 0 w 532"/>
                  <a:gd name="T5" fmla="*/ 362 h 726"/>
                  <a:gd name="T6" fmla="*/ 275 w 532"/>
                  <a:gd name="T7" fmla="*/ 710 h 726"/>
                  <a:gd name="T8" fmla="*/ 512 w 532"/>
                  <a:gd name="T9" fmla="*/ 299 h 726"/>
                  <a:gd name="T10" fmla="*/ 459 w 532"/>
                  <a:gd name="T11" fmla="*/ 559 h 726"/>
                  <a:gd name="T12" fmla="*/ 345 w 532"/>
                  <a:gd name="T13" fmla="*/ 685 h 726"/>
                  <a:gd name="T14" fmla="*/ 167 w 532"/>
                  <a:gd name="T15" fmla="*/ 682 h 726"/>
                  <a:gd name="T16" fmla="*/ 12 w 532"/>
                  <a:gd name="T17" fmla="*/ 362 h 726"/>
                  <a:gd name="T18" fmla="*/ 103 w 532"/>
                  <a:gd name="T19" fmla="*/ 94 h 726"/>
                  <a:gd name="T20" fmla="*/ 208 w 532"/>
                  <a:gd name="T21" fmla="*/ 23 h 726"/>
                  <a:gd name="T22" fmla="*/ 349 w 532"/>
                  <a:gd name="T23" fmla="*/ 41 h 726"/>
                  <a:gd name="T24" fmla="*/ 493 w 532"/>
                  <a:gd name="T25" fmla="*/ 263 h 726"/>
                  <a:gd name="T26" fmla="*/ 459 w 532"/>
                  <a:gd name="T27" fmla="*/ 55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726">
                    <a:moveTo>
                      <a:pt x="512" y="299"/>
                    </a:moveTo>
                    <a:cubicBezTo>
                      <a:pt x="495" y="162"/>
                      <a:pt x="398" y="0"/>
                      <a:pt x="241" y="14"/>
                    </a:cubicBezTo>
                    <a:cubicBezTo>
                      <a:pt x="75" y="29"/>
                      <a:pt x="1" y="217"/>
                      <a:pt x="0" y="362"/>
                    </a:cubicBezTo>
                    <a:cubicBezTo>
                      <a:pt x="1" y="515"/>
                      <a:pt x="91" y="726"/>
                      <a:pt x="275" y="710"/>
                    </a:cubicBezTo>
                    <a:cubicBezTo>
                      <a:pt x="465" y="693"/>
                      <a:pt x="532" y="458"/>
                      <a:pt x="512" y="299"/>
                    </a:cubicBezTo>
                    <a:close/>
                    <a:moveTo>
                      <a:pt x="459" y="559"/>
                    </a:moveTo>
                    <a:cubicBezTo>
                      <a:pt x="434" y="611"/>
                      <a:pt x="395" y="656"/>
                      <a:pt x="345" y="685"/>
                    </a:cubicBezTo>
                    <a:cubicBezTo>
                      <a:pt x="288" y="717"/>
                      <a:pt x="223" y="714"/>
                      <a:pt x="167" y="682"/>
                    </a:cubicBezTo>
                    <a:cubicBezTo>
                      <a:pt x="57" y="621"/>
                      <a:pt x="13" y="480"/>
                      <a:pt x="12" y="362"/>
                    </a:cubicBezTo>
                    <a:cubicBezTo>
                      <a:pt x="13" y="266"/>
                      <a:pt x="40" y="168"/>
                      <a:pt x="103" y="94"/>
                    </a:cubicBezTo>
                    <a:cubicBezTo>
                      <a:pt x="131" y="62"/>
                      <a:pt x="168" y="36"/>
                      <a:pt x="208" y="23"/>
                    </a:cubicBezTo>
                    <a:cubicBezTo>
                      <a:pt x="256" y="8"/>
                      <a:pt x="306" y="17"/>
                      <a:pt x="349" y="41"/>
                    </a:cubicBezTo>
                    <a:cubicBezTo>
                      <a:pt x="429" y="86"/>
                      <a:pt x="474" y="176"/>
                      <a:pt x="493" y="263"/>
                    </a:cubicBezTo>
                    <a:cubicBezTo>
                      <a:pt x="515" y="361"/>
                      <a:pt x="504" y="469"/>
                      <a:pt x="459" y="559"/>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5" name="Freeform 28"/>
              <p:cNvSpPr>
                <a:spLocks noEditPoints="1"/>
              </p:cNvSpPr>
              <p:nvPr/>
            </p:nvSpPr>
            <p:spPr bwMode="auto">
              <a:xfrm>
                <a:off x="6189" y="1696"/>
                <a:ext cx="687" cy="840"/>
              </a:xfrm>
              <a:custGeom>
                <a:avLst/>
                <a:gdLst>
                  <a:gd name="T0" fmla="*/ 237 w 432"/>
                  <a:gd name="T1" fmla="*/ 8 h 529"/>
                  <a:gd name="T2" fmla="*/ 223 w 432"/>
                  <a:gd name="T3" fmla="*/ 4 h 529"/>
                  <a:gd name="T4" fmla="*/ 158 w 432"/>
                  <a:gd name="T5" fmla="*/ 5 h 529"/>
                  <a:gd name="T6" fmla="*/ 31 w 432"/>
                  <a:gd name="T7" fmla="*/ 120 h 529"/>
                  <a:gd name="T8" fmla="*/ 5 w 432"/>
                  <a:gd name="T9" fmla="*/ 324 h 529"/>
                  <a:gd name="T10" fmla="*/ 92 w 432"/>
                  <a:gd name="T11" fmla="*/ 490 h 529"/>
                  <a:gd name="T12" fmla="*/ 156 w 432"/>
                  <a:gd name="T13" fmla="*/ 521 h 529"/>
                  <a:gd name="T14" fmla="*/ 295 w 432"/>
                  <a:gd name="T15" fmla="*/ 490 h 529"/>
                  <a:gd name="T16" fmla="*/ 376 w 432"/>
                  <a:gd name="T17" fmla="*/ 219 h 529"/>
                  <a:gd name="T18" fmla="*/ 308 w 432"/>
                  <a:gd name="T19" fmla="*/ 236 h 529"/>
                  <a:gd name="T20" fmla="*/ 187 w 432"/>
                  <a:gd name="T21" fmla="*/ 240 h 529"/>
                  <a:gd name="T22" fmla="*/ 192 w 432"/>
                  <a:gd name="T23" fmla="*/ 233 h 529"/>
                  <a:gd name="T24" fmla="*/ 376 w 432"/>
                  <a:gd name="T25" fmla="*/ 219 h 529"/>
                  <a:gd name="T26" fmla="*/ 186 w 432"/>
                  <a:gd name="T27" fmla="*/ 248 h 529"/>
                  <a:gd name="T28" fmla="*/ 378 w 432"/>
                  <a:gd name="T29" fmla="*/ 255 h 529"/>
                  <a:gd name="T30" fmla="*/ 364 w 432"/>
                  <a:gd name="T31" fmla="*/ 361 h 529"/>
                  <a:gd name="T32" fmla="*/ 198 w 432"/>
                  <a:gd name="T33" fmla="*/ 350 h 529"/>
                  <a:gd name="T34" fmla="*/ 198 w 432"/>
                  <a:gd name="T35" fmla="*/ 221 h 529"/>
                  <a:gd name="T36" fmla="*/ 180 w 432"/>
                  <a:gd name="T37" fmla="*/ 345 h 529"/>
                  <a:gd name="T38" fmla="*/ 351 w 432"/>
                  <a:gd name="T39" fmla="*/ 397 h 529"/>
                  <a:gd name="T40" fmla="*/ 281 w 432"/>
                  <a:gd name="T41" fmla="*/ 491 h 529"/>
                  <a:gd name="T42" fmla="*/ 184 w 432"/>
                  <a:gd name="T43" fmla="*/ 522 h 529"/>
                  <a:gd name="T44" fmla="*/ 56 w 432"/>
                  <a:gd name="T45" fmla="*/ 324 h 529"/>
                  <a:gd name="T46" fmla="*/ 218 w 432"/>
                  <a:gd name="T47" fmla="*/ 7 h 529"/>
                  <a:gd name="T48" fmla="*/ 222 w 432"/>
                  <a:gd name="T49" fmla="*/ 8 h 529"/>
                  <a:gd name="T50" fmla="*/ 354 w 432"/>
                  <a:gd name="T51" fmla="*/ 136 h 529"/>
                  <a:gd name="T52" fmla="*/ 215 w 432"/>
                  <a:gd name="T53" fmla="*/ 213 h 529"/>
                  <a:gd name="T54" fmla="*/ 130 w 432"/>
                  <a:gd name="T55" fmla="*/ 22 h 529"/>
                  <a:gd name="T56" fmla="*/ 172 w 432"/>
                  <a:gd name="T57" fmla="*/ 7 h 529"/>
                  <a:gd name="T58" fmla="*/ 207 w 432"/>
                  <a:gd name="T59" fmla="*/ 6 h 529"/>
                  <a:gd name="T60" fmla="*/ 50 w 432"/>
                  <a:gd name="T61" fmla="*/ 194 h 529"/>
                  <a:gd name="T62" fmla="*/ 137 w 432"/>
                  <a:gd name="T63" fmla="*/ 509 h 529"/>
                  <a:gd name="T64" fmla="*/ 12 w 432"/>
                  <a:gd name="T65" fmla="*/ 2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529">
                    <a:moveTo>
                      <a:pt x="264" y="18"/>
                    </a:moveTo>
                    <a:cubicBezTo>
                      <a:pt x="255" y="13"/>
                      <a:pt x="246" y="10"/>
                      <a:pt x="237" y="8"/>
                    </a:cubicBezTo>
                    <a:cubicBezTo>
                      <a:pt x="233" y="7"/>
                      <a:pt x="228" y="6"/>
                      <a:pt x="224" y="5"/>
                    </a:cubicBezTo>
                    <a:cubicBezTo>
                      <a:pt x="224" y="4"/>
                      <a:pt x="224" y="4"/>
                      <a:pt x="223" y="4"/>
                    </a:cubicBezTo>
                    <a:cubicBezTo>
                      <a:pt x="221" y="4"/>
                      <a:pt x="220" y="3"/>
                      <a:pt x="218" y="3"/>
                    </a:cubicBezTo>
                    <a:cubicBezTo>
                      <a:pt x="198" y="0"/>
                      <a:pt x="178" y="1"/>
                      <a:pt x="158" y="5"/>
                    </a:cubicBezTo>
                    <a:cubicBezTo>
                      <a:pt x="110" y="14"/>
                      <a:pt x="72" y="46"/>
                      <a:pt x="47" y="87"/>
                    </a:cubicBezTo>
                    <a:cubicBezTo>
                      <a:pt x="41" y="98"/>
                      <a:pt x="35" y="109"/>
                      <a:pt x="31" y="120"/>
                    </a:cubicBezTo>
                    <a:cubicBezTo>
                      <a:pt x="10" y="165"/>
                      <a:pt x="0" y="216"/>
                      <a:pt x="0" y="264"/>
                    </a:cubicBezTo>
                    <a:cubicBezTo>
                      <a:pt x="0" y="284"/>
                      <a:pt x="2" y="304"/>
                      <a:pt x="5" y="324"/>
                    </a:cubicBezTo>
                    <a:cubicBezTo>
                      <a:pt x="6" y="329"/>
                      <a:pt x="6" y="333"/>
                      <a:pt x="7" y="337"/>
                    </a:cubicBezTo>
                    <a:cubicBezTo>
                      <a:pt x="15" y="397"/>
                      <a:pt x="42" y="454"/>
                      <a:pt x="92" y="490"/>
                    </a:cubicBezTo>
                    <a:cubicBezTo>
                      <a:pt x="99" y="494"/>
                      <a:pt x="106" y="499"/>
                      <a:pt x="113" y="503"/>
                    </a:cubicBezTo>
                    <a:cubicBezTo>
                      <a:pt x="127" y="511"/>
                      <a:pt x="141" y="517"/>
                      <a:pt x="156" y="521"/>
                    </a:cubicBezTo>
                    <a:cubicBezTo>
                      <a:pt x="190" y="529"/>
                      <a:pt x="226" y="525"/>
                      <a:pt x="259" y="511"/>
                    </a:cubicBezTo>
                    <a:cubicBezTo>
                      <a:pt x="271" y="506"/>
                      <a:pt x="284" y="499"/>
                      <a:pt x="295" y="490"/>
                    </a:cubicBezTo>
                    <a:cubicBezTo>
                      <a:pt x="432" y="384"/>
                      <a:pt x="425" y="99"/>
                      <a:pt x="264" y="18"/>
                    </a:cubicBezTo>
                    <a:close/>
                    <a:moveTo>
                      <a:pt x="376" y="219"/>
                    </a:moveTo>
                    <a:cubicBezTo>
                      <a:pt x="377" y="229"/>
                      <a:pt x="378" y="240"/>
                      <a:pt x="378" y="251"/>
                    </a:cubicBezTo>
                    <a:cubicBezTo>
                      <a:pt x="355" y="245"/>
                      <a:pt x="332" y="240"/>
                      <a:pt x="308" y="236"/>
                    </a:cubicBezTo>
                    <a:cubicBezTo>
                      <a:pt x="306" y="236"/>
                      <a:pt x="305" y="236"/>
                      <a:pt x="303" y="235"/>
                    </a:cubicBezTo>
                    <a:cubicBezTo>
                      <a:pt x="266" y="230"/>
                      <a:pt x="223" y="226"/>
                      <a:pt x="187" y="240"/>
                    </a:cubicBezTo>
                    <a:cubicBezTo>
                      <a:pt x="186" y="241"/>
                      <a:pt x="185" y="241"/>
                      <a:pt x="184" y="242"/>
                    </a:cubicBezTo>
                    <a:cubicBezTo>
                      <a:pt x="186" y="239"/>
                      <a:pt x="189" y="236"/>
                      <a:pt x="192" y="233"/>
                    </a:cubicBezTo>
                    <a:cubicBezTo>
                      <a:pt x="239" y="190"/>
                      <a:pt x="319" y="204"/>
                      <a:pt x="375" y="217"/>
                    </a:cubicBezTo>
                    <a:cubicBezTo>
                      <a:pt x="375" y="217"/>
                      <a:pt x="376" y="218"/>
                      <a:pt x="376" y="219"/>
                    </a:cubicBezTo>
                    <a:close/>
                    <a:moveTo>
                      <a:pt x="198" y="350"/>
                    </a:moveTo>
                    <a:cubicBezTo>
                      <a:pt x="167" y="327"/>
                      <a:pt x="151" y="274"/>
                      <a:pt x="186" y="248"/>
                    </a:cubicBezTo>
                    <a:cubicBezTo>
                      <a:pt x="219" y="223"/>
                      <a:pt x="272" y="232"/>
                      <a:pt x="309" y="239"/>
                    </a:cubicBezTo>
                    <a:cubicBezTo>
                      <a:pt x="332" y="243"/>
                      <a:pt x="356" y="248"/>
                      <a:pt x="378" y="255"/>
                    </a:cubicBezTo>
                    <a:cubicBezTo>
                      <a:pt x="379" y="267"/>
                      <a:pt x="378" y="279"/>
                      <a:pt x="377" y="290"/>
                    </a:cubicBezTo>
                    <a:cubicBezTo>
                      <a:pt x="375" y="314"/>
                      <a:pt x="371" y="338"/>
                      <a:pt x="364" y="361"/>
                    </a:cubicBezTo>
                    <a:cubicBezTo>
                      <a:pt x="361" y="372"/>
                      <a:pt x="357" y="384"/>
                      <a:pt x="352" y="395"/>
                    </a:cubicBezTo>
                    <a:cubicBezTo>
                      <a:pt x="299" y="390"/>
                      <a:pt x="241" y="382"/>
                      <a:pt x="198" y="350"/>
                    </a:cubicBezTo>
                    <a:close/>
                    <a:moveTo>
                      <a:pt x="215" y="213"/>
                    </a:moveTo>
                    <a:cubicBezTo>
                      <a:pt x="209" y="215"/>
                      <a:pt x="203" y="218"/>
                      <a:pt x="198" y="221"/>
                    </a:cubicBezTo>
                    <a:cubicBezTo>
                      <a:pt x="179" y="231"/>
                      <a:pt x="160" y="250"/>
                      <a:pt x="157" y="272"/>
                    </a:cubicBezTo>
                    <a:cubicBezTo>
                      <a:pt x="150" y="297"/>
                      <a:pt x="160" y="327"/>
                      <a:pt x="180" y="345"/>
                    </a:cubicBezTo>
                    <a:cubicBezTo>
                      <a:pt x="193" y="358"/>
                      <a:pt x="210" y="367"/>
                      <a:pt x="228" y="374"/>
                    </a:cubicBezTo>
                    <a:cubicBezTo>
                      <a:pt x="267" y="389"/>
                      <a:pt x="313" y="394"/>
                      <a:pt x="351" y="397"/>
                    </a:cubicBezTo>
                    <a:cubicBezTo>
                      <a:pt x="347" y="406"/>
                      <a:pt x="343" y="415"/>
                      <a:pt x="338" y="423"/>
                    </a:cubicBezTo>
                    <a:cubicBezTo>
                      <a:pt x="324" y="450"/>
                      <a:pt x="304" y="473"/>
                      <a:pt x="281" y="491"/>
                    </a:cubicBezTo>
                    <a:cubicBezTo>
                      <a:pt x="270" y="499"/>
                      <a:pt x="259" y="506"/>
                      <a:pt x="247" y="512"/>
                    </a:cubicBezTo>
                    <a:cubicBezTo>
                      <a:pt x="226" y="521"/>
                      <a:pt x="205" y="524"/>
                      <a:pt x="184" y="522"/>
                    </a:cubicBezTo>
                    <a:cubicBezTo>
                      <a:pt x="179" y="521"/>
                      <a:pt x="172" y="519"/>
                      <a:pt x="165" y="517"/>
                    </a:cubicBezTo>
                    <a:cubicBezTo>
                      <a:pt x="96" y="484"/>
                      <a:pt x="65" y="393"/>
                      <a:pt x="56" y="324"/>
                    </a:cubicBezTo>
                    <a:cubicBezTo>
                      <a:pt x="46" y="245"/>
                      <a:pt x="59" y="172"/>
                      <a:pt x="107" y="108"/>
                    </a:cubicBezTo>
                    <a:cubicBezTo>
                      <a:pt x="137" y="68"/>
                      <a:pt x="176" y="34"/>
                      <a:pt x="218" y="7"/>
                    </a:cubicBezTo>
                    <a:cubicBezTo>
                      <a:pt x="219" y="7"/>
                      <a:pt x="220" y="8"/>
                      <a:pt x="222" y="8"/>
                    </a:cubicBezTo>
                    <a:cubicBezTo>
                      <a:pt x="222" y="8"/>
                      <a:pt x="222" y="8"/>
                      <a:pt x="222" y="8"/>
                    </a:cubicBezTo>
                    <a:cubicBezTo>
                      <a:pt x="228" y="9"/>
                      <a:pt x="234" y="11"/>
                      <a:pt x="239" y="13"/>
                    </a:cubicBezTo>
                    <a:cubicBezTo>
                      <a:pt x="290" y="33"/>
                      <a:pt x="332" y="85"/>
                      <a:pt x="354" y="136"/>
                    </a:cubicBezTo>
                    <a:cubicBezTo>
                      <a:pt x="364" y="161"/>
                      <a:pt x="371" y="187"/>
                      <a:pt x="375" y="213"/>
                    </a:cubicBezTo>
                    <a:cubicBezTo>
                      <a:pt x="324" y="202"/>
                      <a:pt x="264" y="195"/>
                      <a:pt x="215" y="213"/>
                    </a:cubicBezTo>
                    <a:close/>
                    <a:moveTo>
                      <a:pt x="12" y="264"/>
                    </a:moveTo>
                    <a:cubicBezTo>
                      <a:pt x="13" y="172"/>
                      <a:pt x="47" y="70"/>
                      <a:pt x="130" y="22"/>
                    </a:cubicBezTo>
                    <a:cubicBezTo>
                      <a:pt x="137" y="18"/>
                      <a:pt x="144" y="15"/>
                      <a:pt x="151" y="13"/>
                    </a:cubicBezTo>
                    <a:cubicBezTo>
                      <a:pt x="158" y="10"/>
                      <a:pt x="165" y="8"/>
                      <a:pt x="172" y="7"/>
                    </a:cubicBezTo>
                    <a:cubicBezTo>
                      <a:pt x="184" y="5"/>
                      <a:pt x="196" y="5"/>
                      <a:pt x="208" y="6"/>
                    </a:cubicBezTo>
                    <a:cubicBezTo>
                      <a:pt x="207" y="6"/>
                      <a:pt x="207" y="6"/>
                      <a:pt x="207" y="6"/>
                    </a:cubicBezTo>
                    <a:cubicBezTo>
                      <a:pt x="167" y="31"/>
                      <a:pt x="131" y="63"/>
                      <a:pt x="101" y="100"/>
                    </a:cubicBezTo>
                    <a:cubicBezTo>
                      <a:pt x="78" y="128"/>
                      <a:pt x="61" y="160"/>
                      <a:pt x="50" y="194"/>
                    </a:cubicBezTo>
                    <a:cubicBezTo>
                      <a:pt x="38" y="234"/>
                      <a:pt x="39" y="277"/>
                      <a:pt x="43" y="318"/>
                    </a:cubicBezTo>
                    <a:cubicBezTo>
                      <a:pt x="50" y="383"/>
                      <a:pt x="78" y="469"/>
                      <a:pt x="137" y="509"/>
                    </a:cubicBezTo>
                    <a:cubicBezTo>
                      <a:pt x="127" y="503"/>
                      <a:pt x="116" y="497"/>
                      <a:pt x="107" y="490"/>
                    </a:cubicBezTo>
                    <a:cubicBezTo>
                      <a:pt x="39" y="438"/>
                      <a:pt x="13" y="345"/>
                      <a:pt x="12" y="264"/>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6" name="Freeform 29"/>
              <p:cNvSpPr>
                <a:spLocks/>
              </p:cNvSpPr>
              <p:nvPr/>
            </p:nvSpPr>
            <p:spPr bwMode="auto">
              <a:xfrm>
                <a:off x="7036" y="1109"/>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7" name="Line 30"/>
              <p:cNvSpPr>
                <a:spLocks noChangeShapeType="1"/>
              </p:cNvSpPr>
              <p:nvPr/>
            </p:nvSpPr>
            <p:spPr bwMode="auto">
              <a:xfrm>
                <a:off x="7036" y="1109"/>
                <a:ext cx="21" cy="0"/>
              </a:xfrm>
              <a:prstGeom prst="lin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423" name="TextBox 422"/>
          <p:cNvSpPr txBox="1"/>
          <p:nvPr/>
        </p:nvSpPr>
        <p:spPr>
          <a:xfrm>
            <a:off x="956400" y="5220710"/>
            <a:ext cx="2827627" cy="584775"/>
          </a:xfrm>
          <a:prstGeom prst="rect">
            <a:avLst/>
          </a:prstGeom>
          <a:noFill/>
        </p:spPr>
        <p:txBody>
          <a:bodyPr wrap="square" rtlCol="0">
            <a:spAutoFit/>
          </a:bodyPr>
          <a:lstStyle/>
          <a:p>
            <a:pPr algn="ctr"/>
            <a:r>
              <a:rPr lang="nl-BE" sz="3200" dirty="0">
                <a:solidFill>
                  <a:srgbClr val="488CA7"/>
                </a:solidFill>
                <a:latin typeface="Arial" panose="020B0604020202020204" pitchFamily="34" charset="0"/>
                <a:cs typeface="Arial" panose="020B0604020202020204" pitchFamily="34" charset="0"/>
              </a:rPr>
              <a:t>Dial</a:t>
            </a:r>
            <a:r>
              <a:rPr lang="sl-SI" sz="3200" dirty="0" err="1">
                <a:solidFill>
                  <a:srgbClr val="488CA7"/>
                </a:solidFill>
                <a:latin typeface="Arial" panose="020B0604020202020204" pitchFamily="34" charset="0"/>
                <a:cs typeface="Arial" panose="020B0604020202020204" pitchFamily="34" charset="0"/>
              </a:rPr>
              <a:t>iza</a:t>
            </a:r>
            <a:endParaRPr lang="nl-BE" sz="3200" dirty="0">
              <a:solidFill>
                <a:srgbClr val="488CA7"/>
              </a:solidFill>
              <a:latin typeface="Arial" panose="020B0604020202020204" pitchFamily="34" charset="0"/>
              <a:cs typeface="Arial" panose="020B0604020202020204" pitchFamily="34" charset="0"/>
            </a:endParaRPr>
          </a:p>
        </p:txBody>
      </p:sp>
      <p:grpSp>
        <p:nvGrpSpPr>
          <p:cNvPr id="29" name="Group 28"/>
          <p:cNvGrpSpPr/>
          <p:nvPr/>
        </p:nvGrpSpPr>
        <p:grpSpPr>
          <a:xfrm>
            <a:off x="4841269" y="345539"/>
            <a:ext cx="3291292" cy="2691346"/>
            <a:chOff x="4841269" y="345539"/>
            <a:chExt cx="3291292" cy="2691346"/>
          </a:xfrm>
        </p:grpSpPr>
        <p:sp>
          <p:nvSpPr>
            <p:cNvPr id="424" name="TextBox 423"/>
            <p:cNvSpPr txBox="1"/>
            <p:nvPr/>
          </p:nvSpPr>
          <p:spPr>
            <a:xfrm>
              <a:off x="4841269" y="2452110"/>
              <a:ext cx="3239704" cy="584775"/>
            </a:xfrm>
            <a:prstGeom prst="rect">
              <a:avLst/>
            </a:prstGeom>
            <a:noFill/>
          </p:spPr>
          <p:txBody>
            <a:bodyPr wrap="square" rtlCol="0">
              <a:spAutoFit/>
            </a:bodyPr>
            <a:lstStyle/>
            <a:p>
              <a:pPr algn="ctr"/>
              <a:r>
                <a:rPr lang="sl-SI" sz="3200" dirty="0">
                  <a:solidFill>
                    <a:schemeClr val="bg1">
                      <a:lumMod val="50000"/>
                    </a:schemeClr>
                  </a:solidFill>
                  <a:latin typeface="Arial" panose="020B0604020202020204" pitchFamily="34" charset="0"/>
                  <a:cs typeface="Arial" panose="020B0604020202020204" pitchFamily="34" charset="0"/>
                </a:rPr>
                <a:t>Krvna dializa</a:t>
              </a:r>
              <a:endParaRPr lang="nl-BE" sz="3200" dirty="0">
                <a:solidFill>
                  <a:schemeClr val="bg1">
                    <a:lumMod val="50000"/>
                  </a:schemeClr>
                </a:solidFill>
                <a:latin typeface="Arial" panose="020B0604020202020204" pitchFamily="34" charset="0"/>
                <a:cs typeface="Arial" panose="020B0604020202020204" pitchFamily="34" charset="0"/>
              </a:endParaRPr>
            </a:p>
          </p:txBody>
        </p:sp>
        <p:grpSp>
          <p:nvGrpSpPr>
            <p:cNvPr id="425" name="Group 424"/>
            <p:cNvGrpSpPr>
              <a:grpSpLocks noChangeAspect="1"/>
            </p:cNvGrpSpPr>
            <p:nvPr/>
          </p:nvGrpSpPr>
          <p:grpSpPr bwMode="auto">
            <a:xfrm>
              <a:off x="4896608" y="345539"/>
              <a:ext cx="3235953" cy="2154488"/>
              <a:chOff x="1042" y="1764"/>
              <a:chExt cx="3450" cy="2297"/>
            </a:xfrm>
          </p:grpSpPr>
          <p:sp>
            <p:nvSpPr>
              <p:cNvPr id="426" name="Oval 5"/>
              <p:cNvSpPr>
                <a:spLocks noChangeArrowheads="1"/>
              </p:cNvSpPr>
              <p:nvPr/>
            </p:nvSpPr>
            <p:spPr bwMode="auto">
              <a:xfrm>
                <a:off x="2757" y="3537"/>
                <a:ext cx="978" cy="366"/>
              </a:xfrm>
              <a:prstGeom prst="ellipse">
                <a:avLst/>
              </a:pr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29"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chemeClr val="accent4"/>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30"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chemeClr val="accent1"/>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42"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BA000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49"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53"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54"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chemeClr val="accent4"/>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68"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4"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Oval 55"/>
              <p:cNvSpPr>
                <a:spLocks noChangeArrowheads="1"/>
              </p:cNvSpPr>
              <p:nvPr/>
            </p:nvSpPr>
            <p:spPr bwMode="auto">
              <a:xfrm>
                <a:off x="1266" y="2987"/>
                <a:ext cx="129" cy="26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6"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7"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8"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3"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4"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5"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96" name="Group 495"/>
            <p:cNvGrpSpPr/>
            <p:nvPr/>
          </p:nvGrpSpPr>
          <p:grpSpPr>
            <a:xfrm rot="20745671">
              <a:off x="6591871" y="724243"/>
              <a:ext cx="289940" cy="211500"/>
              <a:chOff x="9373971" y="3024391"/>
              <a:chExt cx="603976" cy="440577"/>
            </a:xfrm>
          </p:grpSpPr>
          <p:sp>
            <p:nvSpPr>
              <p:cNvPr id="497" name="Freeform 339"/>
              <p:cNvSpPr>
                <a:spLocks noEditPoints="1"/>
              </p:cNvSpPr>
              <p:nvPr/>
            </p:nvSpPr>
            <p:spPr bwMode="auto">
              <a:xfrm>
                <a:off x="9444093" y="3080621"/>
                <a:ext cx="228227" cy="23748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8" name="Freeform 340"/>
              <p:cNvSpPr>
                <a:spLocks/>
              </p:cNvSpPr>
              <p:nvPr/>
            </p:nvSpPr>
            <p:spPr bwMode="auto">
              <a:xfrm>
                <a:off x="9536046" y="3187789"/>
                <a:ext cx="54245" cy="53584"/>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9" name="Freeform 341"/>
              <p:cNvSpPr>
                <a:spLocks noEditPoints="1"/>
              </p:cNvSpPr>
              <p:nvPr/>
            </p:nvSpPr>
            <p:spPr bwMode="auto">
              <a:xfrm>
                <a:off x="9698782" y="3100467"/>
                <a:ext cx="218304" cy="236166"/>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0" name="Freeform 342"/>
              <p:cNvSpPr>
                <a:spLocks/>
              </p:cNvSpPr>
              <p:nvPr/>
            </p:nvSpPr>
            <p:spPr bwMode="auto">
              <a:xfrm>
                <a:off x="9782796" y="3208296"/>
                <a:ext cx="46307" cy="47630"/>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1" name="Freeform 343"/>
              <p:cNvSpPr>
                <a:spLocks/>
              </p:cNvSpPr>
              <p:nvPr/>
            </p:nvSpPr>
            <p:spPr bwMode="auto">
              <a:xfrm>
                <a:off x="9450709" y="3025714"/>
                <a:ext cx="172659" cy="44984"/>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2" name="Freeform 344"/>
              <p:cNvSpPr>
                <a:spLocks/>
              </p:cNvSpPr>
              <p:nvPr/>
            </p:nvSpPr>
            <p:spPr bwMode="auto">
              <a:xfrm>
                <a:off x="9774196" y="3024391"/>
                <a:ext cx="151490" cy="45645"/>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3" name="Freeform 345"/>
              <p:cNvSpPr>
                <a:spLocks/>
              </p:cNvSpPr>
              <p:nvPr/>
            </p:nvSpPr>
            <p:spPr bwMode="auto">
              <a:xfrm>
                <a:off x="9373971" y="3286356"/>
                <a:ext cx="55568" cy="7475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4" name="Freeform 346"/>
              <p:cNvSpPr>
                <a:spLocks/>
              </p:cNvSpPr>
              <p:nvPr/>
            </p:nvSpPr>
            <p:spPr bwMode="auto">
              <a:xfrm>
                <a:off x="9935609" y="3304879"/>
                <a:ext cx="42338" cy="54245"/>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5" name="Freeform 347"/>
              <p:cNvSpPr>
                <a:spLocks/>
              </p:cNvSpPr>
              <p:nvPr/>
            </p:nvSpPr>
            <p:spPr bwMode="auto">
              <a:xfrm>
                <a:off x="9411679" y="3324063"/>
                <a:ext cx="531869" cy="140905"/>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 name="Group 2"/>
          <p:cNvGrpSpPr/>
          <p:nvPr/>
        </p:nvGrpSpPr>
        <p:grpSpPr>
          <a:xfrm>
            <a:off x="4508500" y="3386817"/>
            <a:ext cx="4235442" cy="2971118"/>
            <a:chOff x="4508500" y="3386817"/>
            <a:chExt cx="4235442" cy="2971118"/>
          </a:xfrm>
        </p:grpSpPr>
        <p:grpSp>
          <p:nvGrpSpPr>
            <p:cNvPr id="157" name="Group 156"/>
            <p:cNvGrpSpPr/>
            <p:nvPr/>
          </p:nvGrpSpPr>
          <p:grpSpPr>
            <a:xfrm>
              <a:off x="4508500" y="3386817"/>
              <a:ext cx="4235442" cy="2971118"/>
              <a:chOff x="4508500" y="3386817"/>
              <a:chExt cx="4235442" cy="2971118"/>
            </a:xfrm>
          </p:grpSpPr>
          <p:grpSp>
            <p:nvGrpSpPr>
              <p:cNvPr id="506" name="Group 4"/>
              <p:cNvGrpSpPr>
                <a:grpSpLocks noChangeAspect="1"/>
              </p:cNvGrpSpPr>
              <p:nvPr/>
            </p:nvGrpSpPr>
            <p:grpSpPr bwMode="auto">
              <a:xfrm>
                <a:off x="5737090" y="3386817"/>
                <a:ext cx="2446556" cy="2408097"/>
                <a:chOff x="1671" y="1256"/>
                <a:chExt cx="2799" cy="2755"/>
              </a:xfrm>
            </p:grpSpPr>
            <p:sp>
              <p:nvSpPr>
                <p:cNvPr id="507" name="Oval 506"/>
                <p:cNvSpPr>
                  <a:spLocks noChangeArrowheads="1"/>
                </p:cNvSpPr>
                <p:nvPr/>
              </p:nvSpPr>
              <p:spPr bwMode="auto">
                <a:xfrm>
                  <a:off x="2539" y="3299"/>
                  <a:ext cx="1088" cy="406"/>
                </a:xfrm>
                <a:prstGeom prst="ellipse">
                  <a:avLst/>
                </a:pr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8" name="Freeform 507"/>
                <p:cNvSpPr>
                  <a:spLocks/>
                </p:cNvSpPr>
                <p:nvPr/>
              </p:nvSpPr>
              <p:spPr bwMode="auto">
                <a:xfrm>
                  <a:off x="2224" y="1865"/>
                  <a:ext cx="2030" cy="2017"/>
                </a:xfrm>
                <a:custGeom>
                  <a:avLst/>
                  <a:gdLst>
                    <a:gd name="T0" fmla="*/ 147 w 470"/>
                    <a:gd name="T1" fmla="*/ 0 h 467"/>
                    <a:gd name="T2" fmla="*/ 13 w 470"/>
                    <a:gd name="T3" fmla="*/ 40 h 467"/>
                    <a:gd name="T4" fmla="*/ 44 w 470"/>
                    <a:gd name="T5" fmla="*/ 251 h 467"/>
                    <a:gd name="T6" fmla="*/ 226 w 470"/>
                    <a:gd name="T7" fmla="*/ 348 h 467"/>
                    <a:gd name="T8" fmla="*/ 283 w 470"/>
                    <a:gd name="T9" fmla="*/ 403 h 467"/>
                    <a:gd name="T10" fmla="*/ 373 w 470"/>
                    <a:gd name="T11" fmla="*/ 432 h 467"/>
                    <a:gd name="T12" fmla="*/ 429 w 470"/>
                    <a:gd name="T13" fmla="*/ 324 h 467"/>
                    <a:gd name="T14" fmla="*/ 326 w 470"/>
                    <a:gd name="T15" fmla="*/ 243 h 467"/>
                    <a:gd name="T16" fmla="*/ 332 w 470"/>
                    <a:gd name="T17" fmla="*/ 200 h 467"/>
                    <a:gd name="T18" fmla="*/ 274 w 470"/>
                    <a:gd name="T19" fmla="*/ 172 h 467"/>
                    <a:gd name="T20" fmla="*/ 147 w 470"/>
                    <a:gd name="T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467">
                      <a:moveTo>
                        <a:pt x="147" y="0"/>
                      </a:moveTo>
                      <a:cubicBezTo>
                        <a:pt x="147" y="0"/>
                        <a:pt x="27" y="29"/>
                        <a:pt x="13" y="40"/>
                      </a:cubicBezTo>
                      <a:cubicBezTo>
                        <a:pt x="0" y="52"/>
                        <a:pt x="30" y="218"/>
                        <a:pt x="44" y="251"/>
                      </a:cubicBezTo>
                      <a:cubicBezTo>
                        <a:pt x="58" y="284"/>
                        <a:pt x="195" y="331"/>
                        <a:pt x="226" y="348"/>
                      </a:cubicBezTo>
                      <a:cubicBezTo>
                        <a:pt x="257" y="366"/>
                        <a:pt x="277" y="385"/>
                        <a:pt x="283" y="403"/>
                      </a:cubicBezTo>
                      <a:cubicBezTo>
                        <a:pt x="290" y="423"/>
                        <a:pt x="329" y="467"/>
                        <a:pt x="373" y="432"/>
                      </a:cubicBezTo>
                      <a:cubicBezTo>
                        <a:pt x="451" y="372"/>
                        <a:pt x="470" y="374"/>
                        <a:pt x="429" y="324"/>
                      </a:cubicBezTo>
                      <a:cubicBezTo>
                        <a:pt x="388" y="274"/>
                        <a:pt x="326" y="243"/>
                        <a:pt x="326" y="243"/>
                      </a:cubicBezTo>
                      <a:cubicBezTo>
                        <a:pt x="326" y="243"/>
                        <a:pt x="341" y="212"/>
                        <a:pt x="332" y="200"/>
                      </a:cubicBezTo>
                      <a:cubicBezTo>
                        <a:pt x="323" y="188"/>
                        <a:pt x="278" y="175"/>
                        <a:pt x="274" y="172"/>
                      </a:cubicBezTo>
                      <a:cubicBezTo>
                        <a:pt x="261" y="162"/>
                        <a:pt x="264" y="161"/>
                        <a:pt x="147"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9" name="Freeform 7"/>
                <p:cNvSpPr>
                  <a:spLocks/>
                </p:cNvSpPr>
                <p:nvPr/>
              </p:nvSpPr>
              <p:spPr bwMode="auto">
                <a:xfrm>
                  <a:off x="2202" y="2016"/>
                  <a:ext cx="1706" cy="1840"/>
                </a:xfrm>
                <a:custGeom>
                  <a:avLst/>
                  <a:gdLst>
                    <a:gd name="T0" fmla="*/ 13 w 395"/>
                    <a:gd name="T1" fmla="*/ 9 h 426"/>
                    <a:gd name="T2" fmla="*/ 26 w 395"/>
                    <a:gd name="T3" fmla="*/ 5 h 426"/>
                    <a:gd name="T4" fmla="*/ 53 w 395"/>
                    <a:gd name="T5" fmla="*/ 39 h 426"/>
                    <a:gd name="T6" fmla="*/ 63 w 395"/>
                    <a:gd name="T7" fmla="*/ 176 h 426"/>
                    <a:gd name="T8" fmla="*/ 183 w 395"/>
                    <a:gd name="T9" fmla="*/ 246 h 426"/>
                    <a:gd name="T10" fmla="*/ 198 w 395"/>
                    <a:gd name="T11" fmla="*/ 281 h 426"/>
                    <a:gd name="T12" fmla="*/ 284 w 395"/>
                    <a:gd name="T13" fmla="*/ 337 h 426"/>
                    <a:gd name="T14" fmla="*/ 322 w 395"/>
                    <a:gd name="T15" fmla="*/ 407 h 426"/>
                    <a:gd name="T16" fmla="*/ 220 w 395"/>
                    <a:gd name="T17" fmla="*/ 328 h 426"/>
                    <a:gd name="T18" fmla="*/ 54 w 395"/>
                    <a:gd name="T19" fmla="*/ 237 h 426"/>
                    <a:gd name="T20" fmla="*/ 13 w 395"/>
                    <a:gd name="T21"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426">
                      <a:moveTo>
                        <a:pt x="13" y="9"/>
                      </a:moveTo>
                      <a:cubicBezTo>
                        <a:pt x="13" y="9"/>
                        <a:pt x="13" y="0"/>
                        <a:pt x="26" y="5"/>
                      </a:cubicBezTo>
                      <a:cubicBezTo>
                        <a:pt x="38" y="11"/>
                        <a:pt x="55" y="12"/>
                        <a:pt x="53" y="39"/>
                      </a:cubicBezTo>
                      <a:cubicBezTo>
                        <a:pt x="52" y="66"/>
                        <a:pt x="59" y="161"/>
                        <a:pt x="63" y="176"/>
                      </a:cubicBezTo>
                      <a:cubicBezTo>
                        <a:pt x="76" y="225"/>
                        <a:pt x="160" y="227"/>
                        <a:pt x="183" y="246"/>
                      </a:cubicBezTo>
                      <a:cubicBezTo>
                        <a:pt x="206" y="266"/>
                        <a:pt x="195" y="294"/>
                        <a:pt x="198" y="281"/>
                      </a:cubicBezTo>
                      <a:cubicBezTo>
                        <a:pt x="199" y="278"/>
                        <a:pt x="264" y="324"/>
                        <a:pt x="284" y="337"/>
                      </a:cubicBezTo>
                      <a:cubicBezTo>
                        <a:pt x="314" y="358"/>
                        <a:pt x="395" y="426"/>
                        <a:pt x="322" y="407"/>
                      </a:cubicBezTo>
                      <a:cubicBezTo>
                        <a:pt x="305" y="402"/>
                        <a:pt x="261" y="350"/>
                        <a:pt x="220" y="328"/>
                      </a:cubicBezTo>
                      <a:cubicBezTo>
                        <a:pt x="178" y="306"/>
                        <a:pt x="93" y="283"/>
                        <a:pt x="54" y="237"/>
                      </a:cubicBezTo>
                      <a:cubicBezTo>
                        <a:pt x="16" y="190"/>
                        <a:pt x="0" y="37"/>
                        <a:pt x="13" y="9"/>
                      </a:cubicBezTo>
                      <a:close/>
                    </a:path>
                  </a:pathLst>
                </a:custGeom>
                <a:solidFill>
                  <a:schemeClr val="accent4"/>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510" name="Freeform 8"/>
                <p:cNvSpPr>
                  <a:spLocks/>
                </p:cNvSpPr>
                <p:nvPr/>
              </p:nvSpPr>
              <p:spPr bwMode="auto">
                <a:xfrm>
                  <a:off x="2323" y="1982"/>
                  <a:ext cx="1780" cy="1671"/>
                </a:xfrm>
                <a:custGeom>
                  <a:avLst/>
                  <a:gdLst>
                    <a:gd name="T0" fmla="*/ 26 w 412"/>
                    <a:gd name="T1" fmla="*/ 0 h 387"/>
                    <a:gd name="T2" fmla="*/ 19 w 412"/>
                    <a:gd name="T3" fmla="*/ 9 h 387"/>
                    <a:gd name="T4" fmla="*/ 47 w 412"/>
                    <a:gd name="T5" fmla="*/ 42 h 387"/>
                    <a:gd name="T6" fmla="*/ 0 w 412"/>
                    <a:gd name="T7" fmla="*/ 77 h 387"/>
                    <a:gd name="T8" fmla="*/ 68 w 412"/>
                    <a:gd name="T9" fmla="*/ 138 h 387"/>
                    <a:gd name="T10" fmla="*/ 98 w 412"/>
                    <a:gd name="T11" fmla="*/ 197 h 387"/>
                    <a:gd name="T12" fmla="*/ 125 w 412"/>
                    <a:gd name="T13" fmla="*/ 212 h 387"/>
                    <a:gd name="T14" fmla="*/ 199 w 412"/>
                    <a:gd name="T15" fmla="*/ 255 h 387"/>
                    <a:gd name="T16" fmla="*/ 205 w 412"/>
                    <a:gd name="T17" fmla="*/ 271 h 387"/>
                    <a:gd name="T18" fmla="*/ 261 w 412"/>
                    <a:gd name="T19" fmla="*/ 304 h 387"/>
                    <a:gd name="T20" fmla="*/ 305 w 412"/>
                    <a:gd name="T21" fmla="*/ 337 h 387"/>
                    <a:gd name="T22" fmla="*/ 345 w 412"/>
                    <a:gd name="T23" fmla="*/ 372 h 387"/>
                    <a:gd name="T24" fmla="*/ 365 w 412"/>
                    <a:gd name="T25" fmla="*/ 381 h 387"/>
                    <a:gd name="T26" fmla="*/ 389 w 412"/>
                    <a:gd name="T27" fmla="*/ 356 h 387"/>
                    <a:gd name="T28" fmla="*/ 407 w 412"/>
                    <a:gd name="T29" fmla="*/ 339 h 387"/>
                    <a:gd name="T30" fmla="*/ 404 w 412"/>
                    <a:gd name="T31" fmla="*/ 318 h 387"/>
                    <a:gd name="T32" fmla="*/ 283 w 412"/>
                    <a:gd name="T33" fmla="*/ 201 h 387"/>
                    <a:gd name="T34" fmla="*/ 292 w 412"/>
                    <a:gd name="T35" fmla="*/ 191 h 387"/>
                    <a:gd name="T36" fmla="*/ 306 w 412"/>
                    <a:gd name="T37" fmla="*/ 181 h 387"/>
                    <a:gd name="T38" fmla="*/ 252 w 412"/>
                    <a:gd name="T39" fmla="*/ 153 h 387"/>
                    <a:gd name="T40" fmla="*/ 26 w 412"/>
                    <a:gd name="T4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2" h="387">
                      <a:moveTo>
                        <a:pt x="26" y="0"/>
                      </a:moveTo>
                      <a:cubicBezTo>
                        <a:pt x="26" y="0"/>
                        <a:pt x="18" y="0"/>
                        <a:pt x="19" y="9"/>
                      </a:cubicBezTo>
                      <a:cubicBezTo>
                        <a:pt x="21" y="19"/>
                        <a:pt x="38" y="34"/>
                        <a:pt x="47" y="42"/>
                      </a:cubicBezTo>
                      <a:cubicBezTo>
                        <a:pt x="47" y="42"/>
                        <a:pt x="1" y="49"/>
                        <a:pt x="0" y="77"/>
                      </a:cubicBezTo>
                      <a:cubicBezTo>
                        <a:pt x="0" y="105"/>
                        <a:pt x="48" y="89"/>
                        <a:pt x="68" y="138"/>
                      </a:cubicBezTo>
                      <a:cubicBezTo>
                        <a:pt x="71" y="146"/>
                        <a:pt x="98" y="197"/>
                        <a:pt x="98" y="197"/>
                      </a:cubicBezTo>
                      <a:cubicBezTo>
                        <a:pt x="98" y="197"/>
                        <a:pt x="118" y="208"/>
                        <a:pt x="125" y="212"/>
                      </a:cubicBezTo>
                      <a:cubicBezTo>
                        <a:pt x="137" y="222"/>
                        <a:pt x="190" y="242"/>
                        <a:pt x="199" y="255"/>
                      </a:cubicBezTo>
                      <a:cubicBezTo>
                        <a:pt x="203" y="261"/>
                        <a:pt x="205" y="271"/>
                        <a:pt x="205" y="271"/>
                      </a:cubicBezTo>
                      <a:cubicBezTo>
                        <a:pt x="205" y="271"/>
                        <a:pt x="246" y="291"/>
                        <a:pt x="261" y="304"/>
                      </a:cubicBezTo>
                      <a:cubicBezTo>
                        <a:pt x="276" y="317"/>
                        <a:pt x="305" y="337"/>
                        <a:pt x="305" y="337"/>
                      </a:cubicBezTo>
                      <a:cubicBezTo>
                        <a:pt x="305" y="337"/>
                        <a:pt x="344" y="367"/>
                        <a:pt x="345" y="372"/>
                      </a:cubicBezTo>
                      <a:cubicBezTo>
                        <a:pt x="345" y="377"/>
                        <a:pt x="352" y="387"/>
                        <a:pt x="365" y="381"/>
                      </a:cubicBezTo>
                      <a:cubicBezTo>
                        <a:pt x="377" y="376"/>
                        <a:pt x="389" y="356"/>
                        <a:pt x="389" y="356"/>
                      </a:cubicBezTo>
                      <a:cubicBezTo>
                        <a:pt x="389" y="356"/>
                        <a:pt x="402" y="354"/>
                        <a:pt x="407" y="339"/>
                      </a:cubicBezTo>
                      <a:cubicBezTo>
                        <a:pt x="412" y="324"/>
                        <a:pt x="406" y="321"/>
                        <a:pt x="404" y="318"/>
                      </a:cubicBezTo>
                      <a:cubicBezTo>
                        <a:pt x="401" y="314"/>
                        <a:pt x="283" y="201"/>
                        <a:pt x="283" y="201"/>
                      </a:cubicBezTo>
                      <a:cubicBezTo>
                        <a:pt x="283" y="201"/>
                        <a:pt x="285" y="192"/>
                        <a:pt x="292" y="191"/>
                      </a:cubicBezTo>
                      <a:cubicBezTo>
                        <a:pt x="298" y="190"/>
                        <a:pt x="315" y="203"/>
                        <a:pt x="306" y="181"/>
                      </a:cubicBezTo>
                      <a:cubicBezTo>
                        <a:pt x="298" y="158"/>
                        <a:pt x="252" y="153"/>
                        <a:pt x="252" y="153"/>
                      </a:cubicBezTo>
                      <a:lnTo>
                        <a:pt x="2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1" name="Freeform 9"/>
                <p:cNvSpPr>
                  <a:spLocks/>
                </p:cNvSpPr>
                <p:nvPr/>
              </p:nvSpPr>
              <p:spPr bwMode="auto">
                <a:xfrm>
                  <a:off x="2772" y="2608"/>
                  <a:ext cx="1400" cy="920"/>
                </a:xfrm>
                <a:custGeom>
                  <a:avLst/>
                  <a:gdLst>
                    <a:gd name="T0" fmla="*/ 12 w 324"/>
                    <a:gd name="T1" fmla="*/ 16 h 213"/>
                    <a:gd name="T2" fmla="*/ 6 w 324"/>
                    <a:gd name="T3" fmla="*/ 54 h 213"/>
                    <a:gd name="T4" fmla="*/ 94 w 324"/>
                    <a:gd name="T5" fmla="*/ 104 h 213"/>
                    <a:gd name="T6" fmla="*/ 106 w 324"/>
                    <a:gd name="T7" fmla="*/ 121 h 213"/>
                    <a:gd name="T8" fmla="*/ 163 w 324"/>
                    <a:gd name="T9" fmla="*/ 149 h 213"/>
                    <a:gd name="T10" fmla="*/ 239 w 324"/>
                    <a:gd name="T11" fmla="*/ 208 h 213"/>
                    <a:gd name="T12" fmla="*/ 285 w 324"/>
                    <a:gd name="T13" fmla="*/ 167 h 213"/>
                    <a:gd name="T14" fmla="*/ 319 w 324"/>
                    <a:gd name="T15" fmla="*/ 153 h 213"/>
                    <a:gd name="T16" fmla="*/ 224 w 324"/>
                    <a:gd name="T17" fmla="*/ 74 h 213"/>
                    <a:gd name="T18" fmla="*/ 126 w 324"/>
                    <a:gd name="T19" fmla="*/ 3 h 213"/>
                    <a:gd name="T20" fmla="*/ 12 w 324"/>
                    <a:gd name="T21" fmla="*/ 1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3">
                      <a:moveTo>
                        <a:pt x="12" y="16"/>
                      </a:moveTo>
                      <a:cubicBezTo>
                        <a:pt x="12" y="16"/>
                        <a:pt x="0" y="43"/>
                        <a:pt x="6" y="54"/>
                      </a:cubicBezTo>
                      <a:cubicBezTo>
                        <a:pt x="10" y="63"/>
                        <a:pt x="61" y="83"/>
                        <a:pt x="94" y="104"/>
                      </a:cubicBezTo>
                      <a:cubicBezTo>
                        <a:pt x="96" y="106"/>
                        <a:pt x="104" y="120"/>
                        <a:pt x="106" y="121"/>
                      </a:cubicBezTo>
                      <a:cubicBezTo>
                        <a:pt x="141" y="139"/>
                        <a:pt x="153" y="142"/>
                        <a:pt x="163" y="149"/>
                      </a:cubicBezTo>
                      <a:cubicBezTo>
                        <a:pt x="174" y="156"/>
                        <a:pt x="221" y="203"/>
                        <a:pt x="239" y="208"/>
                      </a:cubicBezTo>
                      <a:cubicBezTo>
                        <a:pt x="257" y="213"/>
                        <a:pt x="271" y="171"/>
                        <a:pt x="285" y="167"/>
                      </a:cubicBezTo>
                      <a:cubicBezTo>
                        <a:pt x="285" y="167"/>
                        <a:pt x="314" y="160"/>
                        <a:pt x="319" y="153"/>
                      </a:cubicBezTo>
                      <a:cubicBezTo>
                        <a:pt x="324" y="145"/>
                        <a:pt x="262" y="109"/>
                        <a:pt x="224" y="74"/>
                      </a:cubicBezTo>
                      <a:cubicBezTo>
                        <a:pt x="186" y="38"/>
                        <a:pt x="130" y="7"/>
                        <a:pt x="126" y="3"/>
                      </a:cubicBezTo>
                      <a:cubicBezTo>
                        <a:pt x="121" y="0"/>
                        <a:pt x="12" y="16"/>
                        <a:pt x="12" y="16"/>
                      </a:cubicBezTo>
                      <a:close/>
                    </a:path>
                  </a:pathLst>
                </a:custGeom>
                <a:solidFill>
                  <a:schemeClr val="accent1"/>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512" name="Rectangle 10"/>
                <p:cNvSpPr>
                  <a:spLocks noChangeArrowheads="1"/>
                </p:cNvSpPr>
                <p:nvPr/>
              </p:nvSpPr>
              <p:spPr bwMode="auto">
                <a:xfrm>
                  <a:off x="3347" y="2681"/>
                  <a:ext cx="1" cy="1"/>
                </a:xfrm>
                <a:prstGeom prst="rect">
                  <a:avLst/>
                </a:prstGeom>
                <a:solidFill>
                  <a:srgbClr val="9251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3" name="Freeform 11"/>
                <p:cNvSpPr>
                  <a:spLocks/>
                </p:cNvSpPr>
                <p:nvPr/>
              </p:nvSpPr>
              <p:spPr bwMode="auto">
                <a:xfrm>
                  <a:off x="2759" y="2448"/>
                  <a:ext cx="588" cy="445"/>
                </a:xfrm>
                <a:custGeom>
                  <a:avLst/>
                  <a:gdLst>
                    <a:gd name="T0" fmla="*/ 125 w 136"/>
                    <a:gd name="T1" fmla="*/ 38 h 103"/>
                    <a:gd name="T2" fmla="*/ 101 w 136"/>
                    <a:gd name="T3" fmla="*/ 0 h 103"/>
                    <a:gd name="T4" fmla="*/ 76 w 136"/>
                    <a:gd name="T5" fmla="*/ 5 h 103"/>
                    <a:gd name="T6" fmla="*/ 33 w 136"/>
                    <a:gd name="T7" fmla="*/ 23 h 103"/>
                    <a:gd name="T8" fmla="*/ 0 w 136"/>
                    <a:gd name="T9" fmla="*/ 28 h 103"/>
                    <a:gd name="T10" fmla="*/ 4 w 136"/>
                    <a:gd name="T11" fmla="*/ 43 h 103"/>
                    <a:gd name="T12" fmla="*/ 12 w 136"/>
                    <a:gd name="T13" fmla="*/ 55 h 103"/>
                    <a:gd name="T14" fmla="*/ 14 w 136"/>
                    <a:gd name="T15" fmla="*/ 73 h 103"/>
                    <a:gd name="T16" fmla="*/ 19 w 136"/>
                    <a:gd name="T17" fmla="*/ 93 h 103"/>
                    <a:gd name="T18" fmla="*/ 108 w 136"/>
                    <a:gd name="T19" fmla="*/ 69 h 103"/>
                    <a:gd name="T20" fmla="*/ 136 w 136"/>
                    <a:gd name="T21" fmla="*/ 56 h 103"/>
                    <a:gd name="T22" fmla="*/ 125 w 136"/>
                    <a:gd name="T2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03">
                      <a:moveTo>
                        <a:pt x="125" y="38"/>
                      </a:moveTo>
                      <a:cubicBezTo>
                        <a:pt x="118" y="25"/>
                        <a:pt x="111" y="8"/>
                        <a:pt x="101" y="0"/>
                      </a:cubicBezTo>
                      <a:cubicBezTo>
                        <a:pt x="93" y="1"/>
                        <a:pt x="85" y="2"/>
                        <a:pt x="76" y="5"/>
                      </a:cubicBezTo>
                      <a:cubicBezTo>
                        <a:pt x="61" y="9"/>
                        <a:pt x="47" y="16"/>
                        <a:pt x="33" y="23"/>
                      </a:cubicBezTo>
                      <a:cubicBezTo>
                        <a:pt x="21" y="28"/>
                        <a:pt x="9" y="19"/>
                        <a:pt x="0" y="28"/>
                      </a:cubicBezTo>
                      <a:cubicBezTo>
                        <a:pt x="0" y="29"/>
                        <a:pt x="4" y="42"/>
                        <a:pt x="4" y="43"/>
                      </a:cubicBezTo>
                      <a:cubicBezTo>
                        <a:pt x="7" y="48"/>
                        <a:pt x="9" y="51"/>
                        <a:pt x="12" y="55"/>
                      </a:cubicBezTo>
                      <a:cubicBezTo>
                        <a:pt x="15" y="58"/>
                        <a:pt x="14" y="70"/>
                        <a:pt x="14" y="73"/>
                      </a:cubicBezTo>
                      <a:cubicBezTo>
                        <a:pt x="10" y="92"/>
                        <a:pt x="19" y="93"/>
                        <a:pt x="19" y="93"/>
                      </a:cubicBezTo>
                      <a:cubicBezTo>
                        <a:pt x="19" y="103"/>
                        <a:pt x="108" y="69"/>
                        <a:pt x="108" y="69"/>
                      </a:cubicBezTo>
                      <a:cubicBezTo>
                        <a:pt x="134" y="55"/>
                        <a:pt x="135" y="59"/>
                        <a:pt x="136" y="56"/>
                      </a:cubicBezTo>
                      <a:cubicBezTo>
                        <a:pt x="130" y="50"/>
                        <a:pt x="128" y="45"/>
                        <a:pt x="125" y="38"/>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4" name="Freeform 12"/>
                <p:cNvSpPr>
                  <a:spLocks/>
                </p:cNvSpPr>
                <p:nvPr/>
              </p:nvSpPr>
              <p:spPr bwMode="auto">
                <a:xfrm>
                  <a:off x="3195" y="2444"/>
                  <a:ext cx="376" cy="302"/>
                </a:xfrm>
                <a:custGeom>
                  <a:avLst/>
                  <a:gdLst>
                    <a:gd name="T0" fmla="*/ 81 w 87"/>
                    <a:gd name="T1" fmla="*/ 44 h 70"/>
                    <a:gd name="T2" fmla="*/ 75 w 87"/>
                    <a:gd name="T3" fmla="*/ 44 h 70"/>
                    <a:gd name="T4" fmla="*/ 46 w 87"/>
                    <a:gd name="T5" fmla="*/ 26 h 70"/>
                    <a:gd name="T6" fmla="*/ 19 w 87"/>
                    <a:gd name="T7" fmla="*/ 0 h 70"/>
                    <a:gd name="T8" fmla="*/ 0 w 87"/>
                    <a:gd name="T9" fmla="*/ 1 h 70"/>
                    <a:gd name="T10" fmla="*/ 24 w 87"/>
                    <a:gd name="T11" fmla="*/ 38 h 70"/>
                    <a:gd name="T12" fmla="*/ 35 w 87"/>
                    <a:gd name="T13" fmla="*/ 57 h 70"/>
                    <a:gd name="T14" fmla="*/ 35 w 87"/>
                    <a:gd name="T15" fmla="*/ 55 h 70"/>
                    <a:gd name="T16" fmla="*/ 35 w 87"/>
                    <a:gd name="T17" fmla="*/ 55 h 70"/>
                    <a:gd name="T18" fmla="*/ 35 w 87"/>
                    <a:gd name="T19" fmla="*/ 55 h 70"/>
                    <a:gd name="T20" fmla="*/ 61 w 87"/>
                    <a:gd name="T21" fmla="*/ 67 h 70"/>
                    <a:gd name="T22" fmla="*/ 75 w 87"/>
                    <a:gd name="T23" fmla="*/ 60 h 70"/>
                    <a:gd name="T24" fmla="*/ 82 w 87"/>
                    <a:gd name="T25" fmla="*/ 51 h 70"/>
                    <a:gd name="T26" fmla="*/ 81 w 87"/>
                    <a:gd name="T2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70">
                      <a:moveTo>
                        <a:pt x="81" y="44"/>
                      </a:moveTo>
                      <a:cubicBezTo>
                        <a:pt x="80" y="44"/>
                        <a:pt x="77" y="45"/>
                        <a:pt x="75" y="44"/>
                      </a:cubicBezTo>
                      <a:cubicBezTo>
                        <a:pt x="67" y="39"/>
                        <a:pt x="52" y="30"/>
                        <a:pt x="46" y="26"/>
                      </a:cubicBezTo>
                      <a:cubicBezTo>
                        <a:pt x="40" y="22"/>
                        <a:pt x="28" y="14"/>
                        <a:pt x="19" y="0"/>
                      </a:cubicBezTo>
                      <a:cubicBezTo>
                        <a:pt x="13" y="0"/>
                        <a:pt x="6" y="0"/>
                        <a:pt x="0" y="1"/>
                      </a:cubicBezTo>
                      <a:cubicBezTo>
                        <a:pt x="6" y="4"/>
                        <a:pt x="18" y="25"/>
                        <a:pt x="24" y="38"/>
                      </a:cubicBezTo>
                      <a:cubicBezTo>
                        <a:pt x="27" y="45"/>
                        <a:pt x="30" y="52"/>
                        <a:pt x="35" y="57"/>
                      </a:cubicBezTo>
                      <a:cubicBezTo>
                        <a:pt x="36" y="56"/>
                        <a:pt x="35" y="55"/>
                        <a:pt x="35" y="55"/>
                      </a:cubicBezTo>
                      <a:cubicBezTo>
                        <a:pt x="35" y="55"/>
                        <a:pt x="35" y="55"/>
                        <a:pt x="35" y="55"/>
                      </a:cubicBezTo>
                      <a:cubicBezTo>
                        <a:pt x="35" y="55"/>
                        <a:pt x="35" y="55"/>
                        <a:pt x="35" y="55"/>
                      </a:cubicBezTo>
                      <a:cubicBezTo>
                        <a:pt x="35" y="55"/>
                        <a:pt x="57" y="67"/>
                        <a:pt x="61" y="67"/>
                      </a:cubicBezTo>
                      <a:cubicBezTo>
                        <a:pt x="66" y="68"/>
                        <a:pt x="71" y="70"/>
                        <a:pt x="75" y="60"/>
                      </a:cubicBezTo>
                      <a:cubicBezTo>
                        <a:pt x="78" y="53"/>
                        <a:pt x="82" y="51"/>
                        <a:pt x="82" y="51"/>
                      </a:cubicBezTo>
                      <a:cubicBezTo>
                        <a:pt x="82" y="51"/>
                        <a:pt x="87" y="49"/>
                        <a:pt x="81" y="44"/>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5" name="Freeform 13"/>
                <p:cNvSpPr>
                  <a:spLocks/>
                </p:cNvSpPr>
                <p:nvPr/>
              </p:nvSpPr>
              <p:spPr bwMode="auto">
                <a:xfrm>
                  <a:off x="2422" y="1524"/>
                  <a:ext cx="678" cy="695"/>
                </a:xfrm>
                <a:custGeom>
                  <a:avLst/>
                  <a:gdLst>
                    <a:gd name="T0" fmla="*/ 30 w 157"/>
                    <a:gd name="T1" fmla="*/ 25 h 161"/>
                    <a:gd name="T2" fmla="*/ 8 w 157"/>
                    <a:gd name="T3" fmla="*/ 87 h 161"/>
                    <a:gd name="T4" fmla="*/ 54 w 157"/>
                    <a:gd name="T5" fmla="*/ 151 h 161"/>
                    <a:gd name="T6" fmla="*/ 143 w 157"/>
                    <a:gd name="T7" fmla="*/ 129 h 161"/>
                    <a:gd name="T8" fmla="*/ 104 w 157"/>
                    <a:gd name="T9" fmla="*/ 22 h 161"/>
                    <a:gd name="T10" fmla="*/ 30 w 157"/>
                    <a:gd name="T11" fmla="*/ 25 h 161"/>
                  </a:gdLst>
                  <a:ahLst/>
                  <a:cxnLst>
                    <a:cxn ang="0">
                      <a:pos x="T0" y="T1"/>
                    </a:cxn>
                    <a:cxn ang="0">
                      <a:pos x="T2" y="T3"/>
                    </a:cxn>
                    <a:cxn ang="0">
                      <a:pos x="T4" y="T5"/>
                    </a:cxn>
                    <a:cxn ang="0">
                      <a:pos x="T6" y="T7"/>
                    </a:cxn>
                    <a:cxn ang="0">
                      <a:pos x="T8" y="T9"/>
                    </a:cxn>
                    <a:cxn ang="0">
                      <a:pos x="T10" y="T11"/>
                    </a:cxn>
                  </a:cxnLst>
                  <a:rect l="0" t="0" r="r" b="b"/>
                  <a:pathLst>
                    <a:path w="157" h="161">
                      <a:moveTo>
                        <a:pt x="30" y="25"/>
                      </a:moveTo>
                      <a:cubicBezTo>
                        <a:pt x="28" y="25"/>
                        <a:pt x="0" y="36"/>
                        <a:pt x="8" y="87"/>
                      </a:cubicBezTo>
                      <a:cubicBezTo>
                        <a:pt x="16" y="138"/>
                        <a:pt x="30" y="142"/>
                        <a:pt x="54" y="151"/>
                      </a:cubicBezTo>
                      <a:cubicBezTo>
                        <a:pt x="78" y="161"/>
                        <a:pt x="129" y="154"/>
                        <a:pt x="143" y="129"/>
                      </a:cubicBezTo>
                      <a:cubicBezTo>
                        <a:pt x="157" y="104"/>
                        <a:pt x="118" y="35"/>
                        <a:pt x="104" y="22"/>
                      </a:cubicBezTo>
                      <a:cubicBezTo>
                        <a:pt x="80" y="0"/>
                        <a:pt x="30" y="25"/>
                        <a:pt x="30"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6" name="Freeform 14"/>
                <p:cNvSpPr>
                  <a:spLocks/>
                </p:cNvSpPr>
                <p:nvPr/>
              </p:nvSpPr>
              <p:spPr bwMode="auto">
                <a:xfrm>
                  <a:off x="2487" y="1662"/>
                  <a:ext cx="441" cy="212"/>
                </a:xfrm>
                <a:custGeom>
                  <a:avLst/>
                  <a:gdLst>
                    <a:gd name="T0" fmla="*/ 0 w 102"/>
                    <a:gd name="T1" fmla="*/ 49 h 49"/>
                    <a:gd name="T2" fmla="*/ 20 w 102"/>
                    <a:gd name="T3" fmla="*/ 25 h 49"/>
                    <a:gd name="T4" fmla="*/ 20 w 102"/>
                    <a:gd name="T5" fmla="*/ 17 h 49"/>
                    <a:gd name="T6" fmla="*/ 102 w 102"/>
                    <a:gd name="T7" fmla="*/ 7 h 49"/>
                    <a:gd name="T8" fmla="*/ 96 w 102"/>
                    <a:gd name="T9" fmla="*/ 1 h 49"/>
                    <a:gd name="T10" fmla="*/ 11 w 102"/>
                    <a:gd name="T11" fmla="*/ 0 h 49"/>
                    <a:gd name="T12" fmla="*/ 1 w 102"/>
                    <a:gd name="T13" fmla="*/ 16 h 49"/>
                    <a:gd name="T14" fmla="*/ 0 w 10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9">
                      <a:moveTo>
                        <a:pt x="0" y="49"/>
                      </a:moveTo>
                      <a:cubicBezTo>
                        <a:pt x="0" y="49"/>
                        <a:pt x="19" y="44"/>
                        <a:pt x="20" y="25"/>
                      </a:cubicBezTo>
                      <a:cubicBezTo>
                        <a:pt x="20" y="17"/>
                        <a:pt x="20" y="17"/>
                        <a:pt x="20" y="17"/>
                      </a:cubicBezTo>
                      <a:cubicBezTo>
                        <a:pt x="20" y="17"/>
                        <a:pt x="60" y="27"/>
                        <a:pt x="102" y="7"/>
                      </a:cubicBezTo>
                      <a:cubicBezTo>
                        <a:pt x="96" y="1"/>
                        <a:pt x="96" y="1"/>
                        <a:pt x="96"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7" name="Freeform 15"/>
                <p:cNvSpPr>
                  <a:spLocks/>
                </p:cNvSpPr>
                <p:nvPr/>
              </p:nvSpPr>
              <p:spPr bwMode="auto">
                <a:xfrm>
                  <a:off x="2440" y="1330"/>
                  <a:ext cx="600" cy="414"/>
                </a:xfrm>
                <a:custGeom>
                  <a:avLst/>
                  <a:gdLst>
                    <a:gd name="T0" fmla="*/ 0 w 139"/>
                    <a:gd name="T1" fmla="*/ 83 h 96"/>
                    <a:gd name="T2" fmla="*/ 31 w 139"/>
                    <a:gd name="T3" fmla="*/ 88 h 96"/>
                    <a:gd name="T4" fmla="*/ 139 w 139"/>
                    <a:gd name="T5" fmla="*/ 59 h 96"/>
                    <a:gd name="T6" fmla="*/ 0 w 139"/>
                    <a:gd name="T7" fmla="*/ 83 h 96"/>
                  </a:gdLst>
                  <a:ahLst/>
                  <a:cxnLst>
                    <a:cxn ang="0">
                      <a:pos x="T0" y="T1"/>
                    </a:cxn>
                    <a:cxn ang="0">
                      <a:pos x="T2" y="T3"/>
                    </a:cxn>
                    <a:cxn ang="0">
                      <a:pos x="T4" y="T5"/>
                    </a:cxn>
                    <a:cxn ang="0">
                      <a:pos x="T6" y="T7"/>
                    </a:cxn>
                  </a:cxnLst>
                  <a:rect l="0" t="0" r="r" b="b"/>
                  <a:pathLst>
                    <a:path w="139" h="96">
                      <a:moveTo>
                        <a:pt x="0" y="83"/>
                      </a:moveTo>
                      <a:cubicBezTo>
                        <a:pt x="0" y="83"/>
                        <a:pt x="14" y="83"/>
                        <a:pt x="31" y="88"/>
                      </a:cubicBezTo>
                      <a:cubicBezTo>
                        <a:pt x="56" y="96"/>
                        <a:pt x="129" y="87"/>
                        <a:pt x="139" y="59"/>
                      </a:cubicBezTo>
                      <a:cubicBezTo>
                        <a:pt x="139" y="59"/>
                        <a:pt x="26" y="0"/>
                        <a:pt x="0" y="83"/>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519" name="Freeform 17"/>
                <p:cNvSpPr>
                  <a:spLocks/>
                </p:cNvSpPr>
                <p:nvPr/>
              </p:nvSpPr>
              <p:spPr bwMode="auto">
                <a:xfrm>
                  <a:off x="2336" y="1649"/>
                  <a:ext cx="285" cy="518"/>
                </a:xfrm>
                <a:custGeom>
                  <a:avLst/>
                  <a:gdLst>
                    <a:gd name="T0" fmla="*/ 41 w 66"/>
                    <a:gd name="T1" fmla="*/ 1 h 120"/>
                    <a:gd name="T2" fmla="*/ 38 w 66"/>
                    <a:gd name="T3" fmla="*/ 56 h 120"/>
                    <a:gd name="T4" fmla="*/ 66 w 66"/>
                    <a:gd name="T5" fmla="*/ 120 h 120"/>
                    <a:gd name="T6" fmla="*/ 11 w 66"/>
                    <a:gd name="T7" fmla="*/ 67 h 120"/>
                    <a:gd name="T8" fmla="*/ 41 w 66"/>
                    <a:gd name="T9" fmla="*/ 1 h 120"/>
                  </a:gdLst>
                  <a:ahLst/>
                  <a:cxnLst>
                    <a:cxn ang="0">
                      <a:pos x="T0" y="T1"/>
                    </a:cxn>
                    <a:cxn ang="0">
                      <a:pos x="T2" y="T3"/>
                    </a:cxn>
                    <a:cxn ang="0">
                      <a:pos x="T4" y="T5"/>
                    </a:cxn>
                    <a:cxn ang="0">
                      <a:pos x="T6" y="T7"/>
                    </a:cxn>
                    <a:cxn ang="0">
                      <a:pos x="T8" y="T9"/>
                    </a:cxn>
                  </a:cxnLst>
                  <a:rect l="0" t="0" r="r" b="b"/>
                  <a:pathLst>
                    <a:path w="66" h="120">
                      <a:moveTo>
                        <a:pt x="41" y="1"/>
                      </a:moveTo>
                      <a:cubicBezTo>
                        <a:pt x="41" y="1"/>
                        <a:pt x="66" y="35"/>
                        <a:pt x="38" y="56"/>
                      </a:cubicBezTo>
                      <a:cubicBezTo>
                        <a:pt x="38" y="56"/>
                        <a:pt x="49" y="102"/>
                        <a:pt x="66" y="120"/>
                      </a:cubicBezTo>
                      <a:cubicBezTo>
                        <a:pt x="66" y="120"/>
                        <a:pt x="23" y="106"/>
                        <a:pt x="11" y="67"/>
                      </a:cubicBezTo>
                      <a:cubicBezTo>
                        <a:pt x="0" y="27"/>
                        <a:pt x="10" y="0"/>
                        <a:pt x="41" y="1"/>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520" name="Freeform 18"/>
                <p:cNvSpPr>
                  <a:spLocks/>
                </p:cNvSpPr>
                <p:nvPr/>
              </p:nvSpPr>
              <p:spPr bwMode="auto">
                <a:xfrm>
                  <a:off x="2401" y="1891"/>
                  <a:ext cx="151" cy="203"/>
                </a:xfrm>
                <a:custGeom>
                  <a:avLst/>
                  <a:gdLst>
                    <a:gd name="T0" fmla="*/ 26 w 35"/>
                    <a:gd name="T1" fmla="*/ 10 h 47"/>
                    <a:gd name="T2" fmla="*/ 8 w 35"/>
                    <a:gd name="T3" fmla="*/ 13 h 47"/>
                    <a:gd name="T4" fmla="*/ 34 w 35"/>
                    <a:gd name="T5" fmla="*/ 35 h 47"/>
                    <a:gd name="T6" fmla="*/ 26 w 35"/>
                    <a:gd name="T7" fmla="*/ 10 h 47"/>
                  </a:gdLst>
                  <a:ahLst/>
                  <a:cxnLst>
                    <a:cxn ang="0">
                      <a:pos x="T0" y="T1"/>
                    </a:cxn>
                    <a:cxn ang="0">
                      <a:pos x="T2" y="T3"/>
                    </a:cxn>
                    <a:cxn ang="0">
                      <a:pos x="T4" y="T5"/>
                    </a:cxn>
                    <a:cxn ang="0">
                      <a:pos x="T6" y="T7"/>
                    </a:cxn>
                  </a:cxnLst>
                  <a:rect l="0" t="0" r="r" b="b"/>
                  <a:pathLst>
                    <a:path w="35" h="47">
                      <a:moveTo>
                        <a:pt x="26" y="10"/>
                      </a:moveTo>
                      <a:cubicBezTo>
                        <a:pt x="26" y="10"/>
                        <a:pt x="16" y="0"/>
                        <a:pt x="8" y="13"/>
                      </a:cubicBezTo>
                      <a:cubicBezTo>
                        <a:pt x="0" y="26"/>
                        <a:pt x="17" y="47"/>
                        <a:pt x="34" y="35"/>
                      </a:cubicBezTo>
                      <a:cubicBezTo>
                        <a:pt x="34" y="35"/>
                        <a:pt x="35" y="18"/>
                        <a:pt x="26" y="1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1" name="Freeform 19"/>
                <p:cNvSpPr>
                  <a:spLocks/>
                </p:cNvSpPr>
                <p:nvPr/>
              </p:nvSpPr>
              <p:spPr bwMode="auto">
                <a:xfrm>
                  <a:off x="4038" y="3074"/>
                  <a:ext cx="432" cy="359"/>
                </a:xfrm>
                <a:custGeom>
                  <a:avLst/>
                  <a:gdLst>
                    <a:gd name="T0" fmla="*/ 7 w 100"/>
                    <a:gd name="T1" fmla="*/ 57 h 83"/>
                    <a:gd name="T2" fmla="*/ 70 w 100"/>
                    <a:gd name="T3" fmla="*/ 29 h 83"/>
                    <a:gd name="T4" fmla="*/ 5 w 100"/>
                    <a:gd name="T5" fmla="*/ 81 h 83"/>
                    <a:gd name="T6" fmla="*/ 7 w 100"/>
                    <a:gd name="T7" fmla="*/ 57 h 83"/>
                  </a:gdLst>
                  <a:ahLst/>
                  <a:cxnLst>
                    <a:cxn ang="0">
                      <a:pos x="T0" y="T1"/>
                    </a:cxn>
                    <a:cxn ang="0">
                      <a:pos x="T2" y="T3"/>
                    </a:cxn>
                    <a:cxn ang="0">
                      <a:pos x="T4" y="T5"/>
                    </a:cxn>
                    <a:cxn ang="0">
                      <a:pos x="T6" y="T7"/>
                    </a:cxn>
                  </a:cxnLst>
                  <a:rect l="0" t="0" r="r" b="b"/>
                  <a:pathLst>
                    <a:path w="100" h="83">
                      <a:moveTo>
                        <a:pt x="7" y="57"/>
                      </a:moveTo>
                      <a:cubicBezTo>
                        <a:pt x="7" y="57"/>
                        <a:pt x="38" y="0"/>
                        <a:pt x="70" y="29"/>
                      </a:cubicBezTo>
                      <a:cubicBezTo>
                        <a:pt x="100" y="55"/>
                        <a:pt x="9" y="80"/>
                        <a:pt x="5" y="81"/>
                      </a:cubicBezTo>
                      <a:cubicBezTo>
                        <a:pt x="0" y="83"/>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2" name="Freeform 20"/>
                <p:cNvSpPr>
                  <a:spLocks/>
                </p:cNvSpPr>
                <p:nvPr/>
              </p:nvSpPr>
              <p:spPr bwMode="auto">
                <a:xfrm>
                  <a:off x="4111" y="3225"/>
                  <a:ext cx="246" cy="178"/>
                </a:xfrm>
                <a:custGeom>
                  <a:avLst/>
                  <a:gdLst>
                    <a:gd name="T0" fmla="*/ 1 w 57"/>
                    <a:gd name="T1" fmla="*/ 34 h 41"/>
                    <a:gd name="T2" fmla="*/ 29 w 57"/>
                    <a:gd name="T3" fmla="*/ 17 h 41"/>
                    <a:gd name="T4" fmla="*/ 52 w 57"/>
                    <a:gd name="T5" fmla="*/ 8 h 41"/>
                    <a:gd name="T6" fmla="*/ 0 w 57"/>
                    <a:gd name="T7" fmla="*/ 41 h 41"/>
                    <a:gd name="T8" fmla="*/ 1 w 57"/>
                    <a:gd name="T9" fmla="*/ 34 h 41"/>
                  </a:gdLst>
                  <a:ahLst/>
                  <a:cxnLst>
                    <a:cxn ang="0">
                      <a:pos x="T0" y="T1"/>
                    </a:cxn>
                    <a:cxn ang="0">
                      <a:pos x="T2" y="T3"/>
                    </a:cxn>
                    <a:cxn ang="0">
                      <a:pos x="T4" y="T5"/>
                    </a:cxn>
                    <a:cxn ang="0">
                      <a:pos x="T6" y="T7"/>
                    </a:cxn>
                    <a:cxn ang="0">
                      <a:pos x="T8" y="T9"/>
                    </a:cxn>
                  </a:cxnLst>
                  <a:rect l="0" t="0" r="r" b="b"/>
                  <a:pathLst>
                    <a:path w="57" h="41">
                      <a:moveTo>
                        <a:pt x="1" y="34"/>
                      </a:moveTo>
                      <a:cubicBezTo>
                        <a:pt x="1" y="34"/>
                        <a:pt x="20" y="23"/>
                        <a:pt x="29" y="17"/>
                      </a:cubicBezTo>
                      <a:cubicBezTo>
                        <a:pt x="38" y="10"/>
                        <a:pt x="57" y="0"/>
                        <a:pt x="52" y="8"/>
                      </a:cubicBezTo>
                      <a:cubicBezTo>
                        <a:pt x="47" y="17"/>
                        <a:pt x="47" y="21"/>
                        <a:pt x="0" y="41"/>
                      </a:cubicBezTo>
                      <a:lnTo>
                        <a:pt x="1"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3" name="Freeform 21"/>
                <p:cNvSpPr>
                  <a:spLocks/>
                </p:cNvSpPr>
                <p:nvPr/>
              </p:nvSpPr>
              <p:spPr bwMode="auto">
                <a:xfrm>
                  <a:off x="3338" y="2841"/>
                  <a:ext cx="691" cy="497"/>
                </a:xfrm>
                <a:custGeom>
                  <a:avLst/>
                  <a:gdLst>
                    <a:gd name="T0" fmla="*/ 59 w 160"/>
                    <a:gd name="T1" fmla="*/ 33 h 115"/>
                    <a:gd name="T2" fmla="*/ 92 w 160"/>
                    <a:gd name="T3" fmla="*/ 57 h 115"/>
                    <a:gd name="T4" fmla="*/ 127 w 160"/>
                    <a:gd name="T5" fmla="*/ 86 h 115"/>
                    <a:gd name="T6" fmla="*/ 157 w 160"/>
                    <a:gd name="T7" fmla="*/ 108 h 115"/>
                    <a:gd name="T8" fmla="*/ 141 w 160"/>
                    <a:gd name="T9" fmla="*/ 113 h 115"/>
                    <a:gd name="T10" fmla="*/ 76 w 160"/>
                    <a:gd name="T11" fmla="*/ 53 h 115"/>
                    <a:gd name="T12" fmla="*/ 0 w 160"/>
                    <a:gd name="T13" fmla="*/ 0 h 115"/>
                    <a:gd name="T14" fmla="*/ 59 w 160"/>
                    <a:gd name="T15" fmla="*/ 3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15">
                      <a:moveTo>
                        <a:pt x="59" y="33"/>
                      </a:moveTo>
                      <a:cubicBezTo>
                        <a:pt x="53" y="36"/>
                        <a:pt x="88" y="48"/>
                        <a:pt x="92" y="57"/>
                      </a:cubicBezTo>
                      <a:cubicBezTo>
                        <a:pt x="96" y="66"/>
                        <a:pt x="110" y="73"/>
                        <a:pt x="127" y="86"/>
                      </a:cubicBezTo>
                      <a:cubicBezTo>
                        <a:pt x="145" y="100"/>
                        <a:pt x="160" y="102"/>
                        <a:pt x="157" y="108"/>
                      </a:cubicBezTo>
                      <a:cubicBezTo>
                        <a:pt x="153" y="115"/>
                        <a:pt x="141" y="113"/>
                        <a:pt x="141" y="113"/>
                      </a:cubicBezTo>
                      <a:cubicBezTo>
                        <a:pt x="141" y="113"/>
                        <a:pt x="96" y="71"/>
                        <a:pt x="76" y="53"/>
                      </a:cubicBezTo>
                      <a:cubicBezTo>
                        <a:pt x="57" y="36"/>
                        <a:pt x="0" y="0"/>
                        <a:pt x="0" y="0"/>
                      </a:cubicBezTo>
                      <a:lnTo>
                        <a:pt x="59" y="3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4" name="Freeform 22"/>
                <p:cNvSpPr>
                  <a:spLocks/>
                </p:cNvSpPr>
                <p:nvPr/>
              </p:nvSpPr>
              <p:spPr bwMode="auto">
                <a:xfrm>
                  <a:off x="3783" y="3195"/>
                  <a:ext cx="415" cy="354"/>
                </a:xfrm>
                <a:custGeom>
                  <a:avLst/>
                  <a:gdLst>
                    <a:gd name="T0" fmla="*/ 12 w 96"/>
                    <a:gd name="T1" fmla="*/ 82 h 82"/>
                    <a:gd name="T2" fmla="*/ 14 w 96"/>
                    <a:gd name="T3" fmla="*/ 51 h 82"/>
                    <a:gd name="T4" fmla="*/ 75 w 96"/>
                    <a:gd name="T5" fmla="*/ 16 h 82"/>
                    <a:gd name="T6" fmla="*/ 12 w 96"/>
                    <a:gd name="T7" fmla="*/ 82 h 82"/>
                  </a:gdLst>
                  <a:ahLst/>
                  <a:cxnLst>
                    <a:cxn ang="0">
                      <a:pos x="T0" y="T1"/>
                    </a:cxn>
                    <a:cxn ang="0">
                      <a:pos x="T2" y="T3"/>
                    </a:cxn>
                    <a:cxn ang="0">
                      <a:pos x="T4" y="T5"/>
                    </a:cxn>
                    <a:cxn ang="0">
                      <a:pos x="T6" y="T7"/>
                    </a:cxn>
                  </a:cxnLst>
                  <a:rect l="0" t="0" r="r" b="b"/>
                  <a:pathLst>
                    <a:path w="96" h="82">
                      <a:moveTo>
                        <a:pt x="12" y="82"/>
                      </a:moveTo>
                      <a:cubicBezTo>
                        <a:pt x="12" y="82"/>
                        <a:pt x="0" y="69"/>
                        <a:pt x="14" y="51"/>
                      </a:cubicBezTo>
                      <a:cubicBezTo>
                        <a:pt x="29" y="33"/>
                        <a:pt x="54" y="0"/>
                        <a:pt x="75" y="16"/>
                      </a:cubicBezTo>
                      <a:cubicBezTo>
                        <a:pt x="96" y="32"/>
                        <a:pt x="61" y="74"/>
                        <a:pt x="12"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5" name="Freeform 23"/>
                <p:cNvSpPr>
                  <a:spLocks/>
                </p:cNvSpPr>
                <p:nvPr/>
              </p:nvSpPr>
              <p:spPr bwMode="auto">
                <a:xfrm>
                  <a:off x="3161" y="2340"/>
                  <a:ext cx="384" cy="397"/>
                </a:xfrm>
                <a:custGeom>
                  <a:avLst/>
                  <a:gdLst>
                    <a:gd name="T0" fmla="*/ 73 w 89"/>
                    <a:gd name="T1" fmla="*/ 92 h 92"/>
                    <a:gd name="T2" fmla="*/ 56 w 89"/>
                    <a:gd name="T3" fmla="*/ 88 h 92"/>
                    <a:gd name="T4" fmla="*/ 43 w 89"/>
                    <a:gd name="T5" fmla="*/ 81 h 92"/>
                    <a:gd name="T6" fmla="*/ 17 w 89"/>
                    <a:gd name="T7" fmla="*/ 37 h 92"/>
                    <a:gd name="T8" fmla="*/ 0 w 89"/>
                    <a:gd name="T9" fmla="*/ 0 h 92"/>
                    <a:gd name="T10" fmla="*/ 23 w 89"/>
                    <a:gd name="T11" fmla="*/ 42 h 92"/>
                    <a:gd name="T12" fmla="*/ 40 w 89"/>
                    <a:gd name="T13" fmla="*/ 67 h 92"/>
                    <a:gd name="T14" fmla="*/ 55 w 89"/>
                    <a:gd name="T15" fmla="*/ 75 h 92"/>
                    <a:gd name="T16" fmla="*/ 73 w 89"/>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2">
                      <a:moveTo>
                        <a:pt x="73" y="92"/>
                      </a:moveTo>
                      <a:cubicBezTo>
                        <a:pt x="73" y="92"/>
                        <a:pt x="64" y="90"/>
                        <a:pt x="56" y="88"/>
                      </a:cubicBezTo>
                      <a:cubicBezTo>
                        <a:pt x="50" y="86"/>
                        <a:pt x="45" y="84"/>
                        <a:pt x="43" y="81"/>
                      </a:cubicBezTo>
                      <a:cubicBezTo>
                        <a:pt x="38" y="75"/>
                        <a:pt x="33" y="65"/>
                        <a:pt x="17" y="37"/>
                      </a:cubicBezTo>
                      <a:cubicBezTo>
                        <a:pt x="2" y="8"/>
                        <a:pt x="0" y="0"/>
                        <a:pt x="0" y="0"/>
                      </a:cubicBezTo>
                      <a:cubicBezTo>
                        <a:pt x="0" y="0"/>
                        <a:pt x="16" y="34"/>
                        <a:pt x="23" y="42"/>
                      </a:cubicBezTo>
                      <a:cubicBezTo>
                        <a:pt x="29" y="51"/>
                        <a:pt x="44" y="61"/>
                        <a:pt x="40" y="67"/>
                      </a:cubicBezTo>
                      <a:cubicBezTo>
                        <a:pt x="35" y="73"/>
                        <a:pt x="46" y="71"/>
                        <a:pt x="55" y="75"/>
                      </a:cubicBezTo>
                      <a:cubicBezTo>
                        <a:pt x="63" y="79"/>
                        <a:pt x="89" y="82"/>
                        <a:pt x="73" y="9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6" name="Freeform 24"/>
                <p:cNvSpPr>
                  <a:spLocks/>
                </p:cNvSpPr>
                <p:nvPr/>
              </p:nvSpPr>
              <p:spPr bwMode="auto">
                <a:xfrm>
                  <a:off x="3347" y="2681"/>
                  <a:ext cx="177" cy="134"/>
                </a:xfrm>
                <a:custGeom>
                  <a:avLst/>
                  <a:gdLst>
                    <a:gd name="T0" fmla="*/ 0 w 41"/>
                    <a:gd name="T1" fmla="*/ 2 h 31"/>
                    <a:gd name="T2" fmla="*/ 41 w 41"/>
                    <a:gd name="T3" fmla="*/ 17 h 31"/>
                    <a:gd name="T4" fmla="*/ 26 w 41"/>
                    <a:gd name="T5" fmla="*/ 26 h 31"/>
                    <a:gd name="T6" fmla="*/ 0 w 41"/>
                    <a:gd name="T7" fmla="*/ 2 h 31"/>
                  </a:gdLst>
                  <a:ahLst/>
                  <a:cxnLst>
                    <a:cxn ang="0">
                      <a:pos x="T0" y="T1"/>
                    </a:cxn>
                    <a:cxn ang="0">
                      <a:pos x="T2" y="T3"/>
                    </a:cxn>
                    <a:cxn ang="0">
                      <a:pos x="T4" y="T5"/>
                    </a:cxn>
                    <a:cxn ang="0">
                      <a:pos x="T6" y="T7"/>
                    </a:cxn>
                  </a:cxnLst>
                  <a:rect l="0" t="0" r="r" b="b"/>
                  <a:pathLst>
                    <a:path w="41" h="31">
                      <a:moveTo>
                        <a:pt x="0" y="2"/>
                      </a:moveTo>
                      <a:cubicBezTo>
                        <a:pt x="0" y="2"/>
                        <a:pt x="11" y="0"/>
                        <a:pt x="41" y="17"/>
                      </a:cubicBezTo>
                      <a:cubicBezTo>
                        <a:pt x="41" y="17"/>
                        <a:pt x="41" y="31"/>
                        <a:pt x="26" y="26"/>
                      </a:cubicBezTo>
                      <a:cubicBezTo>
                        <a:pt x="12" y="21"/>
                        <a:pt x="0" y="2"/>
                        <a:pt x="0" y="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7" name="Freeform 25"/>
                <p:cNvSpPr>
                  <a:spLocks/>
                </p:cNvSpPr>
                <p:nvPr/>
              </p:nvSpPr>
              <p:spPr bwMode="auto">
                <a:xfrm>
                  <a:off x="2461" y="1938"/>
                  <a:ext cx="74" cy="83"/>
                </a:xfrm>
                <a:custGeom>
                  <a:avLst/>
                  <a:gdLst>
                    <a:gd name="T0" fmla="*/ 12 w 17"/>
                    <a:gd name="T1" fmla="*/ 4 h 19"/>
                    <a:gd name="T2" fmla="*/ 10 w 17"/>
                    <a:gd name="T3" fmla="*/ 18 h 19"/>
                    <a:gd name="T4" fmla="*/ 12 w 17"/>
                    <a:gd name="T5" fmla="*/ 4 h 19"/>
                  </a:gdLst>
                  <a:ahLst/>
                  <a:cxnLst>
                    <a:cxn ang="0">
                      <a:pos x="T0" y="T1"/>
                    </a:cxn>
                    <a:cxn ang="0">
                      <a:pos x="T2" y="T3"/>
                    </a:cxn>
                    <a:cxn ang="0">
                      <a:pos x="T4" y="T5"/>
                    </a:cxn>
                  </a:cxnLst>
                  <a:rect l="0" t="0" r="r" b="b"/>
                  <a:pathLst>
                    <a:path w="17" h="19">
                      <a:moveTo>
                        <a:pt x="12" y="4"/>
                      </a:moveTo>
                      <a:cubicBezTo>
                        <a:pt x="12" y="4"/>
                        <a:pt x="17" y="16"/>
                        <a:pt x="10" y="18"/>
                      </a:cubicBezTo>
                      <a:cubicBezTo>
                        <a:pt x="4" y="19"/>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8" name="Freeform 26"/>
                <p:cNvSpPr>
                  <a:spLocks/>
                </p:cNvSpPr>
                <p:nvPr/>
              </p:nvSpPr>
              <p:spPr bwMode="auto">
                <a:xfrm>
                  <a:off x="3809" y="3295"/>
                  <a:ext cx="350" cy="241"/>
                </a:xfrm>
                <a:custGeom>
                  <a:avLst/>
                  <a:gdLst>
                    <a:gd name="T0" fmla="*/ 10 w 81"/>
                    <a:gd name="T1" fmla="*/ 56 h 56"/>
                    <a:gd name="T2" fmla="*/ 41 w 81"/>
                    <a:gd name="T3" fmla="*/ 45 h 56"/>
                    <a:gd name="T4" fmla="*/ 71 w 81"/>
                    <a:gd name="T5" fmla="*/ 6 h 56"/>
                    <a:gd name="T6" fmla="*/ 29 w 81"/>
                    <a:gd name="T7" fmla="*/ 42 h 56"/>
                    <a:gd name="T8" fmla="*/ 10 w 81"/>
                    <a:gd name="T9" fmla="*/ 56 h 56"/>
                  </a:gdLst>
                  <a:ahLst/>
                  <a:cxnLst>
                    <a:cxn ang="0">
                      <a:pos x="T0" y="T1"/>
                    </a:cxn>
                    <a:cxn ang="0">
                      <a:pos x="T2" y="T3"/>
                    </a:cxn>
                    <a:cxn ang="0">
                      <a:pos x="T4" y="T5"/>
                    </a:cxn>
                    <a:cxn ang="0">
                      <a:pos x="T6" y="T7"/>
                    </a:cxn>
                    <a:cxn ang="0">
                      <a:pos x="T8" y="T9"/>
                    </a:cxn>
                  </a:cxnLst>
                  <a:rect l="0" t="0" r="r" b="b"/>
                  <a:pathLst>
                    <a:path w="81" h="56">
                      <a:moveTo>
                        <a:pt x="10" y="56"/>
                      </a:moveTo>
                      <a:cubicBezTo>
                        <a:pt x="10" y="56"/>
                        <a:pt x="23" y="55"/>
                        <a:pt x="41" y="45"/>
                      </a:cubicBezTo>
                      <a:cubicBezTo>
                        <a:pt x="59" y="34"/>
                        <a:pt x="81" y="12"/>
                        <a:pt x="71" y="6"/>
                      </a:cubicBezTo>
                      <a:cubicBezTo>
                        <a:pt x="61" y="0"/>
                        <a:pt x="50" y="32"/>
                        <a:pt x="29" y="42"/>
                      </a:cubicBezTo>
                      <a:cubicBezTo>
                        <a:pt x="9" y="51"/>
                        <a:pt x="0" y="56"/>
                        <a:pt x="10" y="56"/>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9" name="Freeform 27"/>
                <p:cNvSpPr>
                  <a:spLocks/>
                </p:cNvSpPr>
                <p:nvPr/>
              </p:nvSpPr>
              <p:spPr bwMode="auto">
                <a:xfrm>
                  <a:off x="3062" y="3070"/>
                  <a:ext cx="138" cy="155"/>
                </a:xfrm>
                <a:custGeom>
                  <a:avLst/>
                  <a:gdLst>
                    <a:gd name="T0" fmla="*/ 0 w 32"/>
                    <a:gd name="T1" fmla="*/ 12 h 36"/>
                    <a:gd name="T2" fmla="*/ 4 w 32"/>
                    <a:gd name="T3" fmla="*/ 32 h 36"/>
                    <a:gd name="T4" fmla="*/ 27 w 32"/>
                    <a:gd name="T5" fmla="*/ 22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2" y="36"/>
                        <a:pt x="23" y="30"/>
                        <a:pt x="27" y="22"/>
                      </a:cubicBezTo>
                      <a:cubicBezTo>
                        <a:pt x="32" y="15"/>
                        <a:pt x="19" y="0"/>
                        <a:pt x="0"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4" name="Freeform 32"/>
                <p:cNvSpPr>
                  <a:spLocks/>
                </p:cNvSpPr>
                <p:nvPr/>
              </p:nvSpPr>
              <p:spPr bwMode="auto">
                <a:xfrm>
                  <a:off x="2375" y="1645"/>
                  <a:ext cx="121" cy="134"/>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5" name="Freeform 33"/>
                <p:cNvSpPr>
                  <a:spLocks/>
                </p:cNvSpPr>
                <p:nvPr/>
              </p:nvSpPr>
              <p:spPr bwMode="auto">
                <a:xfrm>
                  <a:off x="2474" y="1511"/>
                  <a:ext cx="182" cy="121"/>
                </a:xfrm>
                <a:custGeom>
                  <a:avLst/>
                  <a:gdLst>
                    <a:gd name="T0" fmla="*/ 1 w 42"/>
                    <a:gd name="T1" fmla="*/ 27 h 28"/>
                    <a:gd name="T2" fmla="*/ 42 w 42"/>
                    <a:gd name="T3" fmla="*/ 0 h 28"/>
                    <a:gd name="T4" fmla="*/ 1 w 42"/>
                    <a:gd name="T5" fmla="*/ 27 h 28"/>
                  </a:gdLst>
                  <a:ahLst/>
                  <a:cxnLst>
                    <a:cxn ang="0">
                      <a:pos x="T0" y="T1"/>
                    </a:cxn>
                    <a:cxn ang="0">
                      <a:pos x="T2" y="T3"/>
                    </a:cxn>
                    <a:cxn ang="0">
                      <a:pos x="T4" y="T5"/>
                    </a:cxn>
                  </a:cxnLst>
                  <a:rect l="0" t="0" r="r" b="b"/>
                  <a:pathLst>
                    <a:path w="42" h="28">
                      <a:moveTo>
                        <a:pt x="1" y="27"/>
                      </a:moveTo>
                      <a:cubicBezTo>
                        <a:pt x="0" y="28"/>
                        <a:pt x="13" y="3"/>
                        <a:pt x="42" y="0"/>
                      </a:cubicBezTo>
                      <a:cubicBezTo>
                        <a:pt x="42" y="0"/>
                        <a:pt x="15" y="12"/>
                        <a:pt x="1" y="2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6" name="Freeform 34"/>
                <p:cNvSpPr>
                  <a:spLocks/>
                </p:cNvSpPr>
                <p:nvPr/>
              </p:nvSpPr>
              <p:spPr bwMode="auto">
                <a:xfrm>
                  <a:off x="2107" y="1964"/>
                  <a:ext cx="1171" cy="864"/>
                </a:xfrm>
                <a:custGeom>
                  <a:avLst/>
                  <a:gdLst>
                    <a:gd name="T0" fmla="*/ 137 w 271"/>
                    <a:gd name="T1" fmla="*/ 165 h 200"/>
                    <a:gd name="T2" fmla="*/ 108 w 271"/>
                    <a:gd name="T3" fmla="*/ 110 h 200"/>
                    <a:gd name="T4" fmla="*/ 12 w 271"/>
                    <a:gd name="T5" fmla="*/ 67 h 200"/>
                    <a:gd name="T6" fmla="*/ 67 w 271"/>
                    <a:gd name="T7" fmla="*/ 1 h 200"/>
                    <a:gd name="T8" fmla="*/ 87 w 271"/>
                    <a:gd name="T9" fmla="*/ 28 h 200"/>
                    <a:gd name="T10" fmla="*/ 57 w 271"/>
                    <a:gd name="T11" fmla="*/ 47 h 200"/>
                    <a:gd name="T12" fmla="*/ 102 w 271"/>
                    <a:gd name="T13" fmla="*/ 48 h 200"/>
                    <a:gd name="T14" fmla="*/ 118 w 271"/>
                    <a:gd name="T15" fmla="*/ 46 h 200"/>
                    <a:gd name="T16" fmla="*/ 215 w 271"/>
                    <a:gd name="T17" fmla="*/ 33 h 200"/>
                    <a:gd name="T18" fmla="*/ 239 w 271"/>
                    <a:gd name="T19" fmla="*/ 57 h 200"/>
                    <a:gd name="T20" fmla="*/ 271 w 271"/>
                    <a:gd name="T21" fmla="*/ 111 h 200"/>
                    <a:gd name="T22" fmla="*/ 263 w 271"/>
                    <a:gd name="T23" fmla="*/ 124 h 200"/>
                    <a:gd name="T24" fmla="*/ 238 w 271"/>
                    <a:gd name="T25" fmla="*/ 121 h 200"/>
                    <a:gd name="T26" fmla="*/ 211 w 271"/>
                    <a:gd name="T27" fmla="*/ 130 h 200"/>
                    <a:gd name="T28" fmla="*/ 169 w 271"/>
                    <a:gd name="T29" fmla="*/ 182 h 200"/>
                    <a:gd name="T30" fmla="*/ 153 w 271"/>
                    <a:gd name="T31" fmla="*/ 197 h 200"/>
                    <a:gd name="T32" fmla="*/ 137 w 271"/>
                    <a:gd name="T33" fmla="*/ 16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00">
                      <a:moveTo>
                        <a:pt x="137" y="165"/>
                      </a:moveTo>
                      <a:cubicBezTo>
                        <a:pt x="137" y="165"/>
                        <a:pt x="122" y="135"/>
                        <a:pt x="108" y="110"/>
                      </a:cubicBezTo>
                      <a:cubicBezTo>
                        <a:pt x="93" y="84"/>
                        <a:pt x="29" y="97"/>
                        <a:pt x="12" y="67"/>
                      </a:cubicBezTo>
                      <a:cubicBezTo>
                        <a:pt x="0" y="45"/>
                        <a:pt x="66" y="0"/>
                        <a:pt x="67" y="1"/>
                      </a:cubicBezTo>
                      <a:cubicBezTo>
                        <a:pt x="68" y="4"/>
                        <a:pt x="73" y="13"/>
                        <a:pt x="87" y="28"/>
                      </a:cubicBezTo>
                      <a:cubicBezTo>
                        <a:pt x="88" y="29"/>
                        <a:pt x="57" y="47"/>
                        <a:pt x="57" y="47"/>
                      </a:cubicBezTo>
                      <a:cubicBezTo>
                        <a:pt x="102" y="48"/>
                        <a:pt x="102" y="48"/>
                        <a:pt x="102" y="48"/>
                      </a:cubicBezTo>
                      <a:cubicBezTo>
                        <a:pt x="102" y="48"/>
                        <a:pt x="115" y="48"/>
                        <a:pt x="118" y="46"/>
                      </a:cubicBezTo>
                      <a:cubicBezTo>
                        <a:pt x="120" y="44"/>
                        <a:pt x="188" y="64"/>
                        <a:pt x="215" y="33"/>
                      </a:cubicBezTo>
                      <a:cubicBezTo>
                        <a:pt x="215" y="33"/>
                        <a:pt x="230" y="33"/>
                        <a:pt x="239" y="57"/>
                      </a:cubicBezTo>
                      <a:cubicBezTo>
                        <a:pt x="249" y="81"/>
                        <a:pt x="271" y="111"/>
                        <a:pt x="271" y="111"/>
                      </a:cubicBezTo>
                      <a:cubicBezTo>
                        <a:pt x="263" y="124"/>
                        <a:pt x="263" y="124"/>
                        <a:pt x="263" y="124"/>
                      </a:cubicBezTo>
                      <a:cubicBezTo>
                        <a:pt x="263" y="124"/>
                        <a:pt x="255" y="119"/>
                        <a:pt x="238" y="121"/>
                      </a:cubicBezTo>
                      <a:cubicBezTo>
                        <a:pt x="220" y="124"/>
                        <a:pt x="211" y="130"/>
                        <a:pt x="211" y="130"/>
                      </a:cubicBezTo>
                      <a:cubicBezTo>
                        <a:pt x="211" y="130"/>
                        <a:pt x="186" y="141"/>
                        <a:pt x="169" y="182"/>
                      </a:cubicBezTo>
                      <a:cubicBezTo>
                        <a:pt x="168" y="184"/>
                        <a:pt x="158" y="200"/>
                        <a:pt x="153" y="197"/>
                      </a:cubicBezTo>
                      <a:cubicBezTo>
                        <a:pt x="153" y="197"/>
                        <a:pt x="143" y="174"/>
                        <a:pt x="137" y="165"/>
                      </a:cubicBezTo>
                      <a:close/>
                    </a:path>
                  </a:pathLst>
                </a:custGeom>
                <a:solidFill>
                  <a:srgbClr val="BA000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537" name="Freeform 35"/>
                <p:cNvSpPr>
                  <a:spLocks/>
                </p:cNvSpPr>
                <p:nvPr/>
              </p:nvSpPr>
              <p:spPr bwMode="auto">
                <a:xfrm>
                  <a:off x="3165" y="2660"/>
                  <a:ext cx="39" cy="30"/>
                </a:xfrm>
                <a:custGeom>
                  <a:avLst/>
                  <a:gdLst>
                    <a:gd name="T0" fmla="*/ 6 w 9"/>
                    <a:gd name="T1" fmla="*/ 0 h 7"/>
                    <a:gd name="T2" fmla="*/ 9 w 9"/>
                    <a:gd name="T3" fmla="*/ 7 h 7"/>
                    <a:gd name="T4" fmla="*/ 6 w 9"/>
                    <a:gd name="T5" fmla="*/ 0 h 7"/>
                  </a:gdLst>
                  <a:ahLst/>
                  <a:cxnLst>
                    <a:cxn ang="0">
                      <a:pos x="T0" y="T1"/>
                    </a:cxn>
                    <a:cxn ang="0">
                      <a:pos x="T2" y="T3"/>
                    </a:cxn>
                    <a:cxn ang="0">
                      <a:pos x="T4" y="T5"/>
                    </a:cxn>
                  </a:cxnLst>
                  <a:rect l="0" t="0" r="r" b="b"/>
                  <a:pathLst>
                    <a:path w="9" h="7">
                      <a:moveTo>
                        <a:pt x="6" y="0"/>
                      </a:moveTo>
                      <a:cubicBezTo>
                        <a:pt x="6" y="0"/>
                        <a:pt x="0" y="7"/>
                        <a:pt x="9" y="7"/>
                      </a:cubicBezTo>
                      <a:cubicBezTo>
                        <a:pt x="9" y="7"/>
                        <a:pt x="6" y="5"/>
                        <a:pt x="6" y="0"/>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8" name="Freeform 36"/>
                <p:cNvSpPr>
                  <a:spLocks/>
                </p:cNvSpPr>
                <p:nvPr/>
              </p:nvSpPr>
              <p:spPr bwMode="auto">
                <a:xfrm>
                  <a:off x="2837" y="2418"/>
                  <a:ext cx="402" cy="332"/>
                </a:xfrm>
                <a:custGeom>
                  <a:avLst/>
                  <a:gdLst>
                    <a:gd name="T0" fmla="*/ 0 w 93"/>
                    <a:gd name="T1" fmla="*/ 77 h 77"/>
                    <a:gd name="T2" fmla="*/ 93 w 93"/>
                    <a:gd name="T3" fmla="*/ 19 h 77"/>
                    <a:gd name="T4" fmla="*/ 92 w 93"/>
                    <a:gd name="T5" fmla="*/ 17 h 77"/>
                    <a:gd name="T6" fmla="*/ 0 w 93"/>
                    <a:gd name="T7" fmla="*/ 77 h 77"/>
                  </a:gdLst>
                  <a:ahLst/>
                  <a:cxnLst>
                    <a:cxn ang="0">
                      <a:pos x="T0" y="T1"/>
                    </a:cxn>
                    <a:cxn ang="0">
                      <a:pos x="T2" y="T3"/>
                    </a:cxn>
                    <a:cxn ang="0">
                      <a:pos x="T4" y="T5"/>
                    </a:cxn>
                    <a:cxn ang="0">
                      <a:pos x="T6" y="T7"/>
                    </a:cxn>
                  </a:cxnLst>
                  <a:rect l="0" t="0" r="r" b="b"/>
                  <a:pathLst>
                    <a:path w="93" h="77">
                      <a:moveTo>
                        <a:pt x="0" y="77"/>
                      </a:moveTo>
                      <a:cubicBezTo>
                        <a:pt x="0" y="77"/>
                        <a:pt x="24" y="21"/>
                        <a:pt x="93" y="19"/>
                      </a:cubicBezTo>
                      <a:cubicBezTo>
                        <a:pt x="92" y="17"/>
                        <a:pt x="92" y="17"/>
                        <a:pt x="92" y="17"/>
                      </a:cubicBezTo>
                      <a:cubicBezTo>
                        <a:pt x="92" y="17"/>
                        <a:pt x="31" y="0"/>
                        <a:pt x="0" y="77"/>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9" name="Freeform 37"/>
                <p:cNvSpPr>
                  <a:spLocks/>
                </p:cNvSpPr>
                <p:nvPr/>
              </p:nvSpPr>
              <p:spPr bwMode="auto">
                <a:xfrm>
                  <a:off x="2379" y="1964"/>
                  <a:ext cx="104" cy="160"/>
                </a:xfrm>
                <a:custGeom>
                  <a:avLst/>
                  <a:gdLst>
                    <a:gd name="T0" fmla="*/ 4 w 24"/>
                    <a:gd name="T1" fmla="*/ 0 h 37"/>
                    <a:gd name="T2" fmla="*/ 6 w 24"/>
                    <a:gd name="T3" fmla="*/ 14 h 37"/>
                    <a:gd name="T4" fmla="*/ 24 w 24"/>
                    <a:gd name="T5" fmla="*/ 28 h 37"/>
                    <a:gd name="T6" fmla="*/ 4 w 24"/>
                    <a:gd name="T7" fmla="*/ 0 h 37"/>
                  </a:gdLst>
                  <a:ahLst/>
                  <a:cxnLst>
                    <a:cxn ang="0">
                      <a:pos x="T0" y="T1"/>
                    </a:cxn>
                    <a:cxn ang="0">
                      <a:pos x="T2" y="T3"/>
                    </a:cxn>
                    <a:cxn ang="0">
                      <a:pos x="T4" y="T5"/>
                    </a:cxn>
                    <a:cxn ang="0">
                      <a:pos x="T6" y="T7"/>
                    </a:cxn>
                  </a:cxnLst>
                  <a:rect l="0" t="0" r="r" b="b"/>
                  <a:pathLst>
                    <a:path w="24" h="37">
                      <a:moveTo>
                        <a:pt x="4" y="0"/>
                      </a:moveTo>
                      <a:cubicBezTo>
                        <a:pt x="4" y="0"/>
                        <a:pt x="0" y="4"/>
                        <a:pt x="6" y="14"/>
                      </a:cubicBezTo>
                      <a:cubicBezTo>
                        <a:pt x="13" y="25"/>
                        <a:pt x="12" y="37"/>
                        <a:pt x="24" y="28"/>
                      </a:cubicBezTo>
                      <a:cubicBezTo>
                        <a:pt x="24" y="28"/>
                        <a:pt x="11" y="14"/>
                        <a:pt x="4"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0" name="Freeform 38"/>
                <p:cNvSpPr>
                  <a:spLocks/>
                </p:cNvSpPr>
                <p:nvPr/>
              </p:nvSpPr>
              <p:spPr bwMode="auto">
                <a:xfrm>
                  <a:off x="2586" y="2124"/>
                  <a:ext cx="432" cy="125"/>
                </a:xfrm>
                <a:custGeom>
                  <a:avLst/>
                  <a:gdLst>
                    <a:gd name="T0" fmla="*/ 7 w 100"/>
                    <a:gd name="T1" fmla="*/ 9 h 29"/>
                    <a:gd name="T2" fmla="*/ 3 w 100"/>
                    <a:gd name="T3" fmla="*/ 9 h 29"/>
                    <a:gd name="T4" fmla="*/ 77 w 100"/>
                    <a:gd name="T5" fmla="*/ 22 h 29"/>
                    <a:gd name="T6" fmla="*/ 100 w 100"/>
                    <a:gd name="T7" fmla="*/ 0 h 29"/>
                    <a:gd name="T8" fmla="*/ 7 w 100"/>
                    <a:gd name="T9" fmla="*/ 9 h 29"/>
                  </a:gdLst>
                  <a:ahLst/>
                  <a:cxnLst>
                    <a:cxn ang="0">
                      <a:pos x="T0" y="T1"/>
                    </a:cxn>
                    <a:cxn ang="0">
                      <a:pos x="T2" y="T3"/>
                    </a:cxn>
                    <a:cxn ang="0">
                      <a:pos x="T4" y="T5"/>
                    </a:cxn>
                    <a:cxn ang="0">
                      <a:pos x="T6" y="T7"/>
                    </a:cxn>
                    <a:cxn ang="0">
                      <a:pos x="T8" y="T9"/>
                    </a:cxn>
                  </a:cxnLst>
                  <a:rect l="0" t="0" r="r" b="b"/>
                  <a:pathLst>
                    <a:path w="100" h="29">
                      <a:moveTo>
                        <a:pt x="7" y="9"/>
                      </a:moveTo>
                      <a:cubicBezTo>
                        <a:pt x="7" y="9"/>
                        <a:pt x="5" y="7"/>
                        <a:pt x="3" y="9"/>
                      </a:cubicBezTo>
                      <a:cubicBezTo>
                        <a:pt x="0" y="11"/>
                        <a:pt x="39" y="29"/>
                        <a:pt x="77" y="22"/>
                      </a:cubicBezTo>
                      <a:cubicBezTo>
                        <a:pt x="96" y="18"/>
                        <a:pt x="98" y="18"/>
                        <a:pt x="100" y="0"/>
                      </a:cubicBezTo>
                      <a:cubicBezTo>
                        <a:pt x="100" y="0"/>
                        <a:pt x="75" y="23"/>
                        <a:pt x="7" y="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2" name="Freeform 39"/>
                <p:cNvSpPr>
                  <a:spLocks/>
                </p:cNvSpPr>
                <p:nvPr/>
              </p:nvSpPr>
              <p:spPr bwMode="auto">
                <a:xfrm>
                  <a:off x="2258" y="2297"/>
                  <a:ext cx="346" cy="134"/>
                </a:xfrm>
                <a:custGeom>
                  <a:avLst/>
                  <a:gdLst>
                    <a:gd name="T0" fmla="*/ 0 w 80"/>
                    <a:gd name="T1" fmla="*/ 2 h 31"/>
                    <a:gd name="T2" fmla="*/ 61 w 80"/>
                    <a:gd name="T3" fmla="*/ 14 h 31"/>
                    <a:gd name="T4" fmla="*/ 57 w 80"/>
                    <a:gd name="T5" fmla="*/ 18 h 31"/>
                    <a:gd name="T6" fmla="*/ 0 w 80"/>
                    <a:gd name="T7" fmla="*/ 2 h 31"/>
                  </a:gdLst>
                  <a:ahLst/>
                  <a:cxnLst>
                    <a:cxn ang="0">
                      <a:pos x="T0" y="T1"/>
                    </a:cxn>
                    <a:cxn ang="0">
                      <a:pos x="T2" y="T3"/>
                    </a:cxn>
                    <a:cxn ang="0">
                      <a:pos x="T4" y="T5"/>
                    </a:cxn>
                    <a:cxn ang="0">
                      <a:pos x="T6" y="T7"/>
                    </a:cxn>
                  </a:cxnLst>
                  <a:rect l="0" t="0" r="r" b="b"/>
                  <a:pathLst>
                    <a:path w="80" h="31">
                      <a:moveTo>
                        <a:pt x="0" y="2"/>
                      </a:moveTo>
                      <a:cubicBezTo>
                        <a:pt x="0" y="0"/>
                        <a:pt x="48" y="10"/>
                        <a:pt x="61" y="14"/>
                      </a:cubicBezTo>
                      <a:cubicBezTo>
                        <a:pt x="75" y="17"/>
                        <a:pt x="80" y="31"/>
                        <a:pt x="57" y="18"/>
                      </a:cubicBezTo>
                      <a:cubicBezTo>
                        <a:pt x="48" y="13"/>
                        <a:pt x="1" y="9"/>
                        <a:pt x="0" y="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3" name="Freeform 40"/>
                <p:cNvSpPr>
                  <a:spLocks/>
                </p:cNvSpPr>
                <p:nvPr/>
              </p:nvSpPr>
              <p:spPr bwMode="auto">
                <a:xfrm>
                  <a:off x="2725" y="2478"/>
                  <a:ext cx="401" cy="341"/>
                </a:xfrm>
                <a:custGeom>
                  <a:avLst/>
                  <a:gdLst>
                    <a:gd name="T0" fmla="*/ 9 w 93"/>
                    <a:gd name="T1" fmla="*/ 70 h 79"/>
                    <a:gd name="T2" fmla="*/ 15 w 93"/>
                    <a:gd name="T3" fmla="*/ 76 h 79"/>
                    <a:gd name="T4" fmla="*/ 44 w 93"/>
                    <a:gd name="T5" fmla="*/ 27 h 79"/>
                    <a:gd name="T6" fmla="*/ 89 w 93"/>
                    <a:gd name="T7" fmla="*/ 1 h 79"/>
                    <a:gd name="T8" fmla="*/ 49 w 93"/>
                    <a:gd name="T9" fmla="*/ 17 h 79"/>
                    <a:gd name="T10" fmla="*/ 8 w 93"/>
                    <a:gd name="T11" fmla="*/ 59 h 79"/>
                    <a:gd name="T12" fmla="*/ 2 w 93"/>
                    <a:gd name="T13" fmla="*/ 48 h 79"/>
                    <a:gd name="T14" fmla="*/ 9 w 93"/>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9" y="70"/>
                      </a:moveTo>
                      <a:cubicBezTo>
                        <a:pt x="9" y="70"/>
                        <a:pt x="11" y="79"/>
                        <a:pt x="15" y="76"/>
                      </a:cubicBezTo>
                      <a:cubicBezTo>
                        <a:pt x="20" y="72"/>
                        <a:pt x="33" y="40"/>
                        <a:pt x="44" y="27"/>
                      </a:cubicBezTo>
                      <a:cubicBezTo>
                        <a:pt x="64" y="6"/>
                        <a:pt x="80" y="4"/>
                        <a:pt x="89" y="1"/>
                      </a:cubicBezTo>
                      <a:cubicBezTo>
                        <a:pt x="93" y="0"/>
                        <a:pt x="69" y="2"/>
                        <a:pt x="49" y="17"/>
                      </a:cubicBezTo>
                      <a:cubicBezTo>
                        <a:pt x="29" y="32"/>
                        <a:pt x="15" y="65"/>
                        <a:pt x="8" y="59"/>
                      </a:cubicBezTo>
                      <a:cubicBezTo>
                        <a:pt x="3" y="54"/>
                        <a:pt x="3" y="46"/>
                        <a:pt x="2" y="48"/>
                      </a:cubicBezTo>
                      <a:cubicBezTo>
                        <a:pt x="0" y="50"/>
                        <a:pt x="9" y="70"/>
                        <a:pt x="9" y="7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4" name="Freeform 41"/>
                <p:cNvSpPr>
                  <a:spLocks/>
                </p:cNvSpPr>
                <p:nvPr/>
              </p:nvSpPr>
              <p:spPr bwMode="auto">
                <a:xfrm>
                  <a:off x="2854" y="2431"/>
                  <a:ext cx="316" cy="177"/>
                </a:xfrm>
                <a:custGeom>
                  <a:avLst/>
                  <a:gdLst>
                    <a:gd name="T0" fmla="*/ 0 w 73"/>
                    <a:gd name="T1" fmla="*/ 40 h 41"/>
                    <a:gd name="T2" fmla="*/ 73 w 73"/>
                    <a:gd name="T3" fmla="*/ 5 h 41"/>
                    <a:gd name="T4" fmla="*/ 64 w 73"/>
                    <a:gd name="T5" fmla="*/ 2 h 41"/>
                    <a:gd name="T6" fmla="*/ 0 w 73"/>
                    <a:gd name="T7" fmla="*/ 40 h 41"/>
                  </a:gdLst>
                  <a:ahLst/>
                  <a:cxnLst>
                    <a:cxn ang="0">
                      <a:pos x="T0" y="T1"/>
                    </a:cxn>
                    <a:cxn ang="0">
                      <a:pos x="T2" y="T3"/>
                    </a:cxn>
                    <a:cxn ang="0">
                      <a:pos x="T4" y="T5"/>
                    </a:cxn>
                    <a:cxn ang="0">
                      <a:pos x="T6" y="T7"/>
                    </a:cxn>
                  </a:cxnLst>
                  <a:rect l="0" t="0" r="r" b="b"/>
                  <a:pathLst>
                    <a:path w="73" h="41">
                      <a:moveTo>
                        <a:pt x="0" y="40"/>
                      </a:moveTo>
                      <a:cubicBezTo>
                        <a:pt x="0" y="41"/>
                        <a:pt x="35" y="0"/>
                        <a:pt x="73" y="5"/>
                      </a:cubicBezTo>
                      <a:cubicBezTo>
                        <a:pt x="73" y="5"/>
                        <a:pt x="69" y="3"/>
                        <a:pt x="64" y="2"/>
                      </a:cubicBezTo>
                      <a:cubicBezTo>
                        <a:pt x="58" y="2"/>
                        <a:pt x="18" y="4"/>
                        <a:pt x="0" y="4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5" name="Freeform 42"/>
                <p:cNvSpPr>
                  <a:spLocks/>
                </p:cNvSpPr>
                <p:nvPr/>
              </p:nvSpPr>
              <p:spPr bwMode="auto">
                <a:xfrm>
                  <a:off x="1913" y="1926"/>
                  <a:ext cx="1079" cy="1200"/>
                </a:xfrm>
                <a:custGeom>
                  <a:avLst/>
                  <a:gdLst>
                    <a:gd name="T0" fmla="*/ 109 w 250"/>
                    <a:gd name="T1" fmla="*/ 265 h 278"/>
                    <a:gd name="T2" fmla="*/ 63 w 250"/>
                    <a:gd name="T3" fmla="*/ 251 h 278"/>
                    <a:gd name="T4" fmla="*/ 4 w 250"/>
                    <a:gd name="T5" fmla="*/ 63 h 278"/>
                    <a:gd name="T6" fmla="*/ 1 w 250"/>
                    <a:gd name="T7" fmla="*/ 7 h 278"/>
                    <a:gd name="T8" fmla="*/ 4 w 250"/>
                    <a:gd name="T9" fmla="*/ 1 h 278"/>
                    <a:gd name="T10" fmla="*/ 10 w 250"/>
                    <a:gd name="T11" fmla="*/ 4 h 278"/>
                    <a:gd name="T12" fmla="*/ 14 w 250"/>
                    <a:gd name="T13" fmla="*/ 63 h 278"/>
                    <a:gd name="T14" fmla="*/ 68 w 250"/>
                    <a:gd name="T15" fmla="*/ 243 h 278"/>
                    <a:gd name="T16" fmla="*/ 217 w 250"/>
                    <a:gd name="T17" fmla="*/ 190 h 278"/>
                    <a:gd name="T18" fmla="*/ 243 w 250"/>
                    <a:gd name="T19" fmla="*/ 168 h 278"/>
                    <a:gd name="T20" fmla="*/ 249 w 250"/>
                    <a:gd name="T21" fmla="*/ 171 h 278"/>
                    <a:gd name="T22" fmla="*/ 246 w 250"/>
                    <a:gd name="T23" fmla="*/ 177 h 278"/>
                    <a:gd name="T24" fmla="*/ 223 w 250"/>
                    <a:gd name="T25" fmla="*/ 197 h 278"/>
                    <a:gd name="T26" fmla="*/ 109 w 250"/>
                    <a:gd name="T27" fmla="*/ 2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8">
                      <a:moveTo>
                        <a:pt x="109" y="265"/>
                      </a:moveTo>
                      <a:cubicBezTo>
                        <a:pt x="94" y="265"/>
                        <a:pt x="79" y="261"/>
                        <a:pt x="63" y="251"/>
                      </a:cubicBezTo>
                      <a:cubicBezTo>
                        <a:pt x="1" y="210"/>
                        <a:pt x="3" y="125"/>
                        <a:pt x="4" y="63"/>
                      </a:cubicBezTo>
                      <a:cubicBezTo>
                        <a:pt x="5" y="39"/>
                        <a:pt x="5" y="18"/>
                        <a:pt x="1" y="7"/>
                      </a:cubicBezTo>
                      <a:cubicBezTo>
                        <a:pt x="0" y="5"/>
                        <a:pt x="1" y="2"/>
                        <a:pt x="4" y="1"/>
                      </a:cubicBezTo>
                      <a:cubicBezTo>
                        <a:pt x="6" y="0"/>
                        <a:pt x="9" y="2"/>
                        <a:pt x="10" y="4"/>
                      </a:cubicBezTo>
                      <a:cubicBezTo>
                        <a:pt x="15" y="16"/>
                        <a:pt x="14" y="37"/>
                        <a:pt x="14" y="63"/>
                      </a:cubicBezTo>
                      <a:cubicBezTo>
                        <a:pt x="12" y="123"/>
                        <a:pt x="11" y="205"/>
                        <a:pt x="68" y="243"/>
                      </a:cubicBezTo>
                      <a:cubicBezTo>
                        <a:pt x="123" y="278"/>
                        <a:pt x="174" y="234"/>
                        <a:pt x="217" y="190"/>
                      </a:cubicBezTo>
                      <a:cubicBezTo>
                        <a:pt x="229" y="177"/>
                        <a:pt x="238" y="170"/>
                        <a:pt x="243" y="168"/>
                      </a:cubicBezTo>
                      <a:cubicBezTo>
                        <a:pt x="245" y="167"/>
                        <a:pt x="248" y="169"/>
                        <a:pt x="249" y="171"/>
                      </a:cubicBezTo>
                      <a:cubicBezTo>
                        <a:pt x="250" y="173"/>
                        <a:pt x="249" y="176"/>
                        <a:pt x="246" y="177"/>
                      </a:cubicBezTo>
                      <a:cubicBezTo>
                        <a:pt x="244" y="178"/>
                        <a:pt x="238" y="181"/>
                        <a:pt x="223" y="197"/>
                      </a:cubicBezTo>
                      <a:cubicBezTo>
                        <a:pt x="188" y="233"/>
                        <a:pt x="150" y="265"/>
                        <a:pt x="109" y="2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6" name="Freeform 43"/>
                <p:cNvSpPr>
                  <a:spLocks/>
                </p:cNvSpPr>
                <p:nvPr/>
              </p:nvSpPr>
              <p:spPr bwMode="auto">
                <a:xfrm>
                  <a:off x="3506" y="2642"/>
                  <a:ext cx="169" cy="177"/>
                </a:xfrm>
                <a:custGeom>
                  <a:avLst/>
                  <a:gdLst>
                    <a:gd name="T0" fmla="*/ 11 w 39"/>
                    <a:gd name="T1" fmla="*/ 2 h 41"/>
                    <a:gd name="T2" fmla="*/ 25 w 39"/>
                    <a:gd name="T3" fmla="*/ 10 h 41"/>
                    <a:gd name="T4" fmla="*/ 34 w 39"/>
                    <a:gd name="T5" fmla="*/ 35 h 41"/>
                    <a:gd name="T6" fmla="*/ 26 w 39"/>
                    <a:gd name="T7" fmla="*/ 37 h 41"/>
                    <a:gd name="T8" fmla="*/ 19 w 39"/>
                    <a:gd name="T9" fmla="*/ 31 h 41"/>
                    <a:gd name="T10" fmla="*/ 15 w 39"/>
                    <a:gd name="T11" fmla="*/ 24 h 41"/>
                    <a:gd name="T12" fmla="*/ 9 w 39"/>
                    <a:gd name="T13" fmla="*/ 27 h 41"/>
                    <a:gd name="T14" fmla="*/ 1 w 39"/>
                    <a:gd name="T15" fmla="*/ 18 h 41"/>
                    <a:gd name="T16" fmla="*/ 11 w 39"/>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11" y="2"/>
                      </a:moveTo>
                      <a:cubicBezTo>
                        <a:pt x="11" y="2"/>
                        <a:pt x="22" y="5"/>
                        <a:pt x="25" y="10"/>
                      </a:cubicBezTo>
                      <a:cubicBezTo>
                        <a:pt x="29" y="15"/>
                        <a:pt x="39" y="29"/>
                        <a:pt x="34" y="35"/>
                      </a:cubicBezTo>
                      <a:cubicBezTo>
                        <a:pt x="34" y="35"/>
                        <a:pt x="33" y="41"/>
                        <a:pt x="26" y="37"/>
                      </a:cubicBezTo>
                      <a:cubicBezTo>
                        <a:pt x="26" y="37"/>
                        <a:pt x="20" y="33"/>
                        <a:pt x="19" y="31"/>
                      </a:cubicBezTo>
                      <a:cubicBezTo>
                        <a:pt x="18" y="29"/>
                        <a:pt x="15" y="24"/>
                        <a:pt x="15" y="24"/>
                      </a:cubicBezTo>
                      <a:cubicBezTo>
                        <a:pt x="15" y="24"/>
                        <a:pt x="13" y="31"/>
                        <a:pt x="9" y="27"/>
                      </a:cubicBezTo>
                      <a:cubicBezTo>
                        <a:pt x="4" y="24"/>
                        <a:pt x="3" y="24"/>
                        <a:pt x="1" y="18"/>
                      </a:cubicBezTo>
                      <a:cubicBezTo>
                        <a:pt x="0" y="12"/>
                        <a:pt x="5" y="0"/>
                        <a:pt x="11" y="2"/>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7" name="Freeform 44"/>
                <p:cNvSpPr>
                  <a:spLocks/>
                </p:cNvSpPr>
                <p:nvPr/>
              </p:nvSpPr>
              <p:spPr bwMode="auto">
                <a:xfrm>
                  <a:off x="2198" y="1986"/>
                  <a:ext cx="190" cy="164"/>
                </a:xfrm>
                <a:custGeom>
                  <a:avLst/>
                  <a:gdLst>
                    <a:gd name="T0" fmla="*/ 0 w 44"/>
                    <a:gd name="T1" fmla="*/ 38 h 38"/>
                    <a:gd name="T2" fmla="*/ 36 w 44"/>
                    <a:gd name="T3" fmla="*/ 4 h 38"/>
                    <a:gd name="T4" fmla="*/ 0 w 44"/>
                    <a:gd name="T5" fmla="*/ 38 h 38"/>
                  </a:gdLst>
                  <a:ahLst/>
                  <a:cxnLst>
                    <a:cxn ang="0">
                      <a:pos x="T0" y="T1"/>
                    </a:cxn>
                    <a:cxn ang="0">
                      <a:pos x="T2" y="T3"/>
                    </a:cxn>
                    <a:cxn ang="0">
                      <a:pos x="T4" y="T5"/>
                    </a:cxn>
                  </a:cxnLst>
                  <a:rect l="0" t="0" r="r" b="b"/>
                  <a:pathLst>
                    <a:path w="44" h="38">
                      <a:moveTo>
                        <a:pt x="0" y="38"/>
                      </a:moveTo>
                      <a:cubicBezTo>
                        <a:pt x="0" y="38"/>
                        <a:pt x="27" y="9"/>
                        <a:pt x="36" y="4"/>
                      </a:cubicBezTo>
                      <a:cubicBezTo>
                        <a:pt x="44" y="0"/>
                        <a:pt x="21" y="21"/>
                        <a:pt x="0" y="3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9" name="Rectangle 46"/>
                <p:cNvSpPr>
                  <a:spLocks noChangeArrowheads="1"/>
                </p:cNvSpPr>
                <p:nvPr/>
              </p:nvSpPr>
              <p:spPr bwMode="auto">
                <a:xfrm>
                  <a:off x="1917" y="1256"/>
                  <a:ext cx="39" cy="275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0" name="Freeform 47"/>
                <p:cNvSpPr>
                  <a:spLocks/>
                </p:cNvSpPr>
                <p:nvPr/>
              </p:nvSpPr>
              <p:spPr bwMode="auto">
                <a:xfrm>
                  <a:off x="1671" y="1308"/>
                  <a:ext cx="475" cy="803"/>
                </a:xfrm>
                <a:custGeom>
                  <a:avLst/>
                  <a:gdLst>
                    <a:gd name="T0" fmla="*/ 12 w 110"/>
                    <a:gd name="T1" fmla="*/ 17 h 186"/>
                    <a:gd name="T2" fmla="*/ 110 w 110"/>
                    <a:gd name="T3" fmla="*/ 21 h 186"/>
                    <a:gd name="T4" fmla="*/ 108 w 110"/>
                    <a:gd name="T5" fmla="*/ 151 h 186"/>
                    <a:gd name="T6" fmla="*/ 10 w 110"/>
                    <a:gd name="T7" fmla="*/ 163 h 186"/>
                    <a:gd name="T8" fmla="*/ 12 w 110"/>
                    <a:gd name="T9" fmla="*/ 17 h 186"/>
                  </a:gdLst>
                  <a:ahLst/>
                  <a:cxnLst>
                    <a:cxn ang="0">
                      <a:pos x="T0" y="T1"/>
                    </a:cxn>
                    <a:cxn ang="0">
                      <a:pos x="T2" y="T3"/>
                    </a:cxn>
                    <a:cxn ang="0">
                      <a:pos x="T4" y="T5"/>
                    </a:cxn>
                    <a:cxn ang="0">
                      <a:pos x="T6" y="T7"/>
                    </a:cxn>
                    <a:cxn ang="0">
                      <a:pos x="T8" y="T9"/>
                    </a:cxn>
                  </a:cxnLst>
                  <a:rect l="0" t="0" r="r" b="b"/>
                  <a:pathLst>
                    <a:path w="110" h="186">
                      <a:moveTo>
                        <a:pt x="12" y="17"/>
                      </a:moveTo>
                      <a:cubicBezTo>
                        <a:pt x="12" y="17"/>
                        <a:pt x="90" y="0"/>
                        <a:pt x="110" y="21"/>
                      </a:cubicBezTo>
                      <a:cubicBezTo>
                        <a:pt x="108" y="151"/>
                        <a:pt x="108" y="151"/>
                        <a:pt x="108" y="151"/>
                      </a:cubicBezTo>
                      <a:cubicBezTo>
                        <a:pt x="108" y="151"/>
                        <a:pt x="89" y="186"/>
                        <a:pt x="10" y="163"/>
                      </a:cubicBezTo>
                      <a:cubicBezTo>
                        <a:pt x="10" y="163"/>
                        <a:pt x="0" y="35"/>
                        <a:pt x="12" y="17"/>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1" name="Freeform 48"/>
                <p:cNvSpPr>
                  <a:spLocks/>
                </p:cNvSpPr>
                <p:nvPr/>
              </p:nvSpPr>
              <p:spPr bwMode="auto">
                <a:xfrm>
                  <a:off x="1753" y="1692"/>
                  <a:ext cx="363" cy="320"/>
                </a:xfrm>
                <a:custGeom>
                  <a:avLst/>
                  <a:gdLst>
                    <a:gd name="T0" fmla="*/ 0 w 84"/>
                    <a:gd name="T1" fmla="*/ 7 h 74"/>
                    <a:gd name="T2" fmla="*/ 1 w 84"/>
                    <a:gd name="T3" fmla="*/ 61 h 74"/>
                    <a:gd name="T4" fmla="*/ 81 w 84"/>
                    <a:gd name="T5" fmla="*/ 60 h 74"/>
                    <a:gd name="T6" fmla="*/ 84 w 84"/>
                    <a:gd name="T7" fmla="*/ 0 h 74"/>
                    <a:gd name="T8" fmla="*/ 0 w 84"/>
                    <a:gd name="T9" fmla="*/ 7 h 74"/>
                  </a:gdLst>
                  <a:ahLst/>
                  <a:cxnLst>
                    <a:cxn ang="0">
                      <a:pos x="T0" y="T1"/>
                    </a:cxn>
                    <a:cxn ang="0">
                      <a:pos x="T2" y="T3"/>
                    </a:cxn>
                    <a:cxn ang="0">
                      <a:pos x="T4" y="T5"/>
                    </a:cxn>
                    <a:cxn ang="0">
                      <a:pos x="T6" y="T7"/>
                    </a:cxn>
                    <a:cxn ang="0">
                      <a:pos x="T8" y="T9"/>
                    </a:cxn>
                  </a:cxnLst>
                  <a:rect l="0" t="0" r="r" b="b"/>
                  <a:pathLst>
                    <a:path w="84" h="74">
                      <a:moveTo>
                        <a:pt x="0" y="7"/>
                      </a:moveTo>
                      <a:cubicBezTo>
                        <a:pt x="1" y="61"/>
                        <a:pt x="1" y="61"/>
                        <a:pt x="1" y="61"/>
                      </a:cubicBezTo>
                      <a:cubicBezTo>
                        <a:pt x="1" y="61"/>
                        <a:pt x="51" y="74"/>
                        <a:pt x="81" y="60"/>
                      </a:cubicBezTo>
                      <a:cubicBezTo>
                        <a:pt x="81" y="60"/>
                        <a:pt x="83" y="30"/>
                        <a:pt x="84" y="0"/>
                      </a:cubicBezTo>
                      <a:cubicBezTo>
                        <a:pt x="56" y="7"/>
                        <a:pt x="28" y="10"/>
                        <a:pt x="0" y="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2" name="Freeform 49"/>
                <p:cNvSpPr>
                  <a:spLocks/>
                </p:cNvSpPr>
                <p:nvPr/>
              </p:nvSpPr>
              <p:spPr bwMode="auto">
                <a:xfrm>
                  <a:off x="1744" y="1394"/>
                  <a:ext cx="372" cy="341"/>
                </a:xfrm>
                <a:custGeom>
                  <a:avLst/>
                  <a:gdLst>
                    <a:gd name="T0" fmla="*/ 86 w 86"/>
                    <a:gd name="T1" fmla="*/ 69 h 79"/>
                    <a:gd name="T2" fmla="*/ 82 w 86"/>
                    <a:gd name="T3" fmla="*/ 15 h 79"/>
                    <a:gd name="T4" fmla="*/ 79 w 86"/>
                    <a:gd name="T5" fmla="*/ 11 h 79"/>
                    <a:gd name="T6" fmla="*/ 0 w 86"/>
                    <a:gd name="T7" fmla="*/ 15 h 79"/>
                    <a:gd name="T8" fmla="*/ 2 w 86"/>
                    <a:gd name="T9" fmla="*/ 76 h 79"/>
                    <a:gd name="T10" fmla="*/ 86 w 86"/>
                    <a:gd name="T11" fmla="*/ 69 h 79"/>
                  </a:gdLst>
                  <a:ahLst/>
                  <a:cxnLst>
                    <a:cxn ang="0">
                      <a:pos x="T0" y="T1"/>
                    </a:cxn>
                    <a:cxn ang="0">
                      <a:pos x="T2" y="T3"/>
                    </a:cxn>
                    <a:cxn ang="0">
                      <a:pos x="T4" y="T5"/>
                    </a:cxn>
                    <a:cxn ang="0">
                      <a:pos x="T6" y="T7"/>
                    </a:cxn>
                    <a:cxn ang="0">
                      <a:pos x="T8" y="T9"/>
                    </a:cxn>
                    <a:cxn ang="0">
                      <a:pos x="T10" y="T11"/>
                    </a:cxn>
                  </a:cxnLst>
                  <a:rect l="0" t="0" r="r" b="b"/>
                  <a:pathLst>
                    <a:path w="86" h="79">
                      <a:moveTo>
                        <a:pt x="86" y="69"/>
                      </a:moveTo>
                      <a:cubicBezTo>
                        <a:pt x="86" y="47"/>
                        <a:pt x="85" y="25"/>
                        <a:pt x="82" y="15"/>
                      </a:cubicBezTo>
                      <a:cubicBezTo>
                        <a:pt x="81" y="14"/>
                        <a:pt x="80" y="12"/>
                        <a:pt x="79" y="11"/>
                      </a:cubicBezTo>
                      <a:cubicBezTo>
                        <a:pt x="68" y="0"/>
                        <a:pt x="14" y="8"/>
                        <a:pt x="0" y="15"/>
                      </a:cubicBezTo>
                      <a:cubicBezTo>
                        <a:pt x="2" y="76"/>
                        <a:pt x="2" y="76"/>
                        <a:pt x="2" y="76"/>
                      </a:cubicBezTo>
                      <a:cubicBezTo>
                        <a:pt x="30" y="79"/>
                        <a:pt x="58" y="76"/>
                        <a:pt x="86" y="6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3" name="Freeform 50"/>
                <p:cNvSpPr>
                  <a:spLocks/>
                </p:cNvSpPr>
                <p:nvPr/>
              </p:nvSpPr>
              <p:spPr bwMode="auto">
                <a:xfrm>
                  <a:off x="1878" y="2012"/>
                  <a:ext cx="134" cy="160"/>
                </a:xfrm>
                <a:custGeom>
                  <a:avLst/>
                  <a:gdLst>
                    <a:gd name="T0" fmla="*/ 0 w 31"/>
                    <a:gd name="T1" fmla="*/ 1 h 37"/>
                    <a:gd name="T2" fmla="*/ 1 w 31"/>
                    <a:gd name="T3" fmla="*/ 29 h 37"/>
                    <a:gd name="T4" fmla="*/ 29 w 31"/>
                    <a:gd name="T5" fmla="*/ 29 h 37"/>
                    <a:gd name="T6" fmla="*/ 31 w 31"/>
                    <a:gd name="T7" fmla="*/ 0 h 37"/>
                    <a:gd name="T8" fmla="*/ 0 w 31"/>
                    <a:gd name="T9" fmla="*/ 1 h 37"/>
                  </a:gdLst>
                  <a:ahLst/>
                  <a:cxnLst>
                    <a:cxn ang="0">
                      <a:pos x="T0" y="T1"/>
                    </a:cxn>
                    <a:cxn ang="0">
                      <a:pos x="T2" y="T3"/>
                    </a:cxn>
                    <a:cxn ang="0">
                      <a:pos x="T4" y="T5"/>
                    </a:cxn>
                    <a:cxn ang="0">
                      <a:pos x="T6" y="T7"/>
                    </a:cxn>
                    <a:cxn ang="0">
                      <a:pos x="T8" y="T9"/>
                    </a:cxn>
                  </a:cxnLst>
                  <a:rect l="0" t="0" r="r" b="b"/>
                  <a:pathLst>
                    <a:path w="31" h="37">
                      <a:moveTo>
                        <a:pt x="0" y="1"/>
                      </a:moveTo>
                      <a:cubicBezTo>
                        <a:pt x="1" y="29"/>
                        <a:pt x="1" y="29"/>
                        <a:pt x="1" y="29"/>
                      </a:cubicBezTo>
                      <a:cubicBezTo>
                        <a:pt x="1" y="29"/>
                        <a:pt x="26" y="37"/>
                        <a:pt x="29" y="29"/>
                      </a:cubicBezTo>
                      <a:cubicBezTo>
                        <a:pt x="31" y="20"/>
                        <a:pt x="31" y="0"/>
                        <a:pt x="31" y="0"/>
                      </a:cubicBezTo>
                      <a:lnTo>
                        <a:pt x="0" y="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8" name="Freeform 55"/>
                <p:cNvSpPr>
                  <a:spLocks/>
                </p:cNvSpPr>
                <p:nvPr/>
              </p:nvSpPr>
              <p:spPr bwMode="auto">
                <a:xfrm>
                  <a:off x="2703" y="2772"/>
                  <a:ext cx="134" cy="155"/>
                </a:xfrm>
                <a:custGeom>
                  <a:avLst/>
                  <a:gdLst>
                    <a:gd name="T0" fmla="*/ 0 w 31"/>
                    <a:gd name="T1" fmla="*/ 21 h 36"/>
                    <a:gd name="T2" fmla="*/ 13 w 31"/>
                    <a:gd name="T3" fmla="*/ 33 h 36"/>
                    <a:gd name="T4" fmla="*/ 31 w 31"/>
                    <a:gd name="T5" fmla="*/ 16 h 36"/>
                    <a:gd name="T6" fmla="*/ 16 w 31"/>
                    <a:gd name="T7" fmla="*/ 3 h 36"/>
                    <a:gd name="T8" fmla="*/ 0 w 31"/>
                    <a:gd name="T9" fmla="*/ 21 h 36"/>
                  </a:gdLst>
                  <a:ahLst/>
                  <a:cxnLst>
                    <a:cxn ang="0">
                      <a:pos x="T0" y="T1"/>
                    </a:cxn>
                    <a:cxn ang="0">
                      <a:pos x="T2" y="T3"/>
                    </a:cxn>
                    <a:cxn ang="0">
                      <a:pos x="T4" y="T5"/>
                    </a:cxn>
                    <a:cxn ang="0">
                      <a:pos x="T6" y="T7"/>
                    </a:cxn>
                    <a:cxn ang="0">
                      <a:pos x="T8" y="T9"/>
                    </a:cxn>
                  </a:cxnLst>
                  <a:rect l="0" t="0" r="r" b="b"/>
                  <a:pathLst>
                    <a:path w="31" h="36">
                      <a:moveTo>
                        <a:pt x="0" y="21"/>
                      </a:moveTo>
                      <a:cubicBezTo>
                        <a:pt x="0" y="21"/>
                        <a:pt x="4" y="36"/>
                        <a:pt x="13" y="33"/>
                      </a:cubicBezTo>
                      <a:cubicBezTo>
                        <a:pt x="31" y="16"/>
                        <a:pt x="31" y="16"/>
                        <a:pt x="31" y="16"/>
                      </a:cubicBezTo>
                      <a:cubicBezTo>
                        <a:pt x="31" y="16"/>
                        <a:pt x="28" y="0"/>
                        <a:pt x="16" y="3"/>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9" name="Oval 56"/>
                <p:cNvSpPr>
                  <a:spLocks noChangeArrowheads="1"/>
                </p:cNvSpPr>
                <p:nvPr/>
              </p:nvSpPr>
              <p:spPr bwMode="auto">
                <a:xfrm>
                  <a:off x="1870" y="1787"/>
                  <a:ext cx="21" cy="22"/>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0" name="Oval 57"/>
                <p:cNvSpPr>
                  <a:spLocks noChangeArrowheads="1"/>
                </p:cNvSpPr>
                <p:nvPr/>
              </p:nvSpPr>
              <p:spPr bwMode="auto">
                <a:xfrm>
                  <a:off x="1995" y="176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1" name="Oval 58"/>
                <p:cNvSpPr>
                  <a:spLocks noChangeArrowheads="1"/>
                </p:cNvSpPr>
                <p:nvPr/>
              </p:nvSpPr>
              <p:spPr bwMode="auto">
                <a:xfrm>
                  <a:off x="1965" y="186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2" name="Oval 59"/>
                <p:cNvSpPr>
                  <a:spLocks noChangeArrowheads="1"/>
                </p:cNvSpPr>
                <p:nvPr/>
              </p:nvSpPr>
              <p:spPr bwMode="auto">
                <a:xfrm>
                  <a:off x="1865" y="1891"/>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3" name="Oval 60"/>
                <p:cNvSpPr>
                  <a:spLocks noChangeArrowheads="1"/>
                </p:cNvSpPr>
                <p:nvPr/>
              </p:nvSpPr>
              <p:spPr bwMode="auto">
                <a:xfrm>
                  <a:off x="1822" y="180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4" name="Oval 61"/>
                <p:cNvSpPr>
                  <a:spLocks noChangeArrowheads="1"/>
                </p:cNvSpPr>
                <p:nvPr/>
              </p:nvSpPr>
              <p:spPr bwMode="auto">
                <a:xfrm>
                  <a:off x="2034" y="185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1" name="Freeform 68"/>
                <p:cNvSpPr>
                  <a:spLocks/>
                </p:cNvSpPr>
                <p:nvPr/>
              </p:nvSpPr>
              <p:spPr bwMode="auto">
                <a:xfrm>
                  <a:off x="1779" y="1355"/>
                  <a:ext cx="298" cy="78"/>
                </a:xfrm>
                <a:custGeom>
                  <a:avLst/>
                  <a:gdLst>
                    <a:gd name="T0" fmla="*/ 0 w 69"/>
                    <a:gd name="T1" fmla="*/ 18 h 18"/>
                    <a:gd name="T2" fmla="*/ 69 w 69"/>
                    <a:gd name="T3" fmla="*/ 12 h 18"/>
                    <a:gd name="T4" fmla="*/ 0 w 69"/>
                    <a:gd name="T5" fmla="*/ 18 h 18"/>
                  </a:gdLst>
                  <a:ahLst/>
                  <a:cxnLst>
                    <a:cxn ang="0">
                      <a:pos x="T0" y="T1"/>
                    </a:cxn>
                    <a:cxn ang="0">
                      <a:pos x="T2" y="T3"/>
                    </a:cxn>
                    <a:cxn ang="0">
                      <a:pos x="T4" y="T5"/>
                    </a:cxn>
                  </a:cxnLst>
                  <a:rect l="0" t="0" r="r" b="b"/>
                  <a:pathLst>
                    <a:path w="69" h="18">
                      <a:moveTo>
                        <a:pt x="0" y="18"/>
                      </a:moveTo>
                      <a:cubicBezTo>
                        <a:pt x="0" y="18"/>
                        <a:pt x="40" y="0"/>
                        <a:pt x="69" y="12"/>
                      </a:cubicBezTo>
                      <a:cubicBezTo>
                        <a:pt x="69" y="12"/>
                        <a:pt x="23" y="9"/>
                        <a:pt x="0" y="18"/>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577" name="TextBox 576"/>
              <p:cNvSpPr txBox="1"/>
              <p:nvPr/>
            </p:nvSpPr>
            <p:spPr>
              <a:xfrm>
                <a:off x="4508500" y="5773160"/>
                <a:ext cx="4235442" cy="584775"/>
              </a:xfrm>
              <a:prstGeom prst="rect">
                <a:avLst/>
              </a:prstGeom>
              <a:noFill/>
            </p:spPr>
            <p:txBody>
              <a:bodyPr wrap="square" rtlCol="0">
                <a:spAutoFit/>
              </a:bodyPr>
              <a:lstStyle/>
              <a:p>
                <a:pPr algn="ctr"/>
                <a:r>
                  <a:rPr lang="sl-SI" sz="3200" dirty="0">
                    <a:solidFill>
                      <a:schemeClr val="bg1">
                        <a:lumMod val="50000"/>
                      </a:schemeClr>
                    </a:solidFill>
                    <a:latin typeface="Arial" panose="020B0604020202020204" pitchFamily="34" charset="0"/>
                    <a:cs typeface="Arial" panose="020B0604020202020204" pitchFamily="34" charset="0"/>
                  </a:rPr>
                  <a:t>Trebušna dializa</a:t>
                </a:r>
                <a:endParaRPr lang="nl-BE" sz="3200" dirty="0">
                  <a:solidFill>
                    <a:schemeClr val="bg1">
                      <a:lumMod val="50000"/>
                    </a:schemeClr>
                  </a:solidFill>
                  <a:latin typeface="Arial" panose="020B0604020202020204" pitchFamily="34" charset="0"/>
                  <a:cs typeface="Arial" panose="020B0604020202020204" pitchFamily="34" charset="0"/>
                </a:endParaRPr>
              </a:p>
            </p:txBody>
          </p:sp>
          <p:grpSp>
            <p:nvGrpSpPr>
              <p:cNvPr id="635" name="Group 634"/>
              <p:cNvGrpSpPr/>
              <p:nvPr/>
            </p:nvGrpSpPr>
            <p:grpSpPr>
              <a:xfrm rot="20745671">
                <a:off x="6591871" y="3843681"/>
                <a:ext cx="289940" cy="211500"/>
                <a:chOff x="9373971" y="3024391"/>
                <a:chExt cx="603976" cy="440577"/>
              </a:xfrm>
            </p:grpSpPr>
            <p:sp>
              <p:nvSpPr>
                <p:cNvPr id="636" name="Freeform 339"/>
                <p:cNvSpPr>
                  <a:spLocks noEditPoints="1"/>
                </p:cNvSpPr>
                <p:nvPr/>
              </p:nvSpPr>
              <p:spPr bwMode="auto">
                <a:xfrm>
                  <a:off x="9444093" y="3080621"/>
                  <a:ext cx="228227" cy="23748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340"/>
                <p:cNvSpPr>
                  <a:spLocks/>
                </p:cNvSpPr>
                <p:nvPr/>
              </p:nvSpPr>
              <p:spPr bwMode="auto">
                <a:xfrm>
                  <a:off x="9536046" y="3187789"/>
                  <a:ext cx="54245" cy="53584"/>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341"/>
                <p:cNvSpPr>
                  <a:spLocks noEditPoints="1"/>
                </p:cNvSpPr>
                <p:nvPr/>
              </p:nvSpPr>
              <p:spPr bwMode="auto">
                <a:xfrm>
                  <a:off x="9698782" y="3100467"/>
                  <a:ext cx="218304" cy="236166"/>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342"/>
                <p:cNvSpPr>
                  <a:spLocks/>
                </p:cNvSpPr>
                <p:nvPr/>
              </p:nvSpPr>
              <p:spPr bwMode="auto">
                <a:xfrm>
                  <a:off x="9782796" y="3208296"/>
                  <a:ext cx="46307" cy="47630"/>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343"/>
                <p:cNvSpPr>
                  <a:spLocks/>
                </p:cNvSpPr>
                <p:nvPr/>
              </p:nvSpPr>
              <p:spPr bwMode="auto">
                <a:xfrm>
                  <a:off x="9450709" y="3025714"/>
                  <a:ext cx="172659" cy="44984"/>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344"/>
                <p:cNvSpPr>
                  <a:spLocks/>
                </p:cNvSpPr>
                <p:nvPr/>
              </p:nvSpPr>
              <p:spPr bwMode="auto">
                <a:xfrm>
                  <a:off x="9774196" y="3024391"/>
                  <a:ext cx="151490" cy="45645"/>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345"/>
                <p:cNvSpPr>
                  <a:spLocks/>
                </p:cNvSpPr>
                <p:nvPr/>
              </p:nvSpPr>
              <p:spPr bwMode="auto">
                <a:xfrm>
                  <a:off x="9373971" y="3286356"/>
                  <a:ext cx="55568" cy="7475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3" name="Freeform 346"/>
                <p:cNvSpPr>
                  <a:spLocks/>
                </p:cNvSpPr>
                <p:nvPr/>
              </p:nvSpPr>
              <p:spPr bwMode="auto">
                <a:xfrm>
                  <a:off x="9935609" y="3304879"/>
                  <a:ext cx="42338" cy="54245"/>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4" name="Freeform 347"/>
                <p:cNvSpPr>
                  <a:spLocks/>
                </p:cNvSpPr>
                <p:nvPr/>
              </p:nvSpPr>
              <p:spPr bwMode="auto">
                <a:xfrm>
                  <a:off x="9411679" y="3324063"/>
                  <a:ext cx="531869" cy="140905"/>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78" name="Group 277"/>
            <p:cNvGrpSpPr/>
            <p:nvPr/>
          </p:nvGrpSpPr>
          <p:grpSpPr>
            <a:xfrm>
              <a:off x="6121452" y="4821908"/>
              <a:ext cx="533187" cy="999353"/>
              <a:chOff x="3422827" y="4246642"/>
              <a:chExt cx="1179846" cy="2211389"/>
            </a:xfrm>
          </p:grpSpPr>
          <p:sp>
            <p:nvSpPr>
              <p:cNvPr id="279" name="Freeform 45"/>
              <p:cNvSpPr>
                <a:spLocks/>
              </p:cNvSpPr>
              <p:nvPr/>
            </p:nvSpPr>
            <p:spPr bwMode="auto">
              <a:xfrm>
                <a:off x="3602554" y="4246642"/>
                <a:ext cx="1000119" cy="1322389"/>
              </a:xfrm>
              <a:custGeom>
                <a:avLst/>
                <a:gdLst>
                  <a:gd name="T0" fmla="*/ 53 w 196"/>
                  <a:gd name="T1" fmla="*/ 232 h 232"/>
                  <a:gd name="T2" fmla="*/ 36 w 196"/>
                  <a:gd name="T3" fmla="*/ 229 h 232"/>
                  <a:gd name="T4" fmla="*/ 0 w 196"/>
                  <a:gd name="T5" fmla="*/ 166 h 232"/>
                  <a:gd name="T6" fmla="*/ 4 w 196"/>
                  <a:gd name="T7" fmla="*/ 161 h 232"/>
                  <a:gd name="T8" fmla="*/ 10 w 196"/>
                  <a:gd name="T9" fmla="*/ 164 h 232"/>
                  <a:gd name="T10" fmla="*/ 40 w 196"/>
                  <a:gd name="T11" fmla="*/ 220 h 232"/>
                  <a:gd name="T12" fmla="*/ 83 w 196"/>
                  <a:gd name="T13" fmla="*/ 214 h 232"/>
                  <a:gd name="T14" fmla="*/ 132 w 196"/>
                  <a:gd name="T15" fmla="*/ 119 h 232"/>
                  <a:gd name="T16" fmla="*/ 150 w 196"/>
                  <a:gd name="T17" fmla="*/ 61 h 232"/>
                  <a:gd name="T18" fmla="*/ 188 w 196"/>
                  <a:gd name="T19" fmla="*/ 1 h 232"/>
                  <a:gd name="T20" fmla="*/ 195 w 196"/>
                  <a:gd name="T21" fmla="*/ 3 h 232"/>
                  <a:gd name="T22" fmla="*/ 193 w 196"/>
                  <a:gd name="T23" fmla="*/ 9 h 232"/>
                  <a:gd name="T24" fmla="*/ 159 w 196"/>
                  <a:gd name="T25" fmla="*/ 65 h 232"/>
                  <a:gd name="T26" fmla="*/ 141 w 196"/>
                  <a:gd name="T27" fmla="*/ 121 h 232"/>
                  <a:gd name="T28" fmla="*/ 87 w 196"/>
                  <a:gd name="T29" fmla="*/ 223 h 232"/>
                  <a:gd name="T30" fmla="*/ 53 w 196"/>
                  <a:gd name="T31" fmla="*/ 232 h 232"/>
                  <a:gd name="connsiteX0" fmla="*/ 2704 w 9969"/>
                  <a:gd name="connsiteY0" fmla="*/ 9974 h 9974"/>
                  <a:gd name="connsiteX1" fmla="*/ 1837 w 9969"/>
                  <a:gd name="connsiteY1" fmla="*/ 9845 h 9974"/>
                  <a:gd name="connsiteX2" fmla="*/ 0 w 9969"/>
                  <a:gd name="connsiteY2" fmla="*/ 7129 h 9974"/>
                  <a:gd name="connsiteX3" fmla="*/ 204 w 9969"/>
                  <a:gd name="connsiteY3" fmla="*/ 6914 h 9974"/>
                  <a:gd name="connsiteX4" fmla="*/ 2041 w 9969"/>
                  <a:gd name="connsiteY4" fmla="*/ 9457 h 9974"/>
                  <a:gd name="connsiteX5" fmla="*/ 4235 w 9969"/>
                  <a:gd name="connsiteY5" fmla="*/ 9198 h 9974"/>
                  <a:gd name="connsiteX6" fmla="*/ 6735 w 9969"/>
                  <a:gd name="connsiteY6" fmla="*/ 5103 h 9974"/>
                  <a:gd name="connsiteX7" fmla="*/ 7653 w 9969"/>
                  <a:gd name="connsiteY7" fmla="*/ 2603 h 9974"/>
                  <a:gd name="connsiteX8" fmla="*/ 9592 w 9969"/>
                  <a:gd name="connsiteY8" fmla="*/ 17 h 9974"/>
                  <a:gd name="connsiteX9" fmla="*/ 9949 w 9969"/>
                  <a:gd name="connsiteY9" fmla="*/ 103 h 9974"/>
                  <a:gd name="connsiteX10" fmla="*/ 9847 w 9969"/>
                  <a:gd name="connsiteY10" fmla="*/ 362 h 9974"/>
                  <a:gd name="connsiteX11" fmla="*/ 8112 w 9969"/>
                  <a:gd name="connsiteY11" fmla="*/ 2776 h 9974"/>
                  <a:gd name="connsiteX12" fmla="*/ 7194 w 9969"/>
                  <a:gd name="connsiteY12" fmla="*/ 5190 h 9974"/>
                  <a:gd name="connsiteX13" fmla="*/ 4439 w 9969"/>
                  <a:gd name="connsiteY13" fmla="*/ 9586 h 9974"/>
                  <a:gd name="connsiteX14" fmla="*/ 2704 w 9969"/>
                  <a:gd name="connsiteY14" fmla="*/ 9974 h 9974"/>
                  <a:gd name="connsiteX0" fmla="*/ 2712 w 10000"/>
                  <a:gd name="connsiteY0" fmla="*/ 10000 h 10000"/>
                  <a:gd name="connsiteX1" fmla="*/ 1843 w 10000"/>
                  <a:gd name="connsiteY1" fmla="*/ 9871 h 10000"/>
                  <a:gd name="connsiteX2" fmla="*/ 0 w 10000"/>
                  <a:gd name="connsiteY2" fmla="*/ 7148 h 10000"/>
                  <a:gd name="connsiteX3" fmla="*/ 2047 w 10000"/>
                  <a:gd name="connsiteY3" fmla="*/ 9482 h 10000"/>
                  <a:gd name="connsiteX4" fmla="*/ 4248 w 10000"/>
                  <a:gd name="connsiteY4" fmla="*/ 9222 h 10000"/>
                  <a:gd name="connsiteX5" fmla="*/ 6756 w 10000"/>
                  <a:gd name="connsiteY5" fmla="*/ 5116 h 10000"/>
                  <a:gd name="connsiteX6" fmla="*/ 7677 w 10000"/>
                  <a:gd name="connsiteY6" fmla="*/ 2610 h 10000"/>
                  <a:gd name="connsiteX7" fmla="*/ 9622 w 10000"/>
                  <a:gd name="connsiteY7" fmla="*/ 17 h 10000"/>
                  <a:gd name="connsiteX8" fmla="*/ 9980 w 10000"/>
                  <a:gd name="connsiteY8" fmla="*/ 103 h 10000"/>
                  <a:gd name="connsiteX9" fmla="*/ 9878 w 10000"/>
                  <a:gd name="connsiteY9" fmla="*/ 363 h 10000"/>
                  <a:gd name="connsiteX10" fmla="*/ 8137 w 10000"/>
                  <a:gd name="connsiteY10" fmla="*/ 2783 h 10000"/>
                  <a:gd name="connsiteX11" fmla="*/ 7216 w 10000"/>
                  <a:gd name="connsiteY11" fmla="*/ 5204 h 10000"/>
                  <a:gd name="connsiteX12" fmla="*/ 4453 w 10000"/>
                  <a:gd name="connsiteY12" fmla="*/ 9611 h 10000"/>
                  <a:gd name="connsiteX13" fmla="*/ 2712 w 10000"/>
                  <a:gd name="connsiteY13" fmla="*/ 10000 h 10000"/>
                  <a:gd name="connsiteX0" fmla="*/ 962 w 8250"/>
                  <a:gd name="connsiteY0" fmla="*/ 10000 h 10000"/>
                  <a:gd name="connsiteX1" fmla="*/ 93 w 8250"/>
                  <a:gd name="connsiteY1" fmla="*/ 9871 h 10000"/>
                  <a:gd name="connsiteX2" fmla="*/ 297 w 8250"/>
                  <a:gd name="connsiteY2" fmla="*/ 9482 h 10000"/>
                  <a:gd name="connsiteX3" fmla="*/ 2498 w 8250"/>
                  <a:gd name="connsiteY3" fmla="*/ 9222 h 10000"/>
                  <a:gd name="connsiteX4" fmla="*/ 5006 w 8250"/>
                  <a:gd name="connsiteY4" fmla="*/ 5116 h 10000"/>
                  <a:gd name="connsiteX5" fmla="*/ 5927 w 8250"/>
                  <a:gd name="connsiteY5" fmla="*/ 2610 h 10000"/>
                  <a:gd name="connsiteX6" fmla="*/ 7872 w 8250"/>
                  <a:gd name="connsiteY6" fmla="*/ 17 h 10000"/>
                  <a:gd name="connsiteX7" fmla="*/ 8230 w 8250"/>
                  <a:gd name="connsiteY7" fmla="*/ 103 h 10000"/>
                  <a:gd name="connsiteX8" fmla="*/ 8128 w 8250"/>
                  <a:gd name="connsiteY8" fmla="*/ 363 h 10000"/>
                  <a:gd name="connsiteX9" fmla="*/ 6387 w 8250"/>
                  <a:gd name="connsiteY9" fmla="*/ 2783 h 10000"/>
                  <a:gd name="connsiteX10" fmla="*/ 5466 w 8250"/>
                  <a:gd name="connsiteY10" fmla="*/ 5204 h 10000"/>
                  <a:gd name="connsiteX11" fmla="*/ 2703 w 8250"/>
                  <a:gd name="connsiteY11" fmla="*/ 9611 h 10000"/>
                  <a:gd name="connsiteX12" fmla="*/ 962 w 825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3276 w 10000"/>
                  <a:gd name="connsiteY11" fmla="*/ 9611 h 10000"/>
                  <a:gd name="connsiteX12" fmla="*/ 1166 w 1000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2730 w 10000"/>
                  <a:gd name="connsiteY11" fmla="*/ 8906 h 10000"/>
                  <a:gd name="connsiteX12" fmla="*/ 1166 w 10000"/>
                  <a:gd name="connsiteY12" fmla="*/ 10000 h 10000"/>
                  <a:gd name="connsiteX0" fmla="*/ 1597 w 10000"/>
                  <a:gd name="connsiteY0" fmla="*/ 10073 h 10073"/>
                  <a:gd name="connsiteX1" fmla="*/ 113 w 10000"/>
                  <a:gd name="connsiteY1" fmla="*/ 9871 h 10073"/>
                  <a:gd name="connsiteX2" fmla="*/ 360 w 10000"/>
                  <a:gd name="connsiteY2" fmla="*/ 9482 h 10073"/>
                  <a:gd name="connsiteX3" fmla="*/ 2511 w 10000"/>
                  <a:gd name="connsiteY3" fmla="*/ 8590 h 10073"/>
                  <a:gd name="connsiteX4" fmla="*/ 6068 w 10000"/>
                  <a:gd name="connsiteY4" fmla="*/ 5116 h 10073"/>
                  <a:gd name="connsiteX5" fmla="*/ 7184 w 10000"/>
                  <a:gd name="connsiteY5" fmla="*/ 2610 h 10073"/>
                  <a:gd name="connsiteX6" fmla="*/ 9542 w 10000"/>
                  <a:gd name="connsiteY6" fmla="*/ 17 h 10073"/>
                  <a:gd name="connsiteX7" fmla="*/ 9976 w 10000"/>
                  <a:gd name="connsiteY7" fmla="*/ 103 h 10073"/>
                  <a:gd name="connsiteX8" fmla="*/ 9852 w 10000"/>
                  <a:gd name="connsiteY8" fmla="*/ 363 h 10073"/>
                  <a:gd name="connsiteX9" fmla="*/ 7742 w 10000"/>
                  <a:gd name="connsiteY9" fmla="*/ 2783 h 10073"/>
                  <a:gd name="connsiteX10" fmla="*/ 6625 w 10000"/>
                  <a:gd name="connsiteY10" fmla="*/ 5204 h 10073"/>
                  <a:gd name="connsiteX11" fmla="*/ 2730 w 10000"/>
                  <a:gd name="connsiteY11" fmla="*/ 8906 h 10073"/>
                  <a:gd name="connsiteX12" fmla="*/ 1597 w 10000"/>
                  <a:gd name="connsiteY12" fmla="*/ 10073 h 10073"/>
                  <a:gd name="connsiteX0" fmla="*/ 1253 w 9656"/>
                  <a:gd name="connsiteY0" fmla="*/ 10073 h 10086"/>
                  <a:gd name="connsiteX1" fmla="*/ 16 w 9656"/>
                  <a:gd name="connsiteY1" fmla="*/ 9482 h 10086"/>
                  <a:gd name="connsiteX2" fmla="*/ 2167 w 9656"/>
                  <a:gd name="connsiteY2" fmla="*/ 8590 h 10086"/>
                  <a:gd name="connsiteX3" fmla="*/ 5724 w 9656"/>
                  <a:gd name="connsiteY3" fmla="*/ 5116 h 10086"/>
                  <a:gd name="connsiteX4" fmla="*/ 6840 w 9656"/>
                  <a:gd name="connsiteY4" fmla="*/ 2610 h 10086"/>
                  <a:gd name="connsiteX5" fmla="*/ 9198 w 9656"/>
                  <a:gd name="connsiteY5" fmla="*/ 17 h 10086"/>
                  <a:gd name="connsiteX6" fmla="*/ 9632 w 9656"/>
                  <a:gd name="connsiteY6" fmla="*/ 103 h 10086"/>
                  <a:gd name="connsiteX7" fmla="*/ 9508 w 9656"/>
                  <a:gd name="connsiteY7" fmla="*/ 363 h 10086"/>
                  <a:gd name="connsiteX8" fmla="*/ 7398 w 9656"/>
                  <a:gd name="connsiteY8" fmla="*/ 2783 h 10086"/>
                  <a:gd name="connsiteX9" fmla="*/ 6281 w 9656"/>
                  <a:gd name="connsiteY9" fmla="*/ 5204 h 10086"/>
                  <a:gd name="connsiteX10" fmla="*/ 2386 w 9656"/>
                  <a:gd name="connsiteY10" fmla="*/ 8906 h 10086"/>
                  <a:gd name="connsiteX11" fmla="*/ 1253 w 9656"/>
                  <a:gd name="connsiteY11" fmla="*/ 10073 h 10086"/>
                  <a:gd name="connsiteX0" fmla="*/ 833 w 9535"/>
                  <a:gd name="connsiteY0" fmla="*/ 9987 h 10019"/>
                  <a:gd name="connsiteX1" fmla="*/ 28 w 9535"/>
                  <a:gd name="connsiteY1" fmla="*/ 9714 h 10019"/>
                  <a:gd name="connsiteX2" fmla="*/ 1779 w 9535"/>
                  <a:gd name="connsiteY2" fmla="*/ 8517 h 10019"/>
                  <a:gd name="connsiteX3" fmla="*/ 5463 w 9535"/>
                  <a:gd name="connsiteY3" fmla="*/ 5072 h 10019"/>
                  <a:gd name="connsiteX4" fmla="*/ 6619 w 9535"/>
                  <a:gd name="connsiteY4" fmla="*/ 2588 h 10019"/>
                  <a:gd name="connsiteX5" fmla="*/ 9061 w 9535"/>
                  <a:gd name="connsiteY5" fmla="*/ 17 h 10019"/>
                  <a:gd name="connsiteX6" fmla="*/ 9510 w 9535"/>
                  <a:gd name="connsiteY6" fmla="*/ 102 h 10019"/>
                  <a:gd name="connsiteX7" fmla="*/ 9382 w 9535"/>
                  <a:gd name="connsiteY7" fmla="*/ 360 h 10019"/>
                  <a:gd name="connsiteX8" fmla="*/ 7197 w 9535"/>
                  <a:gd name="connsiteY8" fmla="*/ 2759 h 10019"/>
                  <a:gd name="connsiteX9" fmla="*/ 6040 w 9535"/>
                  <a:gd name="connsiteY9" fmla="*/ 5160 h 10019"/>
                  <a:gd name="connsiteX10" fmla="*/ 2006 w 9535"/>
                  <a:gd name="connsiteY10" fmla="*/ 8830 h 10019"/>
                  <a:gd name="connsiteX11" fmla="*/ 833 w 9535"/>
                  <a:gd name="connsiteY11" fmla="*/ 9987 h 10019"/>
                  <a:gd name="connsiteX0" fmla="*/ 1054 w 10180"/>
                  <a:gd name="connsiteY0" fmla="*/ 9968 h 9986"/>
                  <a:gd name="connsiteX1" fmla="*/ 22 w 10180"/>
                  <a:gd name="connsiteY1" fmla="*/ 9528 h 9986"/>
                  <a:gd name="connsiteX2" fmla="*/ 2046 w 10180"/>
                  <a:gd name="connsiteY2" fmla="*/ 8501 h 9986"/>
                  <a:gd name="connsiteX3" fmla="*/ 5909 w 10180"/>
                  <a:gd name="connsiteY3" fmla="*/ 5062 h 9986"/>
                  <a:gd name="connsiteX4" fmla="*/ 7122 w 10180"/>
                  <a:gd name="connsiteY4" fmla="*/ 2583 h 9986"/>
                  <a:gd name="connsiteX5" fmla="*/ 9683 w 10180"/>
                  <a:gd name="connsiteY5" fmla="*/ 17 h 9986"/>
                  <a:gd name="connsiteX6" fmla="*/ 10154 w 10180"/>
                  <a:gd name="connsiteY6" fmla="*/ 102 h 9986"/>
                  <a:gd name="connsiteX7" fmla="*/ 10020 w 10180"/>
                  <a:gd name="connsiteY7" fmla="*/ 359 h 9986"/>
                  <a:gd name="connsiteX8" fmla="*/ 7728 w 10180"/>
                  <a:gd name="connsiteY8" fmla="*/ 2754 h 9986"/>
                  <a:gd name="connsiteX9" fmla="*/ 6515 w 10180"/>
                  <a:gd name="connsiteY9" fmla="*/ 5150 h 9986"/>
                  <a:gd name="connsiteX10" fmla="*/ 2284 w 10180"/>
                  <a:gd name="connsiteY10" fmla="*/ 8813 h 9986"/>
                  <a:gd name="connsiteX11" fmla="*/ 1054 w 10180"/>
                  <a:gd name="connsiteY11" fmla="*/ 9968 h 9986"/>
                  <a:gd name="connsiteX0" fmla="*/ 1035 w 9999"/>
                  <a:gd name="connsiteY0" fmla="*/ 9982 h 10000"/>
                  <a:gd name="connsiteX1" fmla="*/ 22 w 9999"/>
                  <a:gd name="connsiteY1" fmla="*/ 9541 h 10000"/>
                  <a:gd name="connsiteX2" fmla="*/ 2010 w 9999"/>
                  <a:gd name="connsiteY2" fmla="*/ 8513 h 10000"/>
                  <a:gd name="connsiteX3" fmla="*/ 5805 w 9999"/>
                  <a:gd name="connsiteY3" fmla="*/ 5069 h 10000"/>
                  <a:gd name="connsiteX4" fmla="*/ 6996 w 9999"/>
                  <a:gd name="connsiteY4" fmla="*/ 2587 h 10000"/>
                  <a:gd name="connsiteX5" fmla="*/ 9512 w 9999"/>
                  <a:gd name="connsiteY5" fmla="*/ 17 h 10000"/>
                  <a:gd name="connsiteX6" fmla="*/ 9974 w 9999"/>
                  <a:gd name="connsiteY6" fmla="*/ 102 h 10000"/>
                  <a:gd name="connsiteX7" fmla="*/ 9843 w 9999"/>
                  <a:gd name="connsiteY7" fmla="*/ 360 h 10000"/>
                  <a:gd name="connsiteX8" fmla="*/ 7591 w 9999"/>
                  <a:gd name="connsiteY8" fmla="*/ 2758 h 10000"/>
                  <a:gd name="connsiteX9" fmla="*/ 6400 w 9999"/>
                  <a:gd name="connsiteY9" fmla="*/ 5157 h 10000"/>
                  <a:gd name="connsiteX10" fmla="*/ 2244 w 9999"/>
                  <a:gd name="connsiteY10" fmla="*/ 8825 h 10000"/>
                  <a:gd name="connsiteX11" fmla="*/ 1035 w 9999"/>
                  <a:gd name="connsiteY11" fmla="*/ 9982 h 10000"/>
                  <a:gd name="connsiteX0" fmla="*/ 836 w 9801"/>
                  <a:gd name="connsiteY0" fmla="*/ 9982 h 10007"/>
                  <a:gd name="connsiteX1" fmla="*/ 30 w 9801"/>
                  <a:gd name="connsiteY1" fmla="*/ 9649 h 10007"/>
                  <a:gd name="connsiteX2" fmla="*/ 1811 w 9801"/>
                  <a:gd name="connsiteY2" fmla="*/ 8513 h 10007"/>
                  <a:gd name="connsiteX3" fmla="*/ 5607 w 9801"/>
                  <a:gd name="connsiteY3" fmla="*/ 5069 h 10007"/>
                  <a:gd name="connsiteX4" fmla="*/ 6798 w 9801"/>
                  <a:gd name="connsiteY4" fmla="*/ 2587 h 10007"/>
                  <a:gd name="connsiteX5" fmla="*/ 9314 w 9801"/>
                  <a:gd name="connsiteY5" fmla="*/ 17 h 10007"/>
                  <a:gd name="connsiteX6" fmla="*/ 9776 w 9801"/>
                  <a:gd name="connsiteY6" fmla="*/ 102 h 10007"/>
                  <a:gd name="connsiteX7" fmla="*/ 9645 w 9801"/>
                  <a:gd name="connsiteY7" fmla="*/ 360 h 10007"/>
                  <a:gd name="connsiteX8" fmla="*/ 7393 w 9801"/>
                  <a:gd name="connsiteY8" fmla="*/ 2758 h 10007"/>
                  <a:gd name="connsiteX9" fmla="*/ 6202 w 9801"/>
                  <a:gd name="connsiteY9" fmla="*/ 5157 h 10007"/>
                  <a:gd name="connsiteX10" fmla="*/ 2045 w 9801"/>
                  <a:gd name="connsiteY10" fmla="*/ 8825 h 10007"/>
                  <a:gd name="connsiteX11" fmla="*/ 836 w 9801"/>
                  <a:gd name="connsiteY11" fmla="*/ 9982 h 10007"/>
                  <a:gd name="connsiteX0" fmla="*/ 852 w 9999"/>
                  <a:gd name="connsiteY0" fmla="*/ 9975 h 10000"/>
                  <a:gd name="connsiteX1" fmla="*/ 30 w 9999"/>
                  <a:gd name="connsiteY1" fmla="*/ 9642 h 10000"/>
                  <a:gd name="connsiteX2" fmla="*/ 2410 w 9999"/>
                  <a:gd name="connsiteY2" fmla="*/ 8146 h 10000"/>
                  <a:gd name="connsiteX3" fmla="*/ 5720 w 9999"/>
                  <a:gd name="connsiteY3" fmla="*/ 5065 h 10000"/>
                  <a:gd name="connsiteX4" fmla="*/ 6935 w 9999"/>
                  <a:gd name="connsiteY4" fmla="*/ 2585 h 10000"/>
                  <a:gd name="connsiteX5" fmla="*/ 9502 w 9999"/>
                  <a:gd name="connsiteY5" fmla="*/ 17 h 10000"/>
                  <a:gd name="connsiteX6" fmla="*/ 9973 w 9999"/>
                  <a:gd name="connsiteY6" fmla="*/ 102 h 10000"/>
                  <a:gd name="connsiteX7" fmla="*/ 9840 w 9999"/>
                  <a:gd name="connsiteY7" fmla="*/ 360 h 10000"/>
                  <a:gd name="connsiteX8" fmla="*/ 7542 w 9999"/>
                  <a:gd name="connsiteY8" fmla="*/ 2756 h 10000"/>
                  <a:gd name="connsiteX9" fmla="*/ 6327 w 9999"/>
                  <a:gd name="connsiteY9" fmla="*/ 5153 h 10000"/>
                  <a:gd name="connsiteX10" fmla="*/ 2086 w 9999"/>
                  <a:gd name="connsiteY10" fmla="*/ 8819 h 10000"/>
                  <a:gd name="connsiteX11" fmla="*/ 852 w 9999"/>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086 w 10000"/>
                  <a:gd name="connsiteY10" fmla="*/ 8819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555 w 10000"/>
                  <a:gd name="connsiteY10" fmla="*/ 8621 h 10000"/>
                  <a:gd name="connsiteX11" fmla="*/ 852 w 10000"/>
                  <a:gd name="connsiteY11" fmla="*/ 9975 h 10000"/>
                  <a:gd name="connsiteX0" fmla="*/ 697 w 9845"/>
                  <a:gd name="connsiteY0" fmla="*/ 9975 h 10018"/>
                  <a:gd name="connsiteX1" fmla="*/ 39 w 9845"/>
                  <a:gd name="connsiteY1" fmla="*/ 9768 h 10018"/>
                  <a:gd name="connsiteX2" fmla="*/ 2255 w 9845"/>
                  <a:gd name="connsiteY2" fmla="*/ 8146 h 10018"/>
                  <a:gd name="connsiteX3" fmla="*/ 5566 w 9845"/>
                  <a:gd name="connsiteY3" fmla="*/ 5065 h 10018"/>
                  <a:gd name="connsiteX4" fmla="*/ 6781 w 9845"/>
                  <a:gd name="connsiteY4" fmla="*/ 2585 h 10018"/>
                  <a:gd name="connsiteX5" fmla="*/ 9348 w 9845"/>
                  <a:gd name="connsiteY5" fmla="*/ 17 h 10018"/>
                  <a:gd name="connsiteX6" fmla="*/ 9819 w 9845"/>
                  <a:gd name="connsiteY6" fmla="*/ 102 h 10018"/>
                  <a:gd name="connsiteX7" fmla="*/ 9686 w 9845"/>
                  <a:gd name="connsiteY7" fmla="*/ 360 h 10018"/>
                  <a:gd name="connsiteX8" fmla="*/ 7388 w 9845"/>
                  <a:gd name="connsiteY8" fmla="*/ 2756 h 10018"/>
                  <a:gd name="connsiteX9" fmla="*/ 6173 w 9845"/>
                  <a:gd name="connsiteY9" fmla="*/ 5153 h 10018"/>
                  <a:gd name="connsiteX10" fmla="*/ 2400 w 9845"/>
                  <a:gd name="connsiteY10" fmla="*/ 8621 h 10018"/>
                  <a:gd name="connsiteX11" fmla="*/ 697 w 9845"/>
                  <a:gd name="connsiteY11" fmla="*/ 9975 h 10018"/>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1" h="10000">
                    <a:moveTo>
                      <a:pt x="708" y="9957"/>
                    </a:moveTo>
                    <a:cubicBezTo>
                      <a:pt x="271" y="10052"/>
                      <a:pt x="-129" y="9995"/>
                      <a:pt x="40" y="9750"/>
                    </a:cubicBezTo>
                    <a:cubicBezTo>
                      <a:pt x="555" y="9322"/>
                      <a:pt x="1053" y="8559"/>
                      <a:pt x="2291" y="8131"/>
                    </a:cubicBezTo>
                    <a:cubicBezTo>
                      <a:pt x="4093" y="7299"/>
                      <a:pt x="4897" y="6853"/>
                      <a:pt x="5654" y="5056"/>
                    </a:cubicBezTo>
                    <a:cubicBezTo>
                      <a:pt x="6064" y="4245"/>
                      <a:pt x="6407" y="3393"/>
                      <a:pt x="6888" y="2580"/>
                    </a:cubicBezTo>
                    <a:cubicBezTo>
                      <a:pt x="7367" y="1898"/>
                      <a:pt x="9015" y="232"/>
                      <a:pt x="9495" y="17"/>
                    </a:cubicBezTo>
                    <a:cubicBezTo>
                      <a:pt x="9630" y="-26"/>
                      <a:pt x="9838" y="17"/>
                      <a:pt x="9974" y="102"/>
                    </a:cubicBezTo>
                    <a:cubicBezTo>
                      <a:pt x="10043" y="188"/>
                      <a:pt x="9974" y="315"/>
                      <a:pt x="9838" y="359"/>
                    </a:cubicBezTo>
                    <a:cubicBezTo>
                      <a:pt x="9495" y="487"/>
                      <a:pt x="7985" y="1982"/>
                      <a:pt x="7504" y="2751"/>
                    </a:cubicBezTo>
                    <a:cubicBezTo>
                      <a:pt x="7025" y="3521"/>
                      <a:pt x="6682" y="4332"/>
                      <a:pt x="6270" y="5144"/>
                    </a:cubicBezTo>
                    <a:cubicBezTo>
                      <a:pt x="5517" y="7022"/>
                      <a:pt x="4564" y="7922"/>
                      <a:pt x="2438" y="8606"/>
                    </a:cubicBezTo>
                    <a:cubicBezTo>
                      <a:pt x="926" y="9260"/>
                      <a:pt x="1061" y="9831"/>
                      <a:pt x="708" y="99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80" name="Group 279"/>
              <p:cNvGrpSpPr/>
              <p:nvPr/>
            </p:nvGrpSpPr>
            <p:grpSpPr>
              <a:xfrm rot="10800000">
                <a:off x="3422827" y="5491242"/>
                <a:ext cx="534984" cy="966789"/>
                <a:chOff x="2836846" y="4716464"/>
                <a:chExt cx="534984" cy="966789"/>
              </a:xfrm>
            </p:grpSpPr>
            <p:sp>
              <p:nvSpPr>
                <p:cNvPr id="281" name="Freeform 51"/>
                <p:cNvSpPr>
                  <a:spLocks/>
                </p:cNvSpPr>
                <p:nvPr/>
              </p:nvSpPr>
              <p:spPr bwMode="auto">
                <a:xfrm>
                  <a:off x="2836846" y="4716464"/>
                  <a:ext cx="534984" cy="904875"/>
                </a:xfrm>
                <a:custGeom>
                  <a:avLst/>
                  <a:gdLst>
                    <a:gd name="T0" fmla="*/ 9 w 78"/>
                    <a:gd name="T1" fmla="*/ 12 h 132"/>
                    <a:gd name="T2" fmla="*/ 78 w 78"/>
                    <a:gd name="T3" fmla="*/ 15 h 132"/>
                    <a:gd name="T4" fmla="*/ 77 w 78"/>
                    <a:gd name="T5" fmla="*/ 107 h 132"/>
                    <a:gd name="T6" fmla="*/ 8 w 78"/>
                    <a:gd name="T7" fmla="*/ 116 h 132"/>
                    <a:gd name="T8" fmla="*/ 9 w 78"/>
                    <a:gd name="T9" fmla="*/ 12 h 132"/>
                  </a:gdLst>
                  <a:ahLst/>
                  <a:cxnLst>
                    <a:cxn ang="0">
                      <a:pos x="T0" y="T1"/>
                    </a:cxn>
                    <a:cxn ang="0">
                      <a:pos x="T2" y="T3"/>
                    </a:cxn>
                    <a:cxn ang="0">
                      <a:pos x="T4" y="T5"/>
                    </a:cxn>
                    <a:cxn ang="0">
                      <a:pos x="T6" y="T7"/>
                    </a:cxn>
                    <a:cxn ang="0">
                      <a:pos x="T8" y="T9"/>
                    </a:cxn>
                  </a:cxnLst>
                  <a:rect l="0" t="0" r="r" b="b"/>
                  <a:pathLst>
                    <a:path w="78" h="132">
                      <a:moveTo>
                        <a:pt x="9" y="12"/>
                      </a:moveTo>
                      <a:cubicBezTo>
                        <a:pt x="9" y="12"/>
                        <a:pt x="64" y="0"/>
                        <a:pt x="78" y="15"/>
                      </a:cubicBezTo>
                      <a:cubicBezTo>
                        <a:pt x="77" y="107"/>
                        <a:pt x="77" y="107"/>
                        <a:pt x="77" y="107"/>
                      </a:cubicBezTo>
                      <a:cubicBezTo>
                        <a:pt x="77" y="107"/>
                        <a:pt x="63" y="132"/>
                        <a:pt x="8" y="116"/>
                      </a:cubicBezTo>
                      <a:cubicBezTo>
                        <a:pt x="8" y="116"/>
                        <a:pt x="0" y="24"/>
                        <a:pt x="9" y="1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2"/>
                <p:cNvSpPr>
                  <a:spLocks/>
                </p:cNvSpPr>
                <p:nvPr/>
              </p:nvSpPr>
              <p:spPr bwMode="auto">
                <a:xfrm rot="10800000">
                  <a:off x="2912347" y="4813582"/>
                  <a:ext cx="404810" cy="355600"/>
                </a:xfrm>
                <a:custGeom>
                  <a:avLst/>
                  <a:gdLst>
                    <a:gd name="T0" fmla="*/ 0 w 59"/>
                    <a:gd name="T1" fmla="*/ 5 h 52"/>
                    <a:gd name="T2" fmla="*/ 0 w 59"/>
                    <a:gd name="T3" fmla="*/ 43 h 52"/>
                    <a:gd name="T4" fmla="*/ 57 w 59"/>
                    <a:gd name="T5" fmla="*/ 42 h 52"/>
                    <a:gd name="T6" fmla="*/ 59 w 59"/>
                    <a:gd name="T7" fmla="*/ 0 h 52"/>
                    <a:gd name="T8" fmla="*/ 0 w 59"/>
                    <a:gd name="T9" fmla="*/ 5 h 52"/>
                  </a:gdLst>
                  <a:ahLst/>
                  <a:cxnLst>
                    <a:cxn ang="0">
                      <a:pos x="T0" y="T1"/>
                    </a:cxn>
                    <a:cxn ang="0">
                      <a:pos x="T2" y="T3"/>
                    </a:cxn>
                    <a:cxn ang="0">
                      <a:pos x="T4" y="T5"/>
                    </a:cxn>
                    <a:cxn ang="0">
                      <a:pos x="T6" y="T7"/>
                    </a:cxn>
                    <a:cxn ang="0">
                      <a:pos x="T8" y="T9"/>
                    </a:cxn>
                  </a:cxnLst>
                  <a:rect l="0" t="0" r="r" b="b"/>
                  <a:pathLst>
                    <a:path w="59" h="52">
                      <a:moveTo>
                        <a:pt x="0" y="5"/>
                      </a:moveTo>
                      <a:cubicBezTo>
                        <a:pt x="0" y="43"/>
                        <a:pt x="0" y="43"/>
                        <a:pt x="0" y="43"/>
                      </a:cubicBezTo>
                      <a:cubicBezTo>
                        <a:pt x="0" y="43"/>
                        <a:pt x="36" y="52"/>
                        <a:pt x="57" y="42"/>
                      </a:cubicBezTo>
                      <a:cubicBezTo>
                        <a:pt x="57" y="42"/>
                        <a:pt x="59" y="21"/>
                        <a:pt x="59" y="0"/>
                      </a:cubicBezTo>
                      <a:cubicBezTo>
                        <a:pt x="39" y="5"/>
                        <a:pt x="19" y="7"/>
                        <a:pt x="0" y="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3"/>
                <p:cNvSpPr>
                  <a:spLocks/>
                </p:cNvSpPr>
                <p:nvPr/>
              </p:nvSpPr>
              <p:spPr bwMode="auto">
                <a:xfrm rot="10800000">
                  <a:off x="2912347" y="5110113"/>
                  <a:ext cx="404810" cy="384174"/>
                </a:xfrm>
                <a:custGeom>
                  <a:avLst/>
                  <a:gdLst>
                    <a:gd name="T0" fmla="*/ 59 w 59"/>
                    <a:gd name="T1" fmla="*/ 49 h 56"/>
                    <a:gd name="T2" fmla="*/ 56 w 59"/>
                    <a:gd name="T3" fmla="*/ 11 h 56"/>
                    <a:gd name="T4" fmla="*/ 55 w 59"/>
                    <a:gd name="T5" fmla="*/ 8 h 56"/>
                    <a:gd name="T6" fmla="*/ 0 w 59"/>
                    <a:gd name="T7" fmla="*/ 9 h 56"/>
                    <a:gd name="T8" fmla="*/ 0 w 59"/>
                    <a:gd name="T9" fmla="*/ 54 h 56"/>
                    <a:gd name="T10" fmla="*/ 59 w 59"/>
                    <a:gd name="T11" fmla="*/ 49 h 56"/>
                  </a:gdLst>
                  <a:ahLst/>
                  <a:cxnLst>
                    <a:cxn ang="0">
                      <a:pos x="T0" y="T1"/>
                    </a:cxn>
                    <a:cxn ang="0">
                      <a:pos x="T2" y="T3"/>
                    </a:cxn>
                    <a:cxn ang="0">
                      <a:pos x="T4" y="T5"/>
                    </a:cxn>
                    <a:cxn ang="0">
                      <a:pos x="T6" y="T7"/>
                    </a:cxn>
                    <a:cxn ang="0">
                      <a:pos x="T8" y="T9"/>
                    </a:cxn>
                    <a:cxn ang="0">
                      <a:pos x="T10" y="T11"/>
                    </a:cxn>
                  </a:cxnLst>
                  <a:rect l="0" t="0" r="r" b="b"/>
                  <a:pathLst>
                    <a:path w="59" h="56">
                      <a:moveTo>
                        <a:pt x="59" y="49"/>
                      </a:moveTo>
                      <a:cubicBezTo>
                        <a:pt x="59" y="33"/>
                        <a:pt x="59" y="18"/>
                        <a:pt x="56" y="11"/>
                      </a:cubicBezTo>
                      <a:cubicBezTo>
                        <a:pt x="56" y="10"/>
                        <a:pt x="55" y="9"/>
                        <a:pt x="55" y="8"/>
                      </a:cubicBezTo>
                      <a:cubicBezTo>
                        <a:pt x="46" y="0"/>
                        <a:pt x="10" y="4"/>
                        <a:pt x="0" y="9"/>
                      </a:cubicBezTo>
                      <a:cubicBezTo>
                        <a:pt x="0" y="54"/>
                        <a:pt x="0" y="54"/>
                        <a:pt x="0" y="54"/>
                      </a:cubicBezTo>
                      <a:cubicBezTo>
                        <a:pt x="19" y="56"/>
                        <a:pt x="39" y="54"/>
                        <a:pt x="59" y="4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3070207" y="5503865"/>
                  <a:ext cx="150812" cy="179388"/>
                </a:xfrm>
                <a:custGeom>
                  <a:avLst/>
                  <a:gdLst>
                    <a:gd name="T0" fmla="*/ 0 w 22"/>
                    <a:gd name="T1" fmla="*/ 1 h 26"/>
                    <a:gd name="T2" fmla="*/ 1 w 22"/>
                    <a:gd name="T3" fmla="*/ 21 h 26"/>
                    <a:gd name="T4" fmla="*/ 21 w 22"/>
                    <a:gd name="T5" fmla="*/ 21 h 26"/>
                    <a:gd name="T6" fmla="*/ 22 w 22"/>
                    <a:gd name="T7" fmla="*/ 0 h 26"/>
                    <a:gd name="T8" fmla="*/ 0 w 22"/>
                    <a:gd name="T9" fmla="*/ 1 h 26"/>
                  </a:gdLst>
                  <a:ahLst/>
                  <a:cxnLst>
                    <a:cxn ang="0">
                      <a:pos x="T0" y="T1"/>
                    </a:cxn>
                    <a:cxn ang="0">
                      <a:pos x="T2" y="T3"/>
                    </a:cxn>
                    <a:cxn ang="0">
                      <a:pos x="T4" y="T5"/>
                    </a:cxn>
                    <a:cxn ang="0">
                      <a:pos x="T6" y="T7"/>
                    </a:cxn>
                    <a:cxn ang="0">
                      <a:pos x="T8" y="T9"/>
                    </a:cxn>
                  </a:cxnLst>
                  <a:rect l="0" t="0" r="r" b="b"/>
                  <a:pathLst>
                    <a:path w="22" h="26">
                      <a:moveTo>
                        <a:pt x="0" y="1"/>
                      </a:moveTo>
                      <a:cubicBezTo>
                        <a:pt x="1" y="21"/>
                        <a:pt x="1" y="21"/>
                        <a:pt x="1" y="21"/>
                      </a:cubicBezTo>
                      <a:cubicBezTo>
                        <a:pt x="1" y="21"/>
                        <a:pt x="19" y="26"/>
                        <a:pt x="21" y="21"/>
                      </a:cubicBezTo>
                      <a:cubicBezTo>
                        <a:pt x="22" y="15"/>
                        <a:pt x="22" y="0"/>
                        <a:pt x="22" y="0"/>
                      </a:cubicBezTo>
                      <a:lnTo>
                        <a:pt x="0" y="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Oval 62"/>
                <p:cNvSpPr>
                  <a:spLocks noChangeArrowheads="1"/>
                </p:cNvSpPr>
                <p:nvPr/>
              </p:nvSpPr>
              <p:spPr bwMode="auto">
                <a:xfrm>
                  <a:off x="3219309" y="4907673"/>
                  <a:ext cx="47625" cy="4762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Oval 63"/>
                <p:cNvSpPr>
                  <a:spLocks noChangeArrowheads="1"/>
                </p:cNvSpPr>
                <p:nvPr/>
              </p:nvSpPr>
              <p:spPr bwMode="auto">
                <a:xfrm>
                  <a:off x="3154933" y="4962141"/>
                  <a:ext cx="41275" cy="4127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Oval 64"/>
                <p:cNvSpPr>
                  <a:spLocks noChangeArrowheads="1"/>
                </p:cNvSpPr>
                <p:nvPr/>
              </p:nvSpPr>
              <p:spPr bwMode="auto">
                <a:xfrm>
                  <a:off x="3218241" y="5033645"/>
                  <a:ext cx="34925" cy="333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Oval 65"/>
                <p:cNvSpPr>
                  <a:spLocks noChangeArrowheads="1"/>
                </p:cNvSpPr>
                <p:nvPr/>
              </p:nvSpPr>
              <p:spPr bwMode="auto">
                <a:xfrm>
                  <a:off x="3001641" y="5017271"/>
                  <a:ext cx="1428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Oval 66"/>
                <p:cNvSpPr>
                  <a:spLocks noChangeArrowheads="1"/>
                </p:cNvSpPr>
                <p:nvPr/>
              </p:nvSpPr>
              <p:spPr bwMode="auto">
                <a:xfrm>
                  <a:off x="3056216" y="5056908"/>
                  <a:ext cx="26987" cy="2698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Oval 67"/>
                <p:cNvSpPr>
                  <a:spLocks noChangeArrowheads="1"/>
                </p:cNvSpPr>
                <p:nvPr/>
              </p:nvSpPr>
              <p:spPr bwMode="auto">
                <a:xfrm>
                  <a:off x="3078796" y="4939152"/>
                  <a:ext cx="2063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9"/>
                <p:cNvSpPr>
                  <a:spLocks/>
                </p:cNvSpPr>
                <p:nvPr/>
              </p:nvSpPr>
              <p:spPr bwMode="auto">
                <a:xfrm rot="10800000">
                  <a:off x="2944668" y="5349718"/>
                  <a:ext cx="349248" cy="68262"/>
                </a:xfrm>
                <a:custGeom>
                  <a:avLst/>
                  <a:gdLst>
                    <a:gd name="T0" fmla="*/ 0 w 51"/>
                    <a:gd name="T1" fmla="*/ 10 h 10"/>
                    <a:gd name="T2" fmla="*/ 51 w 51"/>
                    <a:gd name="T3" fmla="*/ 5 h 10"/>
                    <a:gd name="T4" fmla="*/ 0 w 51"/>
                    <a:gd name="T5" fmla="*/ 10 h 10"/>
                  </a:gdLst>
                  <a:ahLst/>
                  <a:cxnLst>
                    <a:cxn ang="0">
                      <a:pos x="T0" y="T1"/>
                    </a:cxn>
                    <a:cxn ang="0">
                      <a:pos x="T2" y="T3"/>
                    </a:cxn>
                    <a:cxn ang="0">
                      <a:pos x="T4" y="T5"/>
                    </a:cxn>
                  </a:cxnLst>
                  <a:rect l="0" t="0" r="r" b="b"/>
                  <a:pathLst>
                    <a:path w="51" h="10">
                      <a:moveTo>
                        <a:pt x="0" y="10"/>
                      </a:moveTo>
                      <a:cubicBezTo>
                        <a:pt x="0" y="10"/>
                        <a:pt x="21" y="0"/>
                        <a:pt x="51" y="5"/>
                      </a:cubicBezTo>
                      <a:cubicBezTo>
                        <a:pt x="51" y="5"/>
                        <a:pt x="13" y="8"/>
                        <a:pt x="0" y="10"/>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35181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1143693" y="5399646"/>
            <a:ext cx="6596196" cy="707886"/>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Presaditev</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1618216" y="1051225"/>
            <a:ext cx="2747455" cy="3607748"/>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2" name="Picture 231"/>
          <p:cNvPicPr>
            <a:picLocks noChangeAspect="1"/>
          </p:cNvPicPr>
          <p:nvPr/>
        </p:nvPicPr>
        <p:blipFill>
          <a:blip r:embed="rId6"/>
          <a:stretch>
            <a:fillRect/>
          </a:stretch>
        </p:blipFill>
        <p:spPr>
          <a:xfrm>
            <a:off x="5415026" y="978112"/>
            <a:ext cx="1983957" cy="4079164"/>
          </a:xfrm>
          <a:prstGeom prst="rect">
            <a:avLst/>
          </a:prstGeom>
        </p:spPr>
      </p:pic>
      <p:grpSp>
        <p:nvGrpSpPr>
          <p:cNvPr id="233" name="Group 4"/>
          <p:cNvGrpSpPr>
            <a:grpSpLocks noChangeAspect="1"/>
          </p:cNvGrpSpPr>
          <p:nvPr/>
        </p:nvGrpSpPr>
        <p:grpSpPr bwMode="auto">
          <a:xfrm>
            <a:off x="846067" y="693226"/>
            <a:ext cx="4098000" cy="4638862"/>
            <a:chOff x="272" y="481"/>
            <a:chExt cx="2417" cy="2736"/>
          </a:xfrm>
        </p:grpSpPr>
        <p:sp>
          <p:nvSpPr>
            <p:cNvPr id="234" name="Freeform 233"/>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80"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238070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p:cTn id="12" dur="1000" fill="hold"/>
                                        <p:tgtEl>
                                          <p:spTgt spid="233"/>
                                        </p:tgtEl>
                                        <p:attrNameLst>
                                          <p:attrName>ppt_w</p:attrName>
                                        </p:attrNameLst>
                                      </p:cBhvr>
                                      <p:tavLst>
                                        <p:tav tm="0">
                                          <p:val>
                                            <p:fltVal val="0"/>
                                          </p:val>
                                        </p:tav>
                                        <p:tav tm="100000">
                                          <p:val>
                                            <p:strVal val="#ppt_w"/>
                                          </p:val>
                                        </p:tav>
                                      </p:tavLst>
                                    </p:anim>
                                    <p:anim calcmode="lin" valueType="num">
                                      <p:cBhvr>
                                        <p:cTn id="13" dur="1000" fill="hold"/>
                                        <p:tgtEl>
                                          <p:spTgt spid="233"/>
                                        </p:tgtEl>
                                        <p:attrNameLst>
                                          <p:attrName>ppt_h</p:attrName>
                                        </p:attrNameLst>
                                      </p:cBhvr>
                                      <p:tavLst>
                                        <p:tav tm="0">
                                          <p:val>
                                            <p:fltVal val="0"/>
                                          </p:val>
                                        </p:tav>
                                        <p:tav tm="100000">
                                          <p:val>
                                            <p:strVal val="#ppt_h"/>
                                          </p:val>
                                        </p:tav>
                                      </p:tavLst>
                                    </p:anim>
                                    <p:animEffect transition="in" filter="fade">
                                      <p:cBhvr>
                                        <p:cTn id="14"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4309707" y="2470807"/>
            <a:ext cx="4414660" cy="2123658"/>
          </a:xfrm>
          <a:prstGeom prst="rect">
            <a:avLst/>
          </a:prstGeom>
          <a:noFill/>
        </p:spPr>
        <p:txBody>
          <a:bodyPr wrap="square" rtlCol="0">
            <a:spAutoFit/>
          </a:bodyPr>
          <a:lstStyle/>
          <a:p>
            <a:pPr algn="ctr"/>
            <a:r>
              <a:rPr lang="sl-SI" sz="4400" dirty="0">
                <a:solidFill>
                  <a:schemeClr val="bg1">
                    <a:lumMod val="50000"/>
                  </a:schemeClr>
                </a:solidFill>
                <a:latin typeface="Arial" panose="020B0604020202020204" pitchFamily="34" charset="0"/>
                <a:cs typeface="Arial" panose="020B0604020202020204" pitchFamily="34" charset="0"/>
              </a:rPr>
              <a:t>Poskrbi za</a:t>
            </a:r>
            <a:br>
              <a:rPr lang="nl-BE" sz="4400" dirty="0">
                <a:solidFill>
                  <a:srgbClr val="488CA7"/>
                </a:solidFill>
                <a:latin typeface="Arial" panose="020B0604020202020204" pitchFamily="34" charset="0"/>
                <a:cs typeface="Arial" panose="020B0604020202020204" pitchFamily="34" charset="0"/>
              </a:rPr>
            </a:br>
            <a:r>
              <a:rPr lang="sl-SI" sz="4400" dirty="0">
                <a:solidFill>
                  <a:srgbClr val="488CA7"/>
                </a:solidFill>
                <a:latin typeface="Arial" panose="020B0604020202020204" pitchFamily="34" charset="0"/>
                <a:cs typeface="Arial" panose="020B0604020202020204" pitchFamily="34" charset="0"/>
              </a:rPr>
              <a:t>zdrave</a:t>
            </a:r>
          </a:p>
          <a:p>
            <a:pPr algn="ctr"/>
            <a:r>
              <a:rPr lang="sl-SI" sz="4400" dirty="0">
                <a:solidFill>
                  <a:schemeClr val="bg1">
                    <a:lumMod val="50000"/>
                  </a:schemeClr>
                </a:solidFill>
                <a:latin typeface="Arial" panose="020B0604020202020204" pitchFamily="34" charset="0"/>
                <a:cs typeface="Arial" panose="020B0604020202020204" pitchFamily="34" charset="0"/>
              </a:rPr>
              <a:t>ledvice</a:t>
            </a:r>
            <a:endParaRPr lang="nl-BE" sz="44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34" name="Group 4"/>
          <p:cNvGrpSpPr>
            <a:grpSpLocks noChangeAspect="1"/>
          </p:cNvGrpSpPr>
          <p:nvPr/>
        </p:nvGrpSpPr>
        <p:grpSpPr bwMode="auto">
          <a:xfrm>
            <a:off x="846067" y="693226"/>
            <a:ext cx="4098000" cy="4638862"/>
            <a:chOff x="272" y="481"/>
            <a:chExt cx="2417" cy="2736"/>
          </a:xfrm>
        </p:grpSpPr>
        <p:sp>
          <p:nvSpPr>
            <p:cNvPr id="235" name="Freeform 234"/>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81"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20007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901701" y="625476"/>
            <a:ext cx="3910012" cy="5413375"/>
            <a:chOff x="782" y="394"/>
            <a:chExt cx="2463" cy="3410"/>
          </a:xfrm>
        </p:grpSpPr>
        <p:sp>
          <p:nvSpPr>
            <p:cNvPr id="6" name="Oval 6"/>
            <p:cNvSpPr>
              <a:spLocks noChangeArrowheads="1"/>
            </p:cNvSpPr>
            <p:nvPr/>
          </p:nvSpPr>
          <p:spPr bwMode="auto">
            <a:xfrm>
              <a:off x="924" y="3664"/>
              <a:ext cx="2167" cy="140"/>
            </a:xfrm>
            <a:prstGeom prst="ellipse">
              <a:avLst/>
            </a:pr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p:cNvSpPr>
            <p:nvPr/>
          </p:nvSpPr>
          <p:spPr bwMode="auto">
            <a:xfrm>
              <a:off x="1002" y="676"/>
              <a:ext cx="1673" cy="2446"/>
            </a:xfrm>
            <a:custGeom>
              <a:avLst/>
              <a:gdLst>
                <a:gd name="T0" fmla="*/ 40 w 1405"/>
                <a:gd name="T1" fmla="*/ 377 h 2054"/>
                <a:gd name="T2" fmla="*/ 31 w 1405"/>
                <a:gd name="T3" fmla="*/ 494 h 2054"/>
                <a:gd name="T4" fmla="*/ 457 w 1405"/>
                <a:gd name="T5" fmla="*/ 1954 h 2054"/>
                <a:gd name="T6" fmla="*/ 997 w 1405"/>
                <a:gd name="T7" fmla="*/ 1998 h 2054"/>
                <a:gd name="T8" fmla="*/ 1405 w 1405"/>
                <a:gd name="T9" fmla="*/ 1753 h 2054"/>
                <a:gd name="T10" fmla="*/ 1382 w 1405"/>
                <a:gd name="T11" fmla="*/ 1114 h 2054"/>
                <a:gd name="T12" fmla="*/ 1294 w 1405"/>
                <a:gd name="T13" fmla="*/ 209 h 2054"/>
                <a:gd name="T14" fmla="*/ 597 w 1405"/>
                <a:gd name="T15" fmla="*/ 155 h 2054"/>
                <a:gd name="T16" fmla="*/ 40 w 1405"/>
                <a:gd name="T17" fmla="*/ 377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5" h="2054">
                  <a:moveTo>
                    <a:pt x="40" y="377"/>
                  </a:moveTo>
                  <a:cubicBezTo>
                    <a:pt x="40" y="377"/>
                    <a:pt x="0" y="385"/>
                    <a:pt x="31" y="494"/>
                  </a:cubicBezTo>
                  <a:cubicBezTo>
                    <a:pt x="61" y="603"/>
                    <a:pt x="457" y="1954"/>
                    <a:pt x="457" y="1954"/>
                  </a:cubicBezTo>
                  <a:cubicBezTo>
                    <a:pt x="457" y="1954"/>
                    <a:pt x="706" y="2054"/>
                    <a:pt x="997" y="1998"/>
                  </a:cubicBezTo>
                  <a:cubicBezTo>
                    <a:pt x="1288" y="1943"/>
                    <a:pt x="1397" y="1794"/>
                    <a:pt x="1405" y="1753"/>
                  </a:cubicBezTo>
                  <a:cubicBezTo>
                    <a:pt x="1382" y="1114"/>
                    <a:pt x="1382" y="1114"/>
                    <a:pt x="1382" y="1114"/>
                  </a:cubicBezTo>
                  <a:cubicBezTo>
                    <a:pt x="1294" y="209"/>
                    <a:pt x="1294" y="209"/>
                    <a:pt x="1294" y="209"/>
                  </a:cubicBezTo>
                  <a:cubicBezTo>
                    <a:pt x="1294" y="209"/>
                    <a:pt x="1317" y="0"/>
                    <a:pt x="597" y="155"/>
                  </a:cubicBezTo>
                  <a:cubicBezTo>
                    <a:pt x="597" y="155"/>
                    <a:pt x="233" y="218"/>
                    <a:pt x="40" y="377"/>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1209" y="1245"/>
              <a:ext cx="608" cy="1821"/>
            </a:xfrm>
            <a:custGeom>
              <a:avLst/>
              <a:gdLst>
                <a:gd name="T0" fmla="*/ 0 w 510"/>
                <a:gd name="T1" fmla="*/ 1 h 1529"/>
                <a:gd name="T2" fmla="*/ 431 w 510"/>
                <a:gd name="T3" fmla="*/ 1517 h 1529"/>
                <a:gd name="T4" fmla="*/ 510 w 510"/>
                <a:gd name="T5" fmla="*/ 1529 h 1529"/>
                <a:gd name="T6" fmla="*/ 91 w 510"/>
                <a:gd name="T7" fmla="*/ 0 h 1529"/>
                <a:gd name="T8" fmla="*/ 0 w 510"/>
                <a:gd name="T9" fmla="*/ 1 h 1529"/>
              </a:gdLst>
              <a:ahLst/>
              <a:cxnLst>
                <a:cxn ang="0">
                  <a:pos x="T0" y="T1"/>
                </a:cxn>
                <a:cxn ang="0">
                  <a:pos x="T2" y="T3"/>
                </a:cxn>
                <a:cxn ang="0">
                  <a:pos x="T4" y="T5"/>
                </a:cxn>
                <a:cxn ang="0">
                  <a:pos x="T6" y="T7"/>
                </a:cxn>
                <a:cxn ang="0">
                  <a:pos x="T8" y="T9"/>
                </a:cxn>
              </a:cxnLst>
              <a:rect l="0" t="0" r="r" b="b"/>
              <a:pathLst>
                <a:path w="510" h="1529">
                  <a:moveTo>
                    <a:pt x="0" y="1"/>
                  </a:moveTo>
                  <a:cubicBezTo>
                    <a:pt x="113" y="400"/>
                    <a:pt x="352" y="1244"/>
                    <a:pt x="431" y="1517"/>
                  </a:cubicBezTo>
                  <a:cubicBezTo>
                    <a:pt x="455" y="1521"/>
                    <a:pt x="481" y="1526"/>
                    <a:pt x="510" y="1529"/>
                  </a:cubicBezTo>
                  <a:cubicBezTo>
                    <a:pt x="91" y="0"/>
                    <a:pt x="91" y="0"/>
                    <a:pt x="91" y="0"/>
                  </a:cubicBezTo>
                  <a:cubicBezTo>
                    <a:pt x="58" y="1"/>
                    <a:pt x="28" y="2"/>
                    <a:pt x="0" y="1"/>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p:cNvSpPr>
            <p:nvPr/>
          </p:nvSpPr>
          <p:spPr bwMode="auto">
            <a:xfrm>
              <a:off x="1011" y="1129"/>
              <a:ext cx="1508" cy="2071"/>
            </a:xfrm>
            <a:custGeom>
              <a:avLst/>
              <a:gdLst>
                <a:gd name="T0" fmla="*/ 1266 w 1266"/>
                <a:gd name="T1" fmla="*/ 1489 h 1740"/>
                <a:gd name="T2" fmla="*/ 476 w 1266"/>
                <a:gd name="T3" fmla="*/ 1555 h 1740"/>
                <a:gd name="T4" fmla="*/ 26 w 1266"/>
                <a:gd name="T5" fmla="*/ 0 h 1740"/>
                <a:gd name="T6" fmla="*/ 23 w 1266"/>
                <a:gd name="T7" fmla="*/ 114 h 1740"/>
                <a:gd name="T8" fmla="*/ 449 w 1266"/>
                <a:gd name="T9" fmla="*/ 1574 h 1740"/>
                <a:gd name="T10" fmla="*/ 1266 w 1266"/>
                <a:gd name="T11" fmla="*/ 1489 h 1740"/>
              </a:gdLst>
              <a:ahLst/>
              <a:cxnLst>
                <a:cxn ang="0">
                  <a:pos x="T0" y="T1"/>
                </a:cxn>
                <a:cxn ang="0">
                  <a:pos x="T2" y="T3"/>
                </a:cxn>
                <a:cxn ang="0">
                  <a:pos x="T4" y="T5"/>
                </a:cxn>
                <a:cxn ang="0">
                  <a:pos x="T6" y="T7"/>
                </a:cxn>
                <a:cxn ang="0">
                  <a:pos x="T8" y="T9"/>
                </a:cxn>
                <a:cxn ang="0">
                  <a:pos x="T10" y="T11"/>
                </a:cxn>
              </a:cxnLst>
              <a:rect l="0" t="0" r="r" b="b"/>
              <a:pathLst>
                <a:path w="1266" h="1740">
                  <a:moveTo>
                    <a:pt x="1266" y="1489"/>
                  </a:moveTo>
                  <a:cubicBezTo>
                    <a:pt x="918" y="1699"/>
                    <a:pt x="476" y="1555"/>
                    <a:pt x="476" y="1555"/>
                  </a:cubicBezTo>
                  <a:cubicBezTo>
                    <a:pt x="26" y="0"/>
                    <a:pt x="26" y="0"/>
                    <a:pt x="26" y="0"/>
                  </a:cubicBezTo>
                  <a:cubicBezTo>
                    <a:pt x="16" y="8"/>
                    <a:pt x="0" y="33"/>
                    <a:pt x="23" y="114"/>
                  </a:cubicBezTo>
                  <a:cubicBezTo>
                    <a:pt x="53" y="223"/>
                    <a:pt x="449" y="1574"/>
                    <a:pt x="449" y="1574"/>
                  </a:cubicBezTo>
                  <a:cubicBezTo>
                    <a:pt x="988" y="1740"/>
                    <a:pt x="1266" y="1489"/>
                    <a:pt x="1266" y="148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1011" y="726"/>
              <a:ext cx="1520" cy="538"/>
            </a:xfrm>
            <a:custGeom>
              <a:avLst/>
              <a:gdLst>
                <a:gd name="T0" fmla="*/ 655 w 1276"/>
                <a:gd name="T1" fmla="*/ 384 h 452"/>
                <a:gd name="T2" fmla="*/ 1276 w 1276"/>
                <a:gd name="T3" fmla="*/ 132 h 452"/>
                <a:gd name="T4" fmla="*/ 589 w 1276"/>
                <a:gd name="T5" fmla="*/ 113 h 452"/>
                <a:gd name="T6" fmla="*/ 32 w 1276"/>
                <a:gd name="T7" fmla="*/ 335 h 452"/>
                <a:gd name="T8" fmla="*/ 15 w 1276"/>
                <a:gd name="T9" fmla="*/ 421 h 452"/>
                <a:gd name="T10" fmla="*/ 655 w 1276"/>
                <a:gd name="T11" fmla="*/ 384 h 452"/>
              </a:gdLst>
              <a:ahLst/>
              <a:cxnLst>
                <a:cxn ang="0">
                  <a:pos x="T0" y="T1"/>
                </a:cxn>
                <a:cxn ang="0">
                  <a:pos x="T2" y="T3"/>
                </a:cxn>
                <a:cxn ang="0">
                  <a:pos x="T4" y="T5"/>
                </a:cxn>
                <a:cxn ang="0">
                  <a:pos x="T6" y="T7"/>
                </a:cxn>
                <a:cxn ang="0">
                  <a:pos x="T8" y="T9"/>
                </a:cxn>
                <a:cxn ang="0">
                  <a:pos x="T10" y="T11"/>
                </a:cxn>
              </a:cxnLst>
              <a:rect l="0" t="0" r="r" b="b"/>
              <a:pathLst>
                <a:path w="1276" h="452">
                  <a:moveTo>
                    <a:pt x="655" y="384"/>
                  </a:moveTo>
                  <a:cubicBezTo>
                    <a:pt x="977" y="319"/>
                    <a:pt x="1222" y="213"/>
                    <a:pt x="1276" y="132"/>
                  </a:cubicBezTo>
                  <a:cubicBezTo>
                    <a:pt x="1244" y="81"/>
                    <a:pt x="1114" y="0"/>
                    <a:pt x="589" y="113"/>
                  </a:cubicBezTo>
                  <a:cubicBezTo>
                    <a:pt x="589" y="113"/>
                    <a:pt x="225" y="176"/>
                    <a:pt x="32" y="335"/>
                  </a:cubicBezTo>
                  <a:cubicBezTo>
                    <a:pt x="32" y="335"/>
                    <a:pt x="0" y="341"/>
                    <a:pt x="15" y="421"/>
                  </a:cubicBezTo>
                  <a:cubicBezTo>
                    <a:pt x="132" y="452"/>
                    <a:pt x="378" y="440"/>
                    <a:pt x="655" y="384"/>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2341" y="986"/>
              <a:ext cx="222" cy="1957"/>
            </a:xfrm>
            <a:custGeom>
              <a:avLst/>
              <a:gdLst>
                <a:gd name="T0" fmla="*/ 49 w 187"/>
                <a:gd name="T1" fmla="*/ 0 h 1644"/>
                <a:gd name="T2" fmla="*/ 0 w 187"/>
                <a:gd name="T3" fmla="*/ 25 h 1644"/>
                <a:gd name="T4" fmla="*/ 134 w 187"/>
                <a:gd name="T5" fmla="*/ 1644 h 1644"/>
                <a:gd name="T6" fmla="*/ 187 w 187"/>
                <a:gd name="T7" fmla="*/ 1607 h 1644"/>
                <a:gd name="T8" fmla="*/ 49 w 187"/>
                <a:gd name="T9" fmla="*/ 0 h 1644"/>
              </a:gdLst>
              <a:ahLst/>
              <a:cxnLst>
                <a:cxn ang="0">
                  <a:pos x="T0" y="T1"/>
                </a:cxn>
                <a:cxn ang="0">
                  <a:pos x="T2" y="T3"/>
                </a:cxn>
                <a:cxn ang="0">
                  <a:pos x="T4" y="T5"/>
                </a:cxn>
                <a:cxn ang="0">
                  <a:pos x="T6" y="T7"/>
                </a:cxn>
                <a:cxn ang="0">
                  <a:pos x="T8" y="T9"/>
                </a:cxn>
              </a:cxnLst>
              <a:rect l="0" t="0" r="r" b="b"/>
              <a:pathLst>
                <a:path w="187" h="1644">
                  <a:moveTo>
                    <a:pt x="49" y="0"/>
                  </a:moveTo>
                  <a:cubicBezTo>
                    <a:pt x="34" y="8"/>
                    <a:pt x="17" y="16"/>
                    <a:pt x="0" y="25"/>
                  </a:cubicBezTo>
                  <a:cubicBezTo>
                    <a:pt x="102" y="730"/>
                    <a:pt x="128" y="1412"/>
                    <a:pt x="134" y="1644"/>
                  </a:cubicBezTo>
                  <a:cubicBezTo>
                    <a:pt x="154" y="1632"/>
                    <a:pt x="171" y="1619"/>
                    <a:pt x="187" y="1607"/>
                  </a:cubicBezTo>
                  <a:cubicBezTo>
                    <a:pt x="180" y="1079"/>
                    <a:pt x="95" y="354"/>
                    <a:pt x="49" y="0"/>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1169" y="1257"/>
              <a:ext cx="1429" cy="1768"/>
            </a:xfrm>
            <a:custGeom>
              <a:avLst/>
              <a:gdLst>
                <a:gd name="T0" fmla="*/ 0 w 1200"/>
                <a:gd name="T1" fmla="*/ 142 h 1485"/>
                <a:gd name="T2" fmla="*/ 358 w 1200"/>
                <a:gd name="T3" fmla="*/ 1363 h 1485"/>
                <a:gd name="T4" fmla="*/ 1169 w 1200"/>
                <a:gd name="T5" fmla="*/ 1227 h 1485"/>
                <a:gd name="T6" fmla="*/ 1192 w 1200"/>
                <a:gd name="T7" fmla="*/ 1103 h 1485"/>
                <a:gd name="T8" fmla="*/ 1119 w 1200"/>
                <a:gd name="T9" fmla="*/ 128 h 1485"/>
                <a:gd name="T10" fmla="*/ 1045 w 1200"/>
                <a:gd name="T11" fmla="*/ 17 h 1485"/>
                <a:gd name="T12" fmla="*/ 571 w 1200"/>
                <a:gd name="T13" fmla="*/ 88 h 1485"/>
                <a:gd name="T14" fmla="*/ 258 w 1200"/>
                <a:gd name="T15" fmla="*/ 36 h 1485"/>
                <a:gd name="T16" fmla="*/ 0 w 1200"/>
                <a:gd name="T17" fmla="*/ 142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1485">
                  <a:moveTo>
                    <a:pt x="0" y="142"/>
                  </a:moveTo>
                  <a:cubicBezTo>
                    <a:pt x="358" y="1363"/>
                    <a:pt x="358" y="1363"/>
                    <a:pt x="358" y="1363"/>
                  </a:cubicBezTo>
                  <a:cubicBezTo>
                    <a:pt x="358" y="1363"/>
                    <a:pt x="777" y="1485"/>
                    <a:pt x="1169" y="1227"/>
                  </a:cubicBezTo>
                  <a:cubicBezTo>
                    <a:pt x="1169" y="1227"/>
                    <a:pt x="1200" y="1204"/>
                    <a:pt x="1192" y="1103"/>
                  </a:cubicBezTo>
                  <a:cubicBezTo>
                    <a:pt x="1119" y="128"/>
                    <a:pt x="1119" y="128"/>
                    <a:pt x="1119" y="128"/>
                  </a:cubicBezTo>
                  <a:cubicBezTo>
                    <a:pt x="1119" y="128"/>
                    <a:pt x="1138" y="35"/>
                    <a:pt x="1045" y="17"/>
                  </a:cubicBezTo>
                  <a:cubicBezTo>
                    <a:pt x="951" y="0"/>
                    <a:pt x="683" y="36"/>
                    <a:pt x="571" y="88"/>
                  </a:cubicBezTo>
                  <a:cubicBezTo>
                    <a:pt x="571" y="88"/>
                    <a:pt x="403" y="8"/>
                    <a:pt x="258" y="36"/>
                  </a:cubicBezTo>
                  <a:cubicBezTo>
                    <a:pt x="70" y="72"/>
                    <a:pt x="0" y="142"/>
                    <a:pt x="0" y="142"/>
                  </a:cubicBez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983" y="2273"/>
              <a:ext cx="575" cy="821"/>
            </a:xfrm>
            <a:custGeom>
              <a:avLst/>
              <a:gdLst>
                <a:gd name="T0" fmla="*/ 381 w 483"/>
                <a:gd name="T1" fmla="*/ 0 h 690"/>
                <a:gd name="T2" fmla="*/ 123 w 483"/>
                <a:gd name="T3" fmla="*/ 422 h 690"/>
                <a:gd name="T4" fmla="*/ 41 w 483"/>
                <a:gd name="T5" fmla="*/ 454 h 690"/>
                <a:gd name="T6" fmla="*/ 12 w 483"/>
                <a:gd name="T7" fmla="*/ 545 h 690"/>
                <a:gd name="T8" fmla="*/ 22 w 483"/>
                <a:gd name="T9" fmla="*/ 616 h 690"/>
                <a:gd name="T10" fmla="*/ 53 w 483"/>
                <a:gd name="T11" fmla="*/ 642 h 690"/>
                <a:gd name="T12" fmla="*/ 89 w 483"/>
                <a:gd name="T13" fmla="*/ 656 h 690"/>
                <a:gd name="T14" fmla="*/ 118 w 483"/>
                <a:gd name="T15" fmla="*/ 678 h 690"/>
                <a:gd name="T16" fmla="*/ 177 w 483"/>
                <a:gd name="T17" fmla="*/ 670 h 690"/>
                <a:gd name="T18" fmla="*/ 229 w 483"/>
                <a:gd name="T19" fmla="*/ 634 h 690"/>
                <a:gd name="T20" fmla="*/ 249 w 483"/>
                <a:gd name="T21" fmla="*/ 593 h 690"/>
                <a:gd name="T22" fmla="*/ 257 w 483"/>
                <a:gd name="T23" fmla="*/ 534 h 690"/>
                <a:gd name="T24" fmla="*/ 231 w 483"/>
                <a:gd name="T25" fmla="*/ 489 h 690"/>
                <a:gd name="T26" fmla="*/ 199 w 483"/>
                <a:gd name="T27" fmla="*/ 459 h 690"/>
                <a:gd name="T28" fmla="*/ 437 w 483"/>
                <a:gd name="T29" fmla="*/ 154 h 690"/>
                <a:gd name="T30" fmla="*/ 381 w 483"/>
                <a:gd name="T31"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3" h="690">
                  <a:moveTo>
                    <a:pt x="381" y="0"/>
                  </a:moveTo>
                  <a:cubicBezTo>
                    <a:pt x="381" y="0"/>
                    <a:pt x="174" y="143"/>
                    <a:pt x="123" y="422"/>
                  </a:cubicBezTo>
                  <a:cubicBezTo>
                    <a:pt x="123" y="422"/>
                    <a:pt x="52" y="432"/>
                    <a:pt x="41" y="454"/>
                  </a:cubicBezTo>
                  <a:cubicBezTo>
                    <a:pt x="29" y="476"/>
                    <a:pt x="25" y="513"/>
                    <a:pt x="12" y="545"/>
                  </a:cubicBezTo>
                  <a:cubicBezTo>
                    <a:pt x="0" y="578"/>
                    <a:pt x="3" y="610"/>
                    <a:pt x="22" y="616"/>
                  </a:cubicBezTo>
                  <a:cubicBezTo>
                    <a:pt x="40" y="622"/>
                    <a:pt x="47" y="631"/>
                    <a:pt x="53" y="642"/>
                  </a:cubicBezTo>
                  <a:cubicBezTo>
                    <a:pt x="60" y="654"/>
                    <a:pt x="76" y="654"/>
                    <a:pt x="89" y="656"/>
                  </a:cubicBezTo>
                  <a:cubicBezTo>
                    <a:pt x="101" y="658"/>
                    <a:pt x="105" y="670"/>
                    <a:pt x="118" y="678"/>
                  </a:cubicBezTo>
                  <a:cubicBezTo>
                    <a:pt x="132" y="687"/>
                    <a:pt x="158" y="690"/>
                    <a:pt x="177" y="670"/>
                  </a:cubicBezTo>
                  <a:cubicBezTo>
                    <a:pt x="196" y="650"/>
                    <a:pt x="215" y="641"/>
                    <a:pt x="229" y="634"/>
                  </a:cubicBezTo>
                  <a:cubicBezTo>
                    <a:pt x="244" y="628"/>
                    <a:pt x="245" y="621"/>
                    <a:pt x="249" y="593"/>
                  </a:cubicBezTo>
                  <a:cubicBezTo>
                    <a:pt x="254" y="565"/>
                    <a:pt x="257" y="534"/>
                    <a:pt x="257" y="534"/>
                  </a:cubicBezTo>
                  <a:cubicBezTo>
                    <a:pt x="257" y="534"/>
                    <a:pt x="262" y="502"/>
                    <a:pt x="231" y="489"/>
                  </a:cubicBezTo>
                  <a:cubicBezTo>
                    <a:pt x="201" y="476"/>
                    <a:pt x="199" y="459"/>
                    <a:pt x="199" y="459"/>
                  </a:cubicBezTo>
                  <a:cubicBezTo>
                    <a:pt x="199" y="459"/>
                    <a:pt x="284" y="262"/>
                    <a:pt x="437" y="154"/>
                  </a:cubicBezTo>
                  <a:cubicBezTo>
                    <a:pt x="437" y="154"/>
                    <a:pt x="483" y="39"/>
                    <a:pt x="381" y="0"/>
                  </a:cubicBez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2652" y="2130"/>
              <a:ext cx="581" cy="663"/>
            </a:xfrm>
            <a:custGeom>
              <a:avLst/>
              <a:gdLst>
                <a:gd name="T0" fmla="*/ 459 w 488"/>
                <a:gd name="T1" fmla="*/ 373 h 557"/>
                <a:gd name="T2" fmla="*/ 402 w 488"/>
                <a:gd name="T3" fmla="*/ 296 h 557"/>
                <a:gd name="T4" fmla="*/ 314 w 488"/>
                <a:gd name="T5" fmla="*/ 292 h 557"/>
                <a:gd name="T6" fmla="*/ 0 w 488"/>
                <a:gd name="T7" fmla="*/ 0 h 557"/>
                <a:gd name="T8" fmla="*/ 11 w 488"/>
                <a:gd name="T9" fmla="*/ 170 h 557"/>
                <a:gd name="T10" fmla="*/ 254 w 488"/>
                <a:gd name="T11" fmla="*/ 351 h 557"/>
                <a:gd name="T12" fmla="*/ 233 w 488"/>
                <a:gd name="T13" fmla="*/ 390 h 557"/>
                <a:gd name="T14" fmla="*/ 223 w 488"/>
                <a:gd name="T15" fmla="*/ 441 h 557"/>
                <a:gd name="T16" fmla="*/ 249 w 488"/>
                <a:gd name="T17" fmla="*/ 495 h 557"/>
                <a:gd name="T18" fmla="*/ 281 w 488"/>
                <a:gd name="T19" fmla="*/ 527 h 557"/>
                <a:gd name="T20" fmla="*/ 342 w 488"/>
                <a:gd name="T21" fmla="*/ 544 h 557"/>
                <a:gd name="T22" fmla="*/ 401 w 488"/>
                <a:gd name="T23" fmla="*/ 533 h 557"/>
                <a:gd name="T24" fmla="*/ 422 w 488"/>
                <a:gd name="T25" fmla="*/ 503 h 557"/>
                <a:gd name="T26" fmla="*/ 451 w 488"/>
                <a:gd name="T27" fmla="*/ 478 h 557"/>
                <a:gd name="T28" fmla="*/ 472 w 488"/>
                <a:gd name="T29" fmla="*/ 443 h 557"/>
                <a:gd name="T30" fmla="*/ 459 w 488"/>
                <a:gd name="T31" fmla="*/ 373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557">
                  <a:moveTo>
                    <a:pt x="459" y="373"/>
                  </a:moveTo>
                  <a:cubicBezTo>
                    <a:pt x="436" y="346"/>
                    <a:pt x="420" y="314"/>
                    <a:pt x="402" y="296"/>
                  </a:cubicBezTo>
                  <a:cubicBezTo>
                    <a:pt x="384" y="279"/>
                    <a:pt x="314" y="292"/>
                    <a:pt x="314" y="292"/>
                  </a:cubicBezTo>
                  <a:cubicBezTo>
                    <a:pt x="221" y="125"/>
                    <a:pt x="81" y="39"/>
                    <a:pt x="0" y="0"/>
                  </a:cubicBezTo>
                  <a:cubicBezTo>
                    <a:pt x="11" y="170"/>
                    <a:pt x="11" y="170"/>
                    <a:pt x="11" y="170"/>
                  </a:cubicBezTo>
                  <a:cubicBezTo>
                    <a:pt x="151" y="237"/>
                    <a:pt x="254" y="351"/>
                    <a:pt x="254" y="351"/>
                  </a:cubicBezTo>
                  <a:cubicBezTo>
                    <a:pt x="254" y="351"/>
                    <a:pt x="258" y="367"/>
                    <a:pt x="233" y="390"/>
                  </a:cubicBezTo>
                  <a:cubicBezTo>
                    <a:pt x="208" y="412"/>
                    <a:pt x="223" y="441"/>
                    <a:pt x="223" y="441"/>
                  </a:cubicBezTo>
                  <a:cubicBezTo>
                    <a:pt x="223" y="441"/>
                    <a:pt x="236" y="470"/>
                    <a:pt x="249" y="495"/>
                  </a:cubicBezTo>
                  <a:cubicBezTo>
                    <a:pt x="262" y="519"/>
                    <a:pt x="266" y="525"/>
                    <a:pt x="281" y="527"/>
                  </a:cubicBezTo>
                  <a:cubicBezTo>
                    <a:pt x="297" y="529"/>
                    <a:pt x="318" y="531"/>
                    <a:pt x="342" y="544"/>
                  </a:cubicBezTo>
                  <a:cubicBezTo>
                    <a:pt x="367" y="557"/>
                    <a:pt x="391" y="546"/>
                    <a:pt x="401" y="533"/>
                  </a:cubicBezTo>
                  <a:cubicBezTo>
                    <a:pt x="410" y="521"/>
                    <a:pt x="410" y="509"/>
                    <a:pt x="422" y="503"/>
                  </a:cubicBezTo>
                  <a:cubicBezTo>
                    <a:pt x="433" y="497"/>
                    <a:pt x="448" y="491"/>
                    <a:pt x="451" y="478"/>
                  </a:cubicBezTo>
                  <a:cubicBezTo>
                    <a:pt x="453" y="465"/>
                    <a:pt x="457" y="455"/>
                    <a:pt x="472" y="443"/>
                  </a:cubicBezTo>
                  <a:cubicBezTo>
                    <a:pt x="488" y="432"/>
                    <a:pt x="481" y="400"/>
                    <a:pt x="459" y="373"/>
                  </a:cubicBez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5"/>
            <p:cNvSpPr>
              <a:spLocks/>
            </p:cNvSpPr>
            <p:nvPr/>
          </p:nvSpPr>
          <p:spPr bwMode="auto">
            <a:xfrm>
              <a:off x="1472" y="3052"/>
              <a:ext cx="414" cy="707"/>
            </a:xfrm>
            <a:custGeom>
              <a:avLst/>
              <a:gdLst>
                <a:gd name="T0" fmla="*/ 184 w 347"/>
                <a:gd name="T1" fmla="*/ 0 h 594"/>
                <a:gd name="T2" fmla="*/ 249 w 347"/>
                <a:gd name="T3" fmla="*/ 421 h 594"/>
                <a:gd name="T4" fmla="*/ 11 w 347"/>
                <a:gd name="T5" fmla="*/ 594 h 594"/>
                <a:gd name="T6" fmla="*/ 347 w 347"/>
                <a:gd name="T7" fmla="*/ 561 h 594"/>
                <a:gd name="T8" fmla="*/ 327 w 347"/>
                <a:gd name="T9" fmla="*/ 22 h 594"/>
                <a:gd name="T10" fmla="*/ 184 w 347"/>
                <a:gd name="T11" fmla="*/ 0 h 594"/>
              </a:gdLst>
              <a:ahLst/>
              <a:cxnLst>
                <a:cxn ang="0">
                  <a:pos x="T0" y="T1"/>
                </a:cxn>
                <a:cxn ang="0">
                  <a:pos x="T2" y="T3"/>
                </a:cxn>
                <a:cxn ang="0">
                  <a:pos x="T4" y="T5"/>
                </a:cxn>
                <a:cxn ang="0">
                  <a:pos x="T6" y="T7"/>
                </a:cxn>
                <a:cxn ang="0">
                  <a:pos x="T8" y="T9"/>
                </a:cxn>
                <a:cxn ang="0">
                  <a:pos x="T10" y="T11"/>
                </a:cxn>
              </a:cxnLst>
              <a:rect l="0" t="0" r="r" b="b"/>
              <a:pathLst>
                <a:path w="347" h="594">
                  <a:moveTo>
                    <a:pt x="184" y="0"/>
                  </a:moveTo>
                  <a:cubicBezTo>
                    <a:pt x="249" y="421"/>
                    <a:pt x="249" y="421"/>
                    <a:pt x="249" y="421"/>
                  </a:cubicBezTo>
                  <a:cubicBezTo>
                    <a:pt x="249" y="421"/>
                    <a:pt x="0" y="430"/>
                    <a:pt x="11" y="594"/>
                  </a:cubicBezTo>
                  <a:cubicBezTo>
                    <a:pt x="11" y="594"/>
                    <a:pt x="249" y="592"/>
                    <a:pt x="347" y="561"/>
                  </a:cubicBezTo>
                  <a:cubicBezTo>
                    <a:pt x="347" y="561"/>
                    <a:pt x="318" y="119"/>
                    <a:pt x="327" y="22"/>
                  </a:cubicBezTo>
                  <a:lnTo>
                    <a:pt x="184" y="0"/>
                  </a:ln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6"/>
            <p:cNvSpPr>
              <a:spLocks/>
            </p:cNvSpPr>
            <p:nvPr/>
          </p:nvSpPr>
          <p:spPr bwMode="auto">
            <a:xfrm>
              <a:off x="2299" y="2952"/>
              <a:ext cx="416" cy="802"/>
            </a:xfrm>
            <a:custGeom>
              <a:avLst/>
              <a:gdLst>
                <a:gd name="T0" fmla="*/ 0 w 349"/>
                <a:gd name="T1" fmla="*/ 59 h 674"/>
                <a:gd name="T2" fmla="*/ 11 w 349"/>
                <a:gd name="T3" fmla="*/ 650 h 674"/>
                <a:gd name="T4" fmla="*/ 349 w 349"/>
                <a:gd name="T5" fmla="*/ 655 h 674"/>
                <a:gd name="T6" fmla="*/ 103 w 349"/>
                <a:gd name="T7" fmla="*/ 504 h 674"/>
                <a:gd name="T8" fmla="*/ 158 w 349"/>
                <a:gd name="T9" fmla="*/ 0 h 674"/>
                <a:gd name="T10" fmla="*/ 0 w 349"/>
                <a:gd name="T11" fmla="*/ 59 h 674"/>
              </a:gdLst>
              <a:ahLst/>
              <a:cxnLst>
                <a:cxn ang="0">
                  <a:pos x="T0" y="T1"/>
                </a:cxn>
                <a:cxn ang="0">
                  <a:pos x="T2" y="T3"/>
                </a:cxn>
                <a:cxn ang="0">
                  <a:pos x="T4" y="T5"/>
                </a:cxn>
                <a:cxn ang="0">
                  <a:pos x="T6" y="T7"/>
                </a:cxn>
                <a:cxn ang="0">
                  <a:pos x="T8" y="T9"/>
                </a:cxn>
                <a:cxn ang="0">
                  <a:pos x="T10" y="T11"/>
                </a:cxn>
              </a:cxnLst>
              <a:rect l="0" t="0" r="r" b="b"/>
              <a:pathLst>
                <a:path w="349" h="674">
                  <a:moveTo>
                    <a:pt x="0" y="59"/>
                  </a:moveTo>
                  <a:cubicBezTo>
                    <a:pt x="0" y="59"/>
                    <a:pt x="24" y="497"/>
                    <a:pt x="11" y="650"/>
                  </a:cubicBezTo>
                  <a:cubicBezTo>
                    <a:pt x="11" y="650"/>
                    <a:pt x="279" y="674"/>
                    <a:pt x="349" y="655"/>
                  </a:cubicBezTo>
                  <a:cubicBezTo>
                    <a:pt x="349" y="655"/>
                    <a:pt x="345" y="500"/>
                    <a:pt x="103" y="504"/>
                  </a:cubicBezTo>
                  <a:cubicBezTo>
                    <a:pt x="158" y="0"/>
                    <a:pt x="158" y="0"/>
                    <a:pt x="158" y="0"/>
                  </a:cubicBezTo>
                  <a:lnTo>
                    <a:pt x="0" y="59"/>
                  </a:ln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7"/>
            <p:cNvSpPr>
              <a:spLocks/>
            </p:cNvSpPr>
            <p:nvPr/>
          </p:nvSpPr>
          <p:spPr bwMode="auto">
            <a:xfrm>
              <a:off x="1106" y="843"/>
              <a:ext cx="1328" cy="367"/>
            </a:xfrm>
            <a:custGeom>
              <a:avLst/>
              <a:gdLst>
                <a:gd name="T0" fmla="*/ 1107 w 1115"/>
                <a:gd name="T1" fmla="*/ 44 h 308"/>
                <a:gd name="T2" fmla="*/ 573 w 1115"/>
                <a:gd name="T3" fmla="*/ 233 h 308"/>
                <a:gd name="T4" fmla="*/ 9 w 1115"/>
                <a:gd name="T5" fmla="*/ 265 h 308"/>
                <a:gd name="T6" fmla="*/ 531 w 1115"/>
                <a:gd name="T7" fmla="*/ 61 h 308"/>
                <a:gd name="T8" fmla="*/ 1107 w 1115"/>
                <a:gd name="T9" fmla="*/ 44 h 308"/>
              </a:gdLst>
              <a:ahLst/>
              <a:cxnLst>
                <a:cxn ang="0">
                  <a:pos x="T0" y="T1"/>
                </a:cxn>
                <a:cxn ang="0">
                  <a:pos x="T2" y="T3"/>
                </a:cxn>
                <a:cxn ang="0">
                  <a:pos x="T4" y="T5"/>
                </a:cxn>
                <a:cxn ang="0">
                  <a:pos x="T6" y="T7"/>
                </a:cxn>
                <a:cxn ang="0">
                  <a:pos x="T8" y="T9"/>
                </a:cxn>
              </a:cxnLst>
              <a:rect l="0" t="0" r="r" b="b"/>
              <a:pathLst>
                <a:path w="1115" h="308">
                  <a:moveTo>
                    <a:pt x="1107" y="44"/>
                  </a:moveTo>
                  <a:cubicBezTo>
                    <a:pt x="1115" y="87"/>
                    <a:pt x="877" y="172"/>
                    <a:pt x="573" y="233"/>
                  </a:cubicBezTo>
                  <a:cubicBezTo>
                    <a:pt x="270" y="294"/>
                    <a:pt x="17" y="308"/>
                    <a:pt x="9" y="265"/>
                  </a:cubicBezTo>
                  <a:cubicBezTo>
                    <a:pt x="0" y="222"/>
                    <a:pt x="228" y="122"/>
                    <a:pt x="531" y="61"/>
                  </a:cubicBezTo>
                  <a:cubicBezTo>
                    <a:pt x="834" y="0"/>
                    <a:pt x="1098" y="1"/>
                    <a:pt x="1107" y="44"/>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8"/>
            <p:cNvSpPr>
              <a:spLocks/>
            </p:cNvSpPr>
            <p:nvPr/>
          </p:nvSpPr>
          <p:spPr bwMode="auto">
            <a:xfrm>
              <a:off x="782" y="648"/>
              <a:ext cx="474" cy="323"/>
            </a:xfrm>
            <a:custGeom>
              <a:avLst/>
              <a:gdLst>
                <a:gd name="T0" fmla="*/ 398 w 398"/>
                <a:gd name="T1" fmla="*/ 257 h 272"/>
                <a:gd name="T2" fmla="*/ 280 w 398"/>
                <a:gd name="T3" fmla="*/ 196 h 272"/>
                <a:gd name="T4" fmla="*/ 53 w 398"/>
                <a:gd name="T5" fmla="*/ 201 h 272"/>
                <a:gd name="T6" fmla="*/ 92 w 398"/>
                <a:gd name="T7" fmla="*/ 49 h 272"/>
                <a:gd name="T8" fmla="*/ 398 w 398"/>
                <a:gd name="T9" fmla="*/ 257 h 272"/>
              </a:gdLst>
              <a:ahLst/>
              <a:cxnLst>
                <a:cxn ang="0">
                  <a:pos x="T0" y="T1"/>
                </a:cxn>
                <a:cxn ang="0">
                  <a:pos x="T2" y="T3"/>
                </a:cxn>
                <a:cxn ang="0">
                  <a:pos x="T4" y="T5"/>
                </a:cxn>
                <a:cxn ang="0">
                  <a:pos x="T6" y="T7"/>
                </a:cxn>
                <a:cxn ang="0">
                  <a:pos x="T8" y="T9"/>
                </a:cxn>
              </a:cxnLst>
              <a:rect l="0" t="0" r="r" b="b"/>
              <a:pathLst>
                <a:path w="398" h="272">
                  <a:moveTo>
                    <a:pt x="398" y="257"/>
                  </a:moveTo>
                  <a:cubicBezTo>
                    <a:pt x="398" y="257"/>
                    <a:pt x="359" y="176"/>
                    <a:pt x="280" y="196"/>
                  </a:cubicBezTo>
                  <a:cubicBezTo>
                    <a:pt x="201" y="216"/>
                    <a:pt x="106" y="272"/>
                    <a:pt x="53" y="201"/>
                  </a:cubicBezTo>
                  <a:cubicBezTo>
                    <a:pt x="0" y="129"/>
                    <a:pt x="39" y="78"/>
                    <a:pt x="92" y="49"/>
                  </a:cubicBezTo>
                  <a:cubicBezTo>
                    <a:pt x="180" y="0"/>
                    <a:pt x="392" y="73"/>
                    <a:pt x="398" y="257"/>
                  </a:cubicBez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9"/>
            <p:cNvSpPr>
              <a:spLocks/>
            </p:cNvSpPr>
            <p:nvPr/>
          </p:nvSpPr>
          <p:spPr bwMode="auto">
            <a:xfrm>
              <a:off x="1228" y="543"/>
              <a:ext cx="204" cy="265"/>
            </a:xfrm>
            <a:custGeom>
              <a:avLst/>
              <a:gdLst>
                <a:gd name="T0" fmla="*/ 146 w 171"/>
                <a:gd name="T1" fmla="*/ 223 h 223"/>
                <a:gd name="T2" fmla="*/ 119 w 171"/>
                <a:gd name="T3" fmla="*/ 75 h 223"/>
                <a:gd name="T4" fmla="*/ 7 w 171"/>
                <a:gd name="T5" fmla="*/ 53 h 223"/>
                <a:gd name="T6" fmla="*/ 59 w 171"/>
                <a:gd name="T7" fmla="*/ 144 h 223"/>
                <a:gd name="T8" fmla="*/ 146 w 171"/>
                <a:gd name="T9" fmla="*/ 223 h 223"/>
              </a:gdLst>
              <a:ahLst/>
              <a:cxnLst>
                <a:cxn ang="0">
                  <a:pos x="T0" y="T1"/>
                </a:cxn>
                <a:cxn ang="0">
                  <a:pos x="T2" y="T3"/>
                </a:cxn>
                <a:cxn ang="0">
                  <a:pos x="T4" y="T5"/>
                </a:cxn>
                <a:cxn ang="0">
                  <a:pos x="T6" y="T7"/>
                </a:cxn>
                <a:cxn ang="0">
                  <a:pos x="T8" y="T9"/>
                </a:cxn>
              </a:cxnLst>
              <a:rect l="0" t="0" r="r" b="b"/>
              <a:pathLst>
                <a:path w="171" h="223">
                  <a:moveTo>
                    <a:pt x="146" y="223"/>
                  </a:moveTo>
                  <a:cubicBezTo>
                    <a:pt x="146" y="223"/>
                    <a:pt x="171" y="149"/>
                    <a:pt x="119" y="75"/>
                  </a:cubicBezTo>
                  <a:cubicBezTo>
                    <a:pt x="67" y="0"/>
                    <a:pt x="14" y="43"/>
                    <a:pt x="7" y="53"/>
                  </a:cubicBezTo>
                  <a:cubicBezTo>
                    <a:pt x="0" y="63"/>
                    <a:pt x="0" y="118"/>
                    <a:pt x="59" y="144"/>
                  </a:cubicBezTo>
                  <a:cubicBezTo>
                    <a:pt x="118" y="170"/>
                    <a:pt x="142" y="187"/>
                    <a:pt x="146" y="223"/>
                  </a:cubicBez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0"/>
            <p:cNvSpPr>
              <a:spLocks/>
            </p:cNvSpPr>
            <p:nvPr/>
          </p:nvSpPr>
          <p:spPr bwMode="auto">
            <a:xfrm>
              <a:off x="2108" y="408"/>
              <a:ext cx="298" cy="319"/>
            </a:xfrm>
            <a:custGeom>
              <a:avLst/>
              <a:gdLst>
                <a:gd name="T0" fmla="*/ 19 w 250"/>
                <a:gd name="T1" fmla="*/ 268 h 268"/>
                <a:gd name="T2" fmla="*/ 68 w 250"/>
                <a:gd name="T3" fmla="*/ 74 h 268"/>
                <a:gd name="T4" fmla="*/ 220 w 250"/>
                <a:gd name="T5" fmla="*/ 27 h 268"/>
                <a:gd name="T6" fmla="*/ 188 w 250"/>
                <a:gd name="T7" fmla="*/ 142 h 268"/>
                <a:gd name="T8" fmla="*/ 19 w 250"/>
                <a:gd name="T9" fmla="*/ 268 h 268"/>
              </a:gdLst>
              <a:ahLst/>
              <a:cxnLst>
                <a:cxn ang="0">
                  <a:pos x="T0" y="T1"/>
                </a:cxn>
                <a:cxn ang="0">
                  <a:pos x="T2" y="T3"/>
                </a:cxn>
                <a:cxn ang="0">
                  <a:pos x="T4" y="T5"/>
                </a:cxn>
                <a:cxn ang="0">
                  <a:pos x="T6" y="T7"/>
                </a:cxn>
                <a:cxn ang="0">
                  <a:pos x="T8" y="T9"/>
                </a:cxn>
              </a:cxnLst>
              <a:rect l="0" t="0" r="r" b="b"/>
              <a:pathLst>
                <a:path w="250" h="268">
                  <a:moveTo>
                    <a:pt x="19" y="268"/>
                  </a:moveTo>
                  <a:cubicBezTo>
                    <a:pt x="19" y="268"/>
                    <a:pt x="0" y="149"/>
                    <a:pt x="68" y="74"/>
                  </a:cubicBezTo>
                  <a:cubicBezTo>
                    <a:pt x="135" y="0"/>
                    <a:pt x="198" y="8"/>
                    <a:pt x="220" y="27"/>
                  </a:cubicBezTo>
                  <a:cubicBezTo>
                    <a:pt x="241" y="46"/>
                    <a:pt x="250" y="105"/>
                    <a:pt x="188" y="142"/>
                  </a:cubicBezTo>
                  <a:cubicBezTo>
                    <a:pt x="127" y="179"/>
                    <a:pt x="26" y="214"/>
                    <a:pt x="19" y="268"/>
                  </a:cubicBez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1"/>
            <p:cNvSpPr>
              <a:spLocks/>
            </p:cNvSpPr>
            <p:nvPr/>
          </p:nvSpPr>
          <p:spPr bwMode="auto">
            <a:xfrm>
              <a:off x="1245" y="1335"/>
              <a:ext cx="529" cy="1575"/>
            </a:xfrm>
            <a:custGeom>
              <a:avLst/>
              <a:gdLst>
                <a:gd name="T0" fmla="*/ 81 w 444"/>
                <a:gd name="T1" fmla="*/ 0 h 1323"/>
                <a:gd name="T2" fmla="*/ 0 w 444"/>
                <a:gd name="T3" fmla="*/ 34 h 1323"/>
                <a:gd name="T4" fmla="*/ 364 w 444"/>
                <a:gd name="T5" fmla="*/ 1313 h 1323"/>
                <a:gd name="T6" fmla="*/ 444 w 444"/>
                <a:gd name="T7" fmla="*/ 1323 h 1323"/>
                <a:gd name="T8" fmla="*/ 81 w 444"/>
                <a:gd name="T9" fmla="*/ 0 h 1323"/>
              </a:gdLst>
              <a:ahLst/>
              <a:cxnLst>
                <a:cxn ang="0">
                  <a:pos x="T0" y="T1"/>
                </a:cxn>
                <a:cxn ang="0">
                  <a:pos x="T2" y="T3"/>
                </a:cxn>
                <a:cxn ang="0">
                  <a:pos x="T4" y="T5"/>
                </a:cxn>
                <a:cxn ang="0">
                  <a:pos x="T6" y="T7"/>
                </a:cxn>
                <a:cxn ang="0">
                  <a:pos x="T8" y="T9"/>
                </a:cxn>
              </a:cxnLst>
              <a:rect l="0" t="0" r="r" b="b"/>
              <a:pathLst>
                <a:path w="444" h="1323">
                  <a:moveTo>
                    <a:pt x="81" y="0"/>
                  </a:moveTo>
                  <a:cubicBezTo>
                    <a:pt x="48" y="12"/>
                    <a:pt x="22" y="23"/>
                    <a:pt x="0" y="34"/>
                  </a:cubicBezTo>
                  <a:cubicBezTo>
                    <a:pt x="105" y="402"/>
                    <a:pt x="273" y="996"/>
                    <a:pt x="364" y="1313"/>
                  </a:cubicBezTo>
                  <a:cubicBezTo>
                    <a:pt x="386" y="1317"/>
                    <a:pt x="413" y="1320"/>
                    <a:pt x="444" y="1323"/>
                  </a:cubicBezTo>
                  <a:lnTo>
                    <a:pt x="81"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2"/>
            <p:cNvSpPr>
              <a:spLocks/>
            </p:cNvSpPr>
            <p:nvPr/>
          </p:nvSpPr>
          <p:spPr bwMode="auto">
            <a:xfrm>
              <a:off x="1863" y="1258"/>
              <a:ext cx="688" cy="171"/>
            </a:xfrm>
            <a:custGeom>
              <a:avLst/>
              <a:gdLst>
                <a:gd name="T0" fmla="*/ 0 w 578"/>
                <a:gd name="T1" fmla="*/ 82 h 143"/>
                <a:gd name="T2" fmla="*/ 310 w 578"/>
                <a:gd name="T3" fmla="*/ 131 h 143"/>
                <a:gd name="T4" fmla="*/ 462 w 578"/>
                <a:gd name="T5" fmla="*/ 16 h 143"/>
                <a:gd name="T6" fmla="*/ 0 w 578"/>
                <a:gd name="T7" fmla="*/ 82 h 143"/>
              </a:gdLst>
              <a:ahLst/>
              <a:cxnLst>
                <a:cxn ang="0">
                  <a:pos x="T0" y="T1"/>
                </a:cxn>
                <a:cxn ang="0">
                  <a:pos x="T2" y="T3"/>
                </a:cxn>
                <a:cxn ang="0">
                  <a:pos x="T4" y="T5"/>
                </a:cxn>
                <a:cxn ang="0">
                  <a:pos x="T6" y="T7"/>
                </a:cxn>
              </a:cxnLst>
              <a:rect l="0" t="0" r="r" b="b"/>
              <a:pathLst>
                <a:path w="578" h="143">
                  <a:moveTo>
                    <a:pt x="0" y="82"/>
                  </a:moveTo>
                  <a:cubicBezTo>
                    <a:pt x="77" y="106"/>
                    <a:pt x="215" y="143"/>
                    <a:pt x="310" y="131"/>
                  </a:cubicBezTo>
                  <a:cubicBezTo>
                    <a:pt x="446" y="114"/>
                    <a:pt x="578" y="48"/>
                    <a:pt x="462" y="16"/>
                  </a:cubicBezTo>
                  <a:cubicBezTo>
                    <a:pt x="372" y="0"/>
                    <a:pt x="118" y="33"/>
                    <a:pt x="0" y="82"/>
                  </a:cubicBez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3"/>
            <p:cNvSpPr>
              <a:spLocks/>
            </p:cNvSpPr>
            <p:nvPr/>
          </p:nvSpPr>
          <p:spPr bwMode="auto">
            <a:xfrm>
              <a:off x="2387" y="1346"/>
              <a:ext cx="172" cy="1414"/>
            </a:xfrm>
            <a:custGeom>
              <a:avLst/>
              <a:gdLst>
                <a:gd name="T0" fmla="*/ 47 w 144"/>
                <a:gd name="T1" fmla="*/ 0 h 1187"/>
                <a:gd name="T2" fmla="*/ 0 w 144"/>
                <a:gd name="T3" fmla="*/ 25 h 1187"/>
                <a:gd name="T4" fmla="*/ 90 w 144"/>
                <a:gd name="T5" fmla="*/ 1187 h 1187"/>
                <a:gd name="T6" fmla="*/ 144 w 144"/>
                <a:gd name="T7" fmla="*/ 1153 h 1187"/>
                <a:gd name="T8" fmla="*/ 47 w 144"/>
                <a:gd name="T9" fmla="*/ 0 h 1187"/>
              </a:gdLst>
              <a:ahLst/>
              <a:cxnLst>
                <a:cxn ang="0">
                  <a:pos x="T0" y="T1"/>
                </a:cxn>
                <a:cxn ang="0">
                  <a:pos x="T2" y="T3"/>
                </a:cxn>
                <a:cxn ang="0">
                  <a:pos x="T4" y="T5"/>
                </a:cxn>
                <a:cxn ang="0">
                  <a:pos x="T6" y="T7"/>
                </a:cxn>
                <a:cxn ang="0">
                  <a:pos x="T8" y="T9"/>
                </a:cxn>
              </a:cxnLst>
              <a:rect l="0" t="0" r="r" b="b"/>
              <a:pathLst>
                <a:path w="144" h="1187">
                  <a:moveTo>
                    <a:pt x="47" y="0"/>
                  </a:moveTo>
                  <a:cubicBezTo>
                    <a:pt x="36" y="9"/>
                    <a:pt x="20" y="17"/>
                    <a:pt x="0" y="25"/>
                  </a:cubicBezTo>
                  <a:cubicBezTo>
                    <a:pt x="56" y="498"/>
                    <a:pt x="80" y="932"/>
                    <a:pt x="90" y="1187"/>
                  </a:cubicBezTo>
                  <a:cubicBezTo>
                    <a:pt x="108" y="1176"/>
                    <a:pt x="126" y="1165"/>
                    <a:pt x="144" y="1153"/>
                  </a:cubicBezTo>
                  <a:cubicBezTo>
                    <a:pt x="131" y="777"/>
                    <a:pt x="86" y="335"/>
                    <a:pt x="47"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4"/>
            <p:cNvSpPr>
              <a:spLocks/>
            </p:cNvSpPr>
            <p:nvPr/>
          </p:nvSpPr>
          <p:spPr bwMode="auto">
            <a:xfrm>
              <a:off x="853" y="706"/>
              <a:ext cx="185" cy="93"/>
            </a:xfrm>
            <a:custGeom>
              <a:avLst/>
              <a:gdLst>
                <a:gd name="T0" fmla="*/ 153 w 155"/>
                <a:gd name="T1" fmla="*/ 23 h 78"/>
                <a:gd name="T2" fmla="*/ 57 w 155"/>
                <a:gd name="T3" fmla="*/ 11 h 78"/>
                <a:gd name="T4" fmla="*/ 8 w 155"/>
                <a:gd name="T5" fmla="*/ 71 h 78"/>
                <a:gd name="T6" fmla="*/ 20 w 155"/>
                <a:gd name="T7" fmla="*/ 75 h 78"/>
                <a:gd name="T8" fmla="*/ 68 w 155"/>
                <a:gd name="T9" fmla="*/ 35 h 78"/>
                <a:gd name="T10" fmla="*/ 151 w 155"/>
                <a:gd name="T11" fmla="*/ 28 h 78"/>
                <a:gd name="T12" fmla="*/ 153 w 155"/>
                <a:gd name="T13" fmla="*/ 23 h 78"/>
              </a:gdLst>
              <a:ahLst/>
              <a:cxnLst>
                <a:cxn ang="0">
                  <a:pos x="T0" y="T1"/>
                </a:cxn>
                <a:cxn ang="0">
                  <a:pos x="T2" y="T3"/>
                </a:cxn>
                <a:cxn ang="0">
                  <a:pos x="T4" y="T5"/>
                </a:cxn>
                <a:cxn ang="0">
                  <a:pos x="T6" y="T7"/>
                </a:cxn>
                <a:cxn ang="0">
                  <a:pos x="T8" y="T9"/>
                </a:cxn>
                <a:cxn ang="0">
                  <a:pos x="T10" y="T11"/>
                </a:cxn>
                <a:cxn ang="0">
                  <a:pos x="T12" y="T13"/>
                </a:cxn>
              </a:cxnLst>
              <a:rect l="0" t="0" r="r" b="b"/>
              <a:pathLst>
                <a:path w="155" h="78">
                  <a:moveTo>
                    <a:pt x="153" y="23"/>
                  </a:moveTo>
                  <a:cubicBezTo>
                    <a:pt x="126" y="3"/>
                    <a:pt x="88" y="0"/>
                    <a:pt x="57" y="11"/>
                  </a:cubicBezTo>
                  <a:cubicBezTo>
                    <a:pt x="34" y="20"/>
                    <a:pt x="0" y="44"/>
                    <a:pt x="8" y="71"/>
                  </a:cubicBezTo>
                  <a:cubicBezTo>
                    <a:pt x="9" y="76"/>
                    <a:pt x="15" y="78"/>
                    <a:pt x="20" y="75"/>
                  </a:cubicBezTo>
                  <a:cubicBezTo>
                    <a:pt x="39" y="66"/>
                    <a:pt x="45" y="43"/>
                    <a:pt x="68" y="35"/>
                  </a:cubicBezTo>
                  <a:cubicBezTo>
                    <a:pt x="94" y="25"/>
                    <a:pt x="123" y="27"/>
                    <a:pt x="151" y="28"/>
                  </a:cubicBezTo>
                  <a:cubicBezTo>
                    <a:pt x="153" y="28"/>
                    <a:pt x="155" y="24"/>
                    <a:pt x="153"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5"/>
            <p:cNvSpPr>
              <a:spLocks/>
            </p:cNvSpPr>
            <p:nvPr/>
          </p:nvSpPr>
          <p:spPr bwMode="auto">
            <a:xfrm>
              <a:off x="1268" y="593"/>
              <a:ext cx="76" cy="59"/>
            </a:xfrm>
            <a:custGeom>
              <a:avLst/>
              <a:gdLst>
                <a:gd name="T0" fmla="*/ 64 w 64"/>
                <a:gd name="T1" fmla="*/ 48 h 50"/>
                <a:gd name="T2" fmla="*/ 46 w 64"/>
                <a:gd name="T3" fmla="*/ 16 h 50"/>
                <a:gd name="T4" fmla="*/ 6 w 64"/>
                <a:gd name="T5" fmla="*/ 9 h 50"/>
                <a:gd name="T6" fmla="*/ 8 w 64"/>
                <a:gd name="T7" fmla="*/ 26 h 50"/>
                <a:gd name="T8" fmla="*/ 36 w 64"/>
                <a:gd name="T9" fmla="*/ 32 h 50"/>
                <a:gd name="T10" fmla="*/ 62 w 64"/>
                <a:gd name="T11" fmla="*/ 49 h 50"/>
                <a:gd name="T12" fmla="*/ 64 w 64"/>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64" h="50">
                  <a:moveTo>
                    <a:pt x="64" y="48"/>
                  </a:moveTo>
                  <a:cubicBezTo>
                    <a:pt x="62" y="36"/>
                    <a:pt x="56" y="24"/>
                    <a:pt x="46" y="16"/>
                  </a:cubicBezTo>
                  <a:cubicBezTo>
                    <a:pt x="35" y="7"/>
                    <a:pt x="18" y="0"/>
                    <a:pt x="6" y="9"/>
                  </a:cubicBezTo>
                  <a:cubicBezTo>
                    <a:pt x="0" y="13"/>
                    <a:pt x="2" y="23"/>
                    <a:pt x="8" y="26"/>
                  </a:cubicBezTo>
                  <a:cubicBezTo>
                    <a:pt x="17" y="30"/>
                    <a:pt x="27" y="28"/>
                    <a:pt x="36" y="32"/>
                  </a:cubicBezTo>
                  <a:cubicBezTo>
                    <a:pt x="46" y="36"/>
                    <a:pt x="55" y="41"/>
                    <a:pt x="62" y="49"/>
                  </a:cubicBezTo>
                  <a:cubicBezTo>
                    <a:pt x="63" y="50"/>
                    <a:pt x="64" y="49"/>
                    <a:pt x="64"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6"/>
            <p:cNvSpPr>
              <a:spLocks/>
            </p:cNvSpPr>
            <p:nvPr/>
          </p:nvSpPr>
          <p:spPr bwMode="auto">
            <a:xfrm>
              <a:off x="2201" y="445"/>
              <a:ext cx="158" cy="93"/>
            </a:xfrm>
            <a:custGeom>
              <a:avLst/>
              <a:gdLst>
                <a:gd name="T0" fmla="*/ 2 w 132"/>
                <a:gd name="T1" fmla="*/ 77 h 78"/>
                <a:gd name="T2" fmla="*/ 63 w 132"/>
                <a:gd name="T3" fmla="*/ 34 h 78"/>
                <a:gd name="T4" fmla="*/ 95 w 132"/>
                <a:gd name="T5" fmla="*/ 31 h 78"/>
                <a:gd name="T6" fmla="*/ 123 w 132"/>
                <a:gd name="T7" fmla="*/ 37 h 78"/>
                <a:gd name="T8" fmla="*/ 132 w 132"/>
                <a:gd name="T9" fmla="*/ 30 h 78"/>
                <a:gd name="T10" fmla="*/ 65 w 132"/>
                <a:gd name="T11" fmla="*/ 15 h 78"/>
                <a:gd name="T12" fmla="*/ 1 w 132"/>
                <a:gd name="T13" fmla="*/ 77 h 78"/>
                <a:gd name="T14" fmla="*/ 2 w 132"/>
                <a:gd name="T15" fmla="*/ 77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78">
                  <a:moveTo>
                    <a:pt x="2" y="77"/>
                  </a:moveTo>
                  <a:cubicBezTo>
                    <a:pt x="15" y="55"/>
                    <a:pt x="39" y="42"/>
                    <a:pt x="63" y="34"/>
                  </a:cubicBezTo>
                  <a:cubicBezTo>
                    <a:pt x="73" y="30"/>
                    <a:pt x="84" y="30"/>
                    <a:pt x="95" y="31"/>
                  </a:cubicBezTo>
                  <a:cubicBezTo>
                    <a:pt x="105" y="33"/>
                    <a:pt x="113" y="39"/>
                    <a:pt x="123" y="37"/>
                  </a:cubicBezTo>
                  <a:cubicBezTo>
                    <a:pt x="127" y="37"/>
                    <a:pt x="132" y="35"/>
                    <a:pt x="132" y="30"/>
                  </a:cubicBezTo>
                  <a:cubicBezTo>
                    <a:pt x="127" y="0"/>
                    <a:pt x="85" y="6"/>
                    <a:pt x="65" y="15"/>
                  </a:cubicBezTo>
                  <a:cubicBezTo>
                    <a:pt x="38" y="27"/>
                    <a:pt x="11" y="49"/>
                    <a:pt x="1" y="77"/>
                  </a:cubicBezTo>
                  <a:cubicBezTo>
                    <a:pt x="0" y="78"/>
                    <a:pt x="1" y="78"/>
                    <a:pt x="2"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7"/>
            <p:cNvSpPr>
              <a:spLocks/>
            </p:cNvSpPr>
            <p:nvPr/>
          </p:nvSpPr>
          <p:spPr bwMode="auto">
            <a:xfrm>
              <a:off x="1181" y="839"/>
              <a:ext cx="1058" cy="273"/>
            </a:xfrm>
            <a:custGeom>
              <a:avLst/>
              <a:gdLst>
                <a:gd name="T0" fmla="*/ 1 w 889"/>
                <a:gd name="T1" fmla="*/ 229 h 229"/>
                <a:gd name="T2" fmla="*/ 425 w 889"/>
                <a:gd name="T3" fmla="*/ 85 h 229"/>
                <a:gd name="T4" fmla="*/ 646 w 889"/>
                <a:gd name="T5" fmla="*/ 43 h 229"/>
                <a:gd name="T6" fmla="*/ 763 w 889"/>
                <a:gd name="T7" fmla="*/ 28 h 229"/>
                <a:gd name="T8" fmla="*/ 883 w 889"/>
                <a:gd name="T9" fmla="*/ 28 h 229"/>
                <a:gd name="T10" fmla="*/ 885 w 889"/>
                <a:gd name="T11" fmla="*/ 20 h 229"/>
                <a:gd name="T12" fmla="*/ 664 w 889"/>
                <a:gd name="T13" fmla="*/ 28 h 229"/>
                <a:gd name="T14" fmla="*/ 432 w 889"/>
                <a:gd name="T15" fmla="*/ 73 h 229"/>
                <a:gd name="T16" fmla="*/ 1 w 889"/>
                <a:gd name="T17" fmla="*/ 228 h 229"/>
                <a:gd name="T18" fmla="*/ 1 w 889"/>
                <a:gd name="T19"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9" h="229">
                  <a:moveTo>
                    <a:pt x="1" y="229"/>
                  </a:moveTo>
                  <a:cubicBezTo>
                    <a:pt x="136" y="163"/>
                    <a:pt x="280" y="120"/>
                    <a:pt x="425" y="85"/>
                  </a:cubicBezTo>
                  <a:cubicBezTo>
                    <a:pt x="498" y="67"/>
                    <a:pt x="572" y="55"/>
                    <a:pt x="646" y="43"/>
                  </a:cubicBezTo>
                  <a:cubicBezTo>
                    <a:pt x="685" y="37"/>
                    <a:pt x="724" y="31"/>
                    <a:pt x="763" y="28"/>
                  </a:cubicBezTo>
                  <a:cubicBezTo>
                    <a:pt x="803" y="24"/>
                    <a:pt x="843" y="29"/>
                    <a:pt x="883" y="28"/>
                  </a:cubicBezTo>
                  <a:cubicBezTo>
                    <a:pt x="888" y="28"/>
                    <a:pt x="889" y="22"/>
                    <a:pt x="885" y="20"/>
                  </a:cubicBezTo>
                  <a:cubicBezTo>
                    <a:pt x="816" y="0"/>
                    <a:pt x="733" y="16"/>
                    <a:pt x="664" y="28"/>
                  </a:cubicBezTo>
                  <a:cubicBezTo>
                    <a:pt x="586" y="41"/>
                    <a:pt x="508" y="52"/>
                    <a:pt x="432" y="73"/>
                  </a:cubicBezTo>
                  <a:cubicBezTo>
                    <a:pt x="283" y="114"/>
                    <a:pt x="137" y="153"/>
                    <a:pt x="1" y="228"/>
                  </a:cubicBezTo>
                  <a:cubicBezTo>
                    <a:pt x="0" y="229"/>
                    <a:pt x="1" y="229"/>
                    <a:pt x="1" y="2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8"/>
            <p:cNvSpPr>
              <a:spLocks/>
            </p:cNvSpPr>
            <p:nvPr/>
          </p:nvSpPr>
          <p:spPr bwMode="auto">
            <a:xfrm>
              <a:off x="2634" y="2124"/>
              <a:ext cx="417" cy="407"/>
            </a:xfrm>
            <a:custGeom>
              <a:avLst/>
              <a:gdLst>
                <a:gd name="T0" fmla="*/ 350 w 350"/>
                <a:gd name="T1" fmla="*/ 340 h 342"/>
                <a:gd name="T2" fmla="*/ 284 w 350"/>
                <a:gd name="T3" fmla="*/ 218 h 342"/>
                <a:gd name="T4" fmla="*/ 189 w 350"/>
                <a:gd name="T5" fmla="*/ 110 h 342"/>
                <a:gd name="T6" fmla="*/ 73 w 350"/>
                <a:gd name="T7" fmla="*/ 25 h 342"/>
                <a:gd name="T8" fmla="*/ 30 w 350"/>
                <a:gd name="T9" fmla="*/ 1 h 342"/>
                <a:gd name="T10" fmla="*/ 13 w 350"/>
                <a:gd name="T11" fmla="*/ 3 h 342"/>
                <a:gd name="T12" fmla="*/ 9 w 350"/>
                <a:gd name="T13" fmla="*/ 6 h 342"/>
                <a:gd name="T14" fmla="*/ 9 w 350"/>
                <a:gd name="T15" fmla="*/ 34 h 342"/>
                <a:gd name="T16" fmla="*/ 96 w 350"/>
                <a:gd name="T17" fmla="*/ 79 h 342"/>
                <a:gd name="T18" fmla="*/ 193 w 350"/>
                <a:gd name="T19" fmla="*/ 160 h 342"/>
                <a:gd name="T20" fmla="*/ 278 w 350"/>
                <a:gd name="T21" fmla="*/ 255 h 342"/>
                <a:gd name="T22" fmla="*/ 348 w 350"/>
                <a:gd name="T23" fmla="*/ 341 h 342"/>
                <a:gd name="T24" fmla="*/ 350 w 350"/>
                <a:gd name="T25" fmla="*/ 3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0" h="342">
                  <a:moveTo>
                    <a:pt x="350" y="340"/>
                  </a:moveTo>
                  <a:cubicBezTo>
                    <a:pt x="333" y="295"/>
                    <a:pt x="314" y="257"/>
                    <a:pt x="284" y="218"/>
                  </a:cubicBezTo>
                  <a:cubicBezTo>
                    <a:pt x="255" y="180"/>
                    <a:pt x="223" y="144"/>
                    <a:pt x="189" y="110"/>
                  </a:cubicBezTo>
                  <a:cubicBezTo>
                    <a:pt x="153" y="74"/>
                    <a:pt x="117" y="49"/>
                    <a:pt x="73" y="25"/>
                  </a:cubicBezTo>
                  <a:cubicBezTo>
                    <a:pt x="60" y="18"/>
                    <a:pt x="44" y="4"/>
                    <a:pt x="30" y="1"/>
                  </a:cubicBezTo>
                  <a:cubicBezTo>
                    <a:pt x="25" y="0"/>
                    <a:pt x="18" y="0"/>
                    <a:pt x="13" y="3"/>
                  </a:cubicBezTo>
                  <a:cubicBezTo>
                    <a:pt x="12" y="4"/>
                    <a:pt x="1" y="14"/>
                    <a:pt x="9" y="6"/>
                  </a:cubicBezTo>
                  <a:cubicBezTo>
                    <a:pt x="1" y="15"/>
                    <a:pt x="0" y="26"/>
                    <a:pt x="9" y="34"/>
                  </a:cubicBezTo>
                  <a:cubicBezTo>
                    <a:pt x="30" y="56"/>
                    <a:pt x="69" y="64"/>
                    <a:pt x="96" y="79"/>
                  </a:cubicBezTo>
                  <a:cubicBezTo>
                    <a:pt x="132" y="98"/>
                    <a:pt x="164" y="132"/>
                    <a:pt x="193" y="160"/>
                  </a:cubicBezTo>
                  <a:cubicBezTo>
                    <a:pt x="224" y="189"/>
                    <a:pt x="251" y="222"/>
                    <a:pt x="278" y="255"/>
                  </a:cubicBezTo>
                  <a:cubicBezTo>
                    <a:pt x="302" y="284"/>
                    <a:pt x="319" y="315"/>
                    <a:pt x="348" y="341"/>
                  </a:cubicBezTo>
                  <a:cubicBezTo>
                    <a:pt x="349" y="342"/>
                    <a:pt x="350" y="341"/>
                    <a:pt x="350" y="3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9"/>
            <p:cNvSpPr>
              <a:spLocks/>
            </p:cNvSpPr>
            <p:nvPr/>
          </p:nvSpPr>
          <p:spPr bwMode="auto">
            <a:xfrm>
              <a:off x="3024" y="2459"/>
              <a:ext cx="195" cy="248"/>
            </a:xfrm>
            <a:custGeom>
              <a:avLst/>
              <a:gdLst>
                <a:gd name="T0" fmla="*/ 136 w 163"/>
                <a:gd name="T1" fmla="*/ 204 h 209"/>
                <a:gd name="T2" fmla="*/ 162 w 163"/>
                <a:gd name="T3" fmla="*/ 139 h 209"/>
                <a:gd name="T4" fmla="*/ 134 w 163"/>
                <a:gd name="T5" fmla="*/ 80 h 209"/>
                <a:gd name="T6" fmla="*/ 94 w 163"/>
                <a:gd name="T7" fmla="*/ 20 h 209"/>
                <a:gd name="T8" fmla="*/ 22 w 163"/>
                <a:gd name="T9" fmla="*/ 7 h 209"/>
                <a:gd name="T10" fmla="*/ 35 w 163"/>
                <a:gd name="T11" fmla="*/ 22 h 209"/>
                <a:gd name="T12" fmla="*/ 35 w 163"/>
                <a:gd name="T13" fmla="*/ 18 h 209"/>
                <a:gd name="T14" fmla="*/ 11 w 163"/>
                <a:gd name="T15" fmla="*/ 5 h 209"/>
                <a:gd name="T16" fmla="*/ 1 w 163"/>
                <a:gd name="T17" fmla="*/ 22 h 209"/>
                <a:gd name="T18" fmla="*/ 13 w 163"/>
                <a:gd name="T19" fmla="*/ 37 h 209"/>
                <a:gd name="T20" fmla="*/ 79 w 163"/>
                <a:gd name="T21" fmla="*/ 43 h 209"/>
                <a:gd name="T22" fmla="*/ 114 w 163"/>
                <a:gd name="T23" fmla="*/ 90 h 209"/>
                <a:gd name="T24" fmla="*/ 145 w 163"/>
                <a:gd name="T25" fmla="*/ 147 h 209"/>
                <a:gd name="T26" fmla="*/ 129 w 163"/>
                <a:gd name="T27" fmla="*/ 204 h 209"/>
                <a:gd name="T28" fmla="*/ 136 w 163"/>
                <a:gd name="T29" fmla="*/ 2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09">
                  <a:moveTo>
                    <a:pt x="136" y="204"/>
                  </a:moveTo>
                  <a:cubicBezTo>
                    <a:pt x="139" y="180"/>
                    <a:pt x="159" y="164"/>
                    <a:pt x="162" y="139"/>
                  </a:cubicBezTo>
                  <a:cubicBezTo>
                    <a:pt x="163" y="117"/>
                    <a:pt x="144" y="97"/>
                    <a:pt x="134" y="80"/>
                  </a:cubicBezTo>
                  <a:cubicBezTo>
                    <a:pt x="121" y="59"/>
                    <a:pt x="111" y="37"/>
                    <a:pt x="94" y="20"/>
                  </a:cubicBezTo>
                  <a:cubicBezTo>
                    <a:pt x="74" y="0"/>
                    <a:pt x="46" y="12"/>
                    <a:pt x="22" y="7"/>
                  </a:cubicBezTo>
                  <a:cubicBezTo>
                    <a:pt x="27" y="12"/>
                    <a:pt x="31" y="17"/>
                    <a:pt x="35" y="22"/>
                  </a:cubicBezTo>
                  <a:cubicBezTo>
                    <a:pt x="35" y="20"/>
                    <a:pt x="35" y="19"/>
                    <a:pt x="35" y="18"/>
                  </a:cubicBezTo>
                  <a:cubicBezTo>
                    <a:pt x="34" y="6"/>
                    <a:pt x="22" y="0"/>
                    <a:pt x="11" y="5"/>
                  </a:cubicBezTo>
                  <a:cubicBezTo>
                    <a:pt x="4" y="9"/>
                    <a:pt x="2" y="14"/>
                    <a:pt x="1" y="22"/>
                  </a:cubicBezTo>
                  <a:cubicBezTo>
                    <a:pt x="0" y="29"/>
                    <a:pt x="7" y="36"/>
                    <a:pt x="13" y="37"/>
                  </a:cubicBezTo>
                  <a:cubicBezTo>
                    <a:pt x="34" y="39"/>
                    <a:pt x="62" y="28"/>
                    <a:pt x="79" y="43"/>
                  </a:cubicBezTo>
                  <a:cubicBezTo>
                    <a:pt x="94" y="55"/>
                    <a:pt x="103" y="75"/>
                    <a:pt x="114" y="90"/>
                  </a:cubicBezTo>
                  <a:cubicBezTo>
                    <a:pt x="127" y="108"/>
                    <a:pt x="144" y="124"/>
                    <a:pt x="145" y="147"/>
                  </a:cubicBezTo>
                  <a:cubicBezTo>
                    <a:pt x="146" y="167"/>
                    <a:pt x="128" y="183"/>
                    <a:pt x="129" y="204"/>
                  </a:cubicBezTo>
                  <a:cubicBezTo>
                    <a:pt x="129" y="209"/>
                    <a:pt x="136" y="209"/>
                    <a:pt x="136" y="2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30"/>
            <p:cNvSpPr>
              <a:spLocks/>
            </p:cNvSpPr>
            <p:nvPr/>
          </p:nvSpPr>
          <p:spPr bwMode="auto">
            <a:xfrm>
              <a:off x="2380" y="2933"/>
              <a:ext cx="129" cy="632"/>
            </a:xfrm>
            <a:custGeom>
              <a:avLst/>
              <a:gdLst>
                <a:gd name="T0" fmla="*/ 24 w 108"/>
                <a:gd name="T1" fmla="*/ 527 h 531"/>
                <a:gd name="T2" fmla="*/ 39 w 108"/>
                <a:gd name="T3" fmla="*/ 432 h 531"/>
                <a:gd name="T4" fmla="*/ 50 w 108"/>
                <a:gd name="T5" fmla="*/ 298 h 531"/>
                <a:gd name="T6" fmla="*/ 73 w 108"/>
                <a:gd name="T7" fmla="*/ 161 h 531"/>
                <a:gd name="T8" fmla="*/ 97 w 108"/>
                <a:gd name="T9" fmla="*/ 34 h 531"/>
                <a:gd name="T10" fmla="*/ 63 w 108"/>
                <a:gd name="T11" fmla="*/ 21 h 531"/>
                <a:gd name="T12" fmla="*/ 42 w 108"/>
                <a:gd name="T13" fmla="*/ 143 h 531"/>
                <a:gd name="T14" fmla="*/ 22 w 108"/>
                <a:gd name="T15" fmla="*/ 287 h 531"/>
                <a:gd name="T16" fmla="*/ 14 w 108"/>
                <a:gd name="T17" fmla="*/ 432 h 531"/>
                <a:gd name="T18" fmla="*/ 18 w 108"/>
                <a:gd name="T19" fmla="*/ 528 h 531"/>
                <a:gd name="T20" fmla="*/ 24 w 108"/>
                <a:gd name="T21" fmla="*/ 52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531">
                  <a:moveTo>
                    <a:pt x="24" y="527"/>
                  </a:moveTo>
                  <a:cubicBezTo>
                    <a:pt x="22" y="496"/>
                    <a:pt x="35" y="462"/>
                    <a:pt x="39" y="432"/>
                  </a:cubicBezTo>
                  <a:cubicBezTo>
                    <a:pt x="46" y="387"/>
                    <a:pt x="44" y="342"/>
                    <a:pt x="50" y="298"/>
                  </a:cubicBezTo>
                  <a:cubicBezTo>
                    <a:pt x="56" y="252"/>
                    <a:pt x="67" y="207"/>
                    <a:pt x="73" y="161"/>
                  </a:cubicBezTo>
                  <a:cubicBezTo>
                    <a:pt x="79" y="119"/>
                    <a:pt x="78" y="73"/>
                    <a:pt x="97" y="34"/>
                  </a:cubicBezTo>
                  <a:cubicBezTo>
                    <a:pt x="108" y="11"/>
                    <a:pt x="73" y="0"/>
                    <a:pt x="63" y="21"/>
                  </a:cubicBezTo>
                  <a:cubicBezTo>
                    <a:pt x="46" y="60"/>
                    <a:pt x="45" y="102"/>
                    <a:pt x="42" y="143"/>
                  </a:cubicBezTo>
                  <a:cubicBezTo>
                    <a:pt x="38" y="191"/>
                    <a:pt x="28" y="239"/>
                    <a:pt x="22" y="287"/>
                  </a:cubicBezTo>
                  <a:cubicBezTo>
                    <a:pt x="17" y="335"/>
                    <a:pt x="20" y="384"/>
                    <a:pt x="14" y="432"/>
                  </a:cubicBezTo>
                  <a:cubicBezTo>
                    <a:pt x="10" y="466"/>
                    <a:pt x="0" y="496"/>
                    <a:pt x="18" y="528"/>
                  </a:cubicBezTo>
                  <a:cubicBezTo>
                    <a:pt x="19" y="531"/>
                    <a:pt x="24" y="530"/>
                    <a:pt x="24" y="5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31"/>
            <p:cNvSpPr>
              <a:spLocks/>
            </p:cNvSpPr>
            <p:nvPr/>
          </p:nvSpPr>
          <p:spPr bwMode="auto">
            <a:xfrm>
              <a:off x="2380" y="3527"/>
              <a:ext cx="348" cy="210"/>
            </a:xfrm>
            <a:custGeom>
              <a:avLst/>
              <a:gdLst>
                <a:gd name="T0" fmla="*/ 272 w 292"/>
                <a:gd name="T1" fmla="*/ 172 h 177"/>
                <a:gd name="T2" fmla="*/ 219 w 292"/>
                <a:gd name="T3" fmla="*/ 55 h 177"/>
                <a:gd name="T4" fmla="*/ 34 w 292"/>
                <a:gd name="T5" fmla="*/ 3 h 177"/>
                <a:gd name="T6" fmla="*/ 50 w 292"/>
                <a:gd name="T7" fmla="*/ 22 h 177"/>
                <a:gd name="T8" fmla="*/ 50 w 292"/>
                <a:gd name="T9" fmla="*/ 21 h 177"/>
                <a:gd name="T10" fmla="*/ 23 w 292"/>
                <a:gd name="T11" fmla="*/ 2 h 177"/>
                <a:gd name="T12" fmla="*/ 22 w 292"/>
                <a:gd name="T13" fmla="*/ 3 h 177"/>
                <a:gd name="T14" fmla="*/ 22 w 292"/>
                <a:gd name="T15" fmla="*/ 42 h 177"/>
                <a:gd name="T16" fmla="*/ 178 w 292"/>
                <a:gd name="T17" fmla="*/ 68 h 177"/>
                <a:gd name="T18" fmla="*/ 263 w 292"/>
                <a:gd name="T19" fmla="*/ 171 h 177"/>
                <a:gd name="T20" fmla="*/ 272 w 292"/>
                <a:gd name="T21"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77">
                  <a:moveTo>
                    <a:pt x="272" y="172"/>
                  </a:moveTo>
                  <a:cubicBezTo>
                    <a:pt x="292" y="123"/>
                    <a:pt x="258" y="84"/>
                    <a:pt x="219" y="55"/>
                  </a:cubicBezTo>
                  <a:cubicBezTo>
                    <a:pt x="162" y="13"/>
                    <a:pt x="100" y="14"/>
                    <a:pt x="34" y="3"/>
                  </a:cubicBezTo>
                  <a:cubicBezTo>
                    <a:pt x="39" y="9"/>
                    <a:pt x="45" y="16"/>
                    <a:pt x="50" y="22"/>
                  </a:cubicBezTo>
                  <a:cubicBezTo>
                    <a:pt x="50" y="22"/>
                    <a:pt x="50" y="22"/>
                    <a:pt x="50" y="21"/>
                  </a:cubicBezTo>
                  <a:cubicBezTo>
                    <a:pt x="53" y="7"/>
                    <a:pt x="34" y="0"/>
                    <a:pt x="23" y="2"/>
                  </a:cubicBezTo>
                  <a:cubicBezTo>
                    <a:pt x="22" y="2"/>
                    <a:pt x="22" y="2"/>
                    <a:pt x="22" y="3"/>
                  </a:cubicBezTo>
                  <a:cubicBezTo>
                    <a:pt x="1" y="7"/>
                    <a:pt x="0" y="39"/>
                    <a:pt x="22" y="42"/>
                  </a:cubicBezTo>
                  <a:cubicBezTo>
                    <a:pt x="75" y="49"/>
                    <a:pt x="128" y="46"/>
                    <a:pt x="178" y="68"/>
                  </a:cubicBezTo>
                  <a:cubicBezTo>
                    <a:pt x="224" y="88"/>
                    <a:pt x="258" y="119"/>
                    <a:pt x="263" y="171"/>
                  </a:cubicBezTo>
                  <a:cubicBezTo>
                    <a:pt x="264" y="176"/>
                    <a:pt x="270" y="177"/>
                    <a:pt x="272" y="1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32"/>
            <p:cNvSpPr>
              <a:spLocks/>
            </p:cNvSpPr>
            <p:nvPr/>
          </p:nvSpPr>
          <p:spPr bwMode="auto">
            <a:xfrm>
              <a:off x="1485" y="3553"/>
              <a:ext cx="314" cy="181"/>
            </a:xfrm>
            <a:custGeom>
              <a:avLst/>
              <a:gdLst>
                <a:gd name="T0" fmla="*/ 5 w 263"/>
                <a:gd name="T1" fmla="*/ 151 h 152"/>
                <a:gd name="T2" fmla="*/ 99 w 263"/>
                <a:gd name="T3" fmla="*/ 55 h 152"/>
                <a:gd name="T4" fmla="*/ 182 w 263"/>
                <a:gd name="T5" fmla="*/ 40 h 152"/>
                <a:gd name="T6" fmla="*/ 243 w 263"/>
                <a:gd name="T7" fmla="*/ 34 h 152"/>
                <a:gd name="T8" fmla="*/ 235 w 263"/>
                <a:gd name="T9" fmla="*/ 6 h 152"/>
                <a:gd name="T10" fmla="*/ 147 w 263"/>
                <a:gd name="T11" fmla="*/ 17 h 152"/>
                <a:gd name="T12" fmla="*/ 70 w 263"/>
                <a:gd name="T13" fmla="*/ 45 h 152"/>
                <a:gd name="T14" fmla="*/ 2 w 263"/>
                <a:gd name="T15" fmla="*/ 151 h 152"/>
                <a:gd name="T16" fmla="*/ 5 w 263"/>
                <a:gd name="T17"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52">
                  <a:moveTo>
                    <a:pt x="5" y="151"/>
                  </a:moveTo>
                  <a:cubicBezTo>
                    <a:pt x="15" y="106"/>
                    <a:pt x="57" y="70"/>
                    <a:pt x="99" y="55"/>
                  </a:cubicBezTo>
                  <a:cubicBezTo>
                    <a:pt x="125" y="45"/>
                    <a:pt x="154" y="42"/>
                    <a:pt x="182" y="40"/>
                  </a:cubicBezTo>
                  <a:cubicBezTo>
                    <a:pt x="203" y="38"/>
                    <a:pt x="223" y="41"/>
                    <a:pt x="243" y="34"/>
                  </a:cubicBezTo>
                  <a:cubicBezTo>
                    <a:pt x="263" y="27"/>
                    <a:pt x="254" y="0"/>
                    <a:pt x="235" y="6"/>
                  </a:cubicBezTo>
                  <a:cubicBezTo>
                    <a:pt x="208" y="15"/>
                    <a:pt x="175" y="12"/>
                    <a:pt x="147" y="17"/>
                  </a:cubicBezTo>
                  <a:cubicBezTo>
                    <a:pt x="120" y="23"/>
                    <a:pt x="94" y="31"/>
                    <a:pt x="70" y="45"/>
                  </a:cubicBezTo>
                  <a:cubicBezTo>
                    <a:pt x="32" y="67"/>
                    <a:pt x="0" y="105"/>
                    <a:pt x="2" y="151"/>
                  </a:cubicBezTo>
                  <a:cubicBezTo>
                    <a:pt x="3" y="152"/>
                    <a:pt x="4" y="152"/>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33"/>
            <p:cNvSpPr>
              <a:spLocks/>
            </p:cNvSpPr>
            <p:nvPr/>
          </p:nvSpPr>
          <p:spPr bwMode="auto">
            <a:xfrm>
              <a:off x="1680" y="3037"/>
              <a:ext cx="103" cy="553"/>
            </a:xfrm>
            <a:custGeom>
              <a:avLst/>
              <a:gdLst>
                <a:gd name="T0" fmla="*/ 87 w 87"/>
                <a:gd name="T1" fmla="*/ 458 h 464"/>
                <a:gd name="T2" fmla="*/ 69 w 87"/>
                <a:gd name="T3" fmla="*/ 222 h 464"/>
                <a:gd name="T4" fmla="*/ 53 w 87"/>
                <a:gd name="T5" fmla="*/ 107 h 464"/>
                <a:gd name="T6" fmla="*/ 37 w 87"/>
                <a:gd name="T7" fmla="*/ 17 h 464"/>
                <a:gd name="T8" fmla="*/ 9 w 87"/>
                <a:gd name="T9" fmla="*/ 31 h 464"/>
                <a:gd name="T10" fmla="*/ 24 w 87"/>
                <a:gd name="T11" fmla="*/ 136 h 464"/>
                <a:gd name="T12" fmla="*/ 41 w 87"/>
                <a:gd name="T13" fmla="*/ 244 h 464"/>
                <a:gd name="T14" fmla="*/ 56 w 87"/>
                <a:gd name="T15" fmla="*/ 345 h 464"/>
                <a:gd name="T16" fmla="*/ 76 w 87"/>
                <a:gd name="T17" fmla="*/ 459 h 464"/>
                <a:gd name="T18" fmla="*/ 87 w 87"/>
                <a:gd name="T19" fmla="*/ 4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464">
                  <a:moveTo>
                    <a:pt x="87" y="458"/>
                  </a:moveTo>
                  <a:cubicBezTo>
                    <a:pt x="87" y="378"/>
                    <a:pt x="78" y="301"/>
                    <a:pt x="69" y="222"/>
                  </a:cubicBezTo>
                  <a:cubicBezTo>
                    <a:pt x="65" y="183"/>
                    <a:pt x="55" y="145"/>
                    <a:pt x="53" y="107"/>
                  </a:cubicBezTo>
                  <a:cubicBezTo>
                    <a:pt x="52" y="76"/>
                    <a:pt x="51" y="45"/>
                    <a:pt x="37" y="17"/>
                  </a:cubicBezTo>
                  <a:cubicBezTo>
                    <a:pt x="28" y="0"/>
                    <a:pt x="0" y="13"/>
                    <a:pt x="9" y="31"/>
                  </a:cubicBezTo>
                  <a:cubicBezTo>
                    <a:pt x="25" y="63"/>
                    <a:pt x="20" y="102"/>
                    <a:pt x="24" y="136"/>
                  </a:cubicBezTo>
                  <a:cubicBezTo>
                    <a:pt x="29" y="172"/>
                    <a:pt x="37" y="208"/>
                    <a:pt x="41" y="244"/>
                  </a:cubicBezTo>
                  <a:cubicBezTo>
                    <a:pt x="44" y="278"/>
                    <a:pt x="50" y="311"/>
                    <a:pt x="56" y="345"/>
                  </a:cubicBezTo>
                  <a:cubicBezTo>
                    <a:pt x="62" y="383"/>
                    <a:pt x="63" y="421"/>
                    <a:pt x="76" y="459"/>
                  </a:cubicBezTo>
                  <a:cubicBezTo>
                    <a:pt x="78" y="464"/>
                    <a:pt x="87" y="463"/>
                    <a:pt x="87" y="4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34"/>
            <p:cNvSpPr>
              <a:spLocks/>
            </p:cNvSpPr>
            <p:nvPr/>
          </p:nvSpPr>
          <p:spPr bwMode="auto">
            <a:xfrm>
              <a:off x="1067" y="2792"/>
              <a:ext cx="229" cy="302"/>
            </a:xfrm>
            <a:custGeom>
              <a:avLst/>
              <a:gdLst>
                <a:gd name="T0" fmla="*/ 116 w 192"/>
                <a:gd name="T1" fmla="*/ 0 h 254"/>
                <a:gd name="T2" fmla="*/ 132 w 192"/>
                <a:gd name="T3" fmla="*/ 52 h 254"/>
                <a:gd name="T4" fmla="*/ 162 w 192"/>
                <a:gd name="T5" fmla="*/ 94 h 254"/>
                <a:gd name="T6" fmla="*/ 151 w 192"/>
                <a:gd name="T7" fmla="*/ 155 h 254"/>
                <a:gd name="T8" fmla="*/ 134 w 192"/>
                <a:gd name="T9" fmla="*/ 181 h 254"/>
                <a:gd name="T10" fmla="*/ 97 w 192"/>
                <a:gd name="T11" fmla="*/ 207 h 254"/>
                <a:gd name="T12" fmla="*/ 75 w 192"/>
                <a:gd name="T13" fmla="*/ 225 h 254"/>
                <a:gd name="T14" fmla="*/ 36 w 192"/>
                <a:gd name="T15" fmla="*/ 224 h 254"/>
                <a:gd name="T16" fmla="*/ 4 w 192"/>
                <a:gd name="T17" fmla="*/ 235 h 254"/>
                <a:gd name="T18" fmla="*/ 10 w 192"/>
                <a:gd name="T19" fmla="*/ 245 h 254"/>
                <a:gd name="T20" fmla="*/ 69 w 192"/>
                <a:gd name="T21" fmla="*/ 253 h 254"/>
                <a:gd name="T22" fmla="*/ 111 w 192"/>
                <a:gd name="T23" fmla="*/ 231 h 254"/>
                <a:gd name="T24" fmla="*/ 157 w 192"/>
                <a:gd name="T25" fmla="*/ 200 h 254"/>
                <a:gd name="T26" fmla="*/ 175 w 192"/>
                <a:gd name="T27" fmla="*/ 181 h 254"/>
                <a:gd name="T28" fmla="*/ 184 w 192"/>
                <a:gd name="T29" fmla="*/ 77 h 254"/>
                <a:gd name="T30" fmla="*/ 117 w 192"/>
                <a:gd name="T31" fmla="*/ 0 h 254"/>
                <a:gd name="T32" fmla="*/ 116 w 192"/>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54">
                  <a:moveTo>
                    <a:pt x="116" y="0"/>
                  </a:moveTo>
                  <a:cubicBezTo>
                    <a:pt x="111" y="22"/>
                    <a:pt x="118" y="36"/>
                    <a:pt x="132" y="52"/>
                  </a:cubicBezTo>
                  <a:cubicBezTo>
                    <a:pt x="146" y="66"/>
                    <a:pt x="160" y="72"/>
                    <a:pt x="162" y="94"/>
                  </a:cubicBezTo>
                  <a:cubicBezTo>
                    <a:pt x="163" y="114"/>
                    <a:pt x="155" y="136"/>
                    <a:pt x="151" y="155"/>
                  </a:cubicBezTo>
                  <a:cubicBezTo>
                    <a:pt x="148" y="172"/>
                    <a:pt x="150" y="175"/>
                    <a:pt x="134" y="181"/>
                  </a:cubicBezTo>
                  <a:cubicBezTo>
                    <a:pt x="119" y="185"/>
                    <a:pt x="108" y="196"/>
                    <a:pt x="97" y="207"/>
                  </a:cubicBezTo>
                  <a:cubicBezTo>
                    <a:pt x="90" y="214"/>
                    <a:pt x="83" y="220"/>
                    <a:pt x="75" y="225"/>
                  </a:cubicBezTo>
                  <a:cubicBezTo>
                    <a:pt x="63" y="232"/>
                    <a:pt x="49" y="226"/>
                    <a:pt x="36" y="224"/>
                  </a:cubicBezTo>
                  <a:cubicBezTo>
                    <a:pt x="21" y="223"/>
                    <a:pt x="13" y="224"/>
                    <a:pt x="4" y="235"/>
                  </a:cubicBezTo>
                  <a:cubicBezTo>
                    <a:pt x="0" y="240"/>
                    <a:pt x="6" y="245"/>
                    <a:pt x="10" y="245"/>
                  </a:cubicBezTo>
                  <a:cubicBezTo>
                    <a:pt x="30" y="245"/>
                    <a:pt x="48" y="254"/>
                    <a:pt x="69" y="253"/>
                  </a:cubicBezTo>
                  <a:cubicBezTo>
                    <a:pt x="85" y="252"/>
                    <a:pt x="99" y="241"/>
                    <a:pt x="111" y="231"/>
                  </a:cubicBezTo>
                  <a:cubicBezTo>
                    <a:pt x="126" y="217"/>
                    <a:pt x="137" y="207"/>
                    <a:pt x="157" y="200"/>
                  </a:cubicBezTo>
                  <a:cubicBezTo>
                    <a:pt x="167" y="197"/>
                    <a:pt x="172" y="191"/>
                    <a:pt x="175" y="181"/>
                  </a:cubicBezTo>
                  <a:cubicBezTo>
                    <a:pt x="185" y="152"/>
                    <a:pt x="192" y="107"/>
                    <a:pt x="184" y="77"/>
                  </a:cubicBezTo>
                  <a:cubicBezTo>
                    <a:pt x="174" y="39"/>
                    <a:pt x="122" y="42"/>
                    <a:pt x="117" y="0"/>
                  </a:cubicBezTo>
                  <a:cubicBezTo>
                    <a:pt x="117" y="0"/>
                    <a:pt x="116" y="0"/>
                    <a:pt x="1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35"/>
            <p:cNvSpPr>
              <a:spLocks/>
            </p:cNvSpPr>
            <p:nvPr/>
          </p:nvSpPr>
          <p:spPr bwMode="auto">
            <a:xfrm>
              <a:off x="1201" y="2440"/>
              <a:ext cx="304" cy="390"/>
            </a:xfrm>
            <a:custGeom>
              <a:avLst/>
              <a:gdLst>
                <a:gd name="T0" fmla="*/ 242 w 255"/>
                <a:gd name="T1" fmla="*/ 3 h 328"/>
                <a:gd name="T2" fmla="*/ 87 w 255"/>
                <a:gd name="T3" fmla="*/ 152 h 328"/>
                <a:gd name="T4" fmla="*/ 27 w 255"/>
                <a:gd name="T5" fmla="*/ 251 h 328"/>
                <a:gd name="T6" fmla="*/ 13 w 255"/>
                <a:gd name="T7" fmla="*/ 321 h 328"/>
                <a:gd name="T8" fmla="*/ 28 w 255"/>
                <a:gd name="T9" fmla="*/ 318 h 328"/>
                <a:gd name="T10" fmla="*/ 59 w 255"/>
                <a:gd name="T11" fmla="*/ 240 h 328"/>
                <a:gd name="T12" fmla="*/ 113 w 255"/>
                <a:gd name="T13" fmla="*/ 155 h 328"/>
                <a:gd name="T14" fmla="*/ 250 w 255"/>
                <a:gd name="T15" fmla="*/ 12 h 328"/>
                <a:gd name="T16" fmla="*/ 242 w 255"/>
                <a:gd name="T17" fmla="*/ 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328">
                  <a:moveTo>
                    <a:pt x="242" y="3"/>
                  </a:moveTo>
                  <a:cubicBezTo>
                    <a:pt x="179" y="40"/>
                    <a:pt x="130" y="92"/>
                    <a:pt x="87" y="152"/>
                  </a:cubicBezTo>
                  <a:cubicBezTo>
                    <a:pt x="65" y="184"/>
                    <a:pt x="47" y="217"/>
                    <a:pt x="27" y="251"/>
                  </a:cubicBezTo>
                  <a:cubicBezTo>
                    <a:pt x="15" y="272"/>
                    <a:pt x="0" y="298"/>
                    <a:pt x="13" y="321"/>
                  </a:cubicBezTo>
                  <a:cubicBezTo>
                    <a:pt x="17" y="328"/>
                    <a:pt x="28" y="325"/>
                    <a:pt x="28" y="318"/>
                  </a:cubicBezTo>
                  <a:cubicBezTo>
                    <a:pt x="30" y="286"/>
                    <a:pt x="44" y="266"/>
                    <a:pt x="59" y="240"/>
                  </a:cubicBezTo>
                  <a:cubicBezTo>
                    <a:pt x="76" y="210"/>
                    <a:pt x="94" y="182"/>
                    <a:pt x="113" y="155"/>
                  </a:cubicBezTo>
                  <a:cubicBezTo>
                    <a:pt x="151" y="101"/>
                    <a:pt x="199" y="53"/>
                    <a:pt x="250" y="12"/>
                  </a:cubicBezTo>
                  <a:cubicBezTo>
                    <a:pt x="255" y="7"/>
                    <a:pt x="248" y="0"/>
                    <a:pt x="24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36"/>
            <p:cNvSpPr>
              <a:spLocks/>
            </p:cNvSpPr>
            <p:nvPr/>
          </p:nvSpPr>
          <p:spPr bwMode="auto">
            <a:xfrm>
              <a:off x="1950" y="1286"/>
              <a:ext cx="501" cy="134"/>
            </a:xfrm>
            <a:custGeom>
              <a:avLst/>
              <a:gdLst>
                <a:gd name="T0" fmla="*/ 322 w 421"/>
                <a:gd name="T1" fmla="*/ 22 h 113"/>
                <a:gd name="T2" fmla="*/ 365 w 421"/>
                <a:gd name="T3" fmla="*/ 23 h 113"/>
                <a:gd name="T4" fmla="*/ 383 w 421"/>
                <a:gd name="T5" fmla="*/ 28 h 113"/>
                <a:gd name="T6" fmla="*/ 373 w 421"/>
                <a:gd name="T7" fmla="*/ 52 h 113"/>
                <a:gd name="T8" fmla="*/ 284 w 421"/>
                <a:gd name="T9" fmla="*/ 80 h 113"/>
                <a:gd name="T10" fmla="*/ 8 w 421"/>
                <a:gd name="T11" fmla="*/ 75 h 113"/>
                <a:gd name="T12" fmla="*/ 3 w 421"/>
                <a:gd name="T13" fmla="*/ 82 h 113"/>
                <a:gd name="T14" fmla="*/ 64 w 421"/>
                <a:gd name="T15" fmla="*/ 102 h 113"/>
                <a:gd name="T16" fmla="*/ 157 w 421"/>
                <a:gd name="T17" fmla="*/ 112 h 113"/>
                <a:gd name="T18" fmla="*/ 334 w 421"/>
                <a:gd name="T19" fmla="*/ 88 h 113"/>
                <a:gd name="T20" fmla="*/ 405 w 421"/>
                <a:gd name="T21" fmla="*/ 28 h 113"/>
                <a:gd name="T22" fmla="*/ 320 w 421"/>
                <a:gd name="T23" fmla="*/ 19 h 113"/>
                <a:gd name="T24" fmla="*/ 322 w 421"/>
                <a:gd name="T25"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113">
                  <a:moveTo>
                    <a:pt x="322" y="22"/>
                  </a:moveTo>
                  <a:cubicBezTo>
                    <a:pt x="336" y="20"/>
                    <a:pt x="350" y="21"/>
                    <a:pt x="365" y="23"/>
                  </a:cubicBezTo>
                  <a:cubicBezTo>
                    <a:pt x="371" y="24"/>
                    <a:pt x="377" y="26"/>
                    <a:pt x="383" y="28"/>
                  </a:cubicBezTo>
                  <a:cubicBezTo>
                    <a:pt x="402" y="37"/>
                    <a:pt x="379" y="49"/>
                    <a:pt x="373" y="52"/>
                  </a:cubicBezTo>
                  <a:cubicBezTo>
                    <a:pt x="347" y="66"/>
                    <a:pt x="313" y="72"/>
                    <a:pt x="284" y="80"/>
                  </a:cubicBezTo>
                  <a:cubicBezTo>
                    <a:pt x="194" y="102"/>
                    <a:pt x="98" y="90"/>
                    <a:pt x="8" y="75"/>
                  </a:cubicBezTo>
                  <a:cubicBezTo>
                    <a:pt x="5" y="75"/>
                    <a:pt x="0" y="78"/>
                    <a:pt x="3" y="82"/>
                  </a:cubicBezTo>
                  <a:cubicBezTo>
                    <a:pt x="17" y="99"/>
                    <a:pt x="43" y="99"/>
                    <a:pt x="64" y="102"/>
                  </a:cubicBezTo>
                  <a:cubicBezTo>
                    <a:pt x="95" y="106"/>
                    <a:pt x="125" y="111"/>
                    <a:pt x="157" y="112"/>
                  </a:cubicBezTo>
                  <a:cubicBezTo>
                    <a:pt x="218" y="113"/>
                    <a:pt x="276" y="105"/>
                    <a:pt x="334" y="88"/>
                  </a:cubicBezTo>
                  <a:cubicBezTo>
                    <a:pt x="356" y="82"/>
                    <a:pt x="421" y="62"/>
                    <a:pt x="405" y="28"/>
                  </a:cubicBezTo>
                  <a:cubicBezTo>
                    <a:pt x="392" y="0"/>
                    <a:pt x="342" y="11"/>
                    <a:pt x="320" y="19"/>
                  </a:cubicBezTo>
                  <a:cubicBezTo>
                    <a:pt x="319" y="20"/>
                    <a:pt x="320" y="22"/>
                    <a:pt x="322" y="22"/>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9" name="Freeform 37"/>
            <p:cNvSpPr>
              <a:spLocks/>
            </p:cNvSpPr>
            <p:nvPr/>
          </p:nvSpPr>
          <p:spPr bwMode="auto">
            <a:xfrm>
              <a:off x="984" y="2280"/>
              <a:ext cx="456" cy="766"/>
            </a:xfrm>
            <a:custGeom>
              <a:avLst/>
              <a:gdLst>
                <a:gd name="T0" fmla="*/ 379 w 383"/>
                <a:gd name="T1" fmla="*/ 1 h 643"/>
                <a:gd name="T2" fmla="*/ 354 w 383"/>
                <a:gd name="T3" fmla="*/ 14 h 643"/>
                <a:gd name="T4" fmla="*/ 237 w 383"/>
                <a:gd name="T5" fmla="*/ 144 h 643"/>
                <a:gd name="T6" fmla="*/ 237 w 383"/>
                <a:gd name="T7" fmla="*/ 144 h 643"/>
                <a:gd name="T8" fmla="*/ 122 w 383"/>
                <a:gd name="T9" fmla="*/ 416 h 643"/>
                <a:gd name="T10" fmla="*/ 40 w 383"/>
                <a:gd name="T11" fmla="*/ 448 h 643"/>
                <a:gd name="T12" fmla="*/ 11 w 383"/>
                <a:gd name="T13" fmla="*/ 539 h 643"/>
                <a:gd name="T14" fmla="*/ 16 w 383"/>
                <a:gd name="T15" fmla="*/ 608 h 643"/>
                <a:gd name="T16" fmla="*/ 24 w 383"/>
                <a:gd name="T17" fmla="*/ 611 h 643"/>
                <a:gd name="T18" fmla="*/ 49 w 383"/>
                <a:gd name="T19" fmla="*/ 630 h 643"/>
                <a:gd name="T20" fmla="*/ 52 w 383"/>
                <a:gd name="T21" fmla="*/ 636 h 643"/>
                <a:gd name="T22" fmla="*/ 58 w 383"/>
                <a:gd name="T23" fmla="*/ 643 h 643"/>
                <a:gd name="T24" fmla="*/ 38 w 383"/>
                <a:gd name="T25" fmla="*/ 597 h 643"/>
                <a:gd name="T26" fmla="*/ 36 w 383"/>
                <a:gd name="T27" fmla="*/ 524 h 643"/>
                <a:gd name="T28" fmla="*/ 86 w 383"/>
                <a:gd name="T29" fmla="*/ 447 h 643"/>
                <a:gd name="T30" fmla="*/ 116 w 383"/>
                <a:gd name="T31" fmla="*/ 430 h 643"/>
                <a:gd name="T32" fmla="*/ 114 w 383"/>
                <a:gd name="T33" fmla="*/ 438 h 643"/>
                <a:gd name="T34" fmla="*/ 120 w 383"/>
                <a:gd name="T35" fmla="*/ 440 h 643"/>
                <a:gd name="T36" fmla="*/ 166 w 383"/>
                <a:gd name="T37" fmla="*/ 319 h 643"/>
                <a:gd name="T38" fmla="*/ 230 w 383"/>
                <a:gd name="T39" fmla="*/ 202 h 643"/>
                <a:gd name="T40" fmla="*/ 306 w 383"/>
                <a:gd name="T41" fmla="*/ 90 h 643"/>
                <a:gd name="T42" fmla="*/ 337 w 383"/>
                <a:gd name="T43" fmla="*/ 49 h 643"/>
                <a:gd name="T44" fmla="*/ 380 w 383"/>
                <a:gd name="T45" fmla="*/ 4 h 643"/>
                <a:gd name="T46" fmla="*/ 379 w 383"/>
                <a:gd name="T47" fmla="*/ 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643">
                  <a:moveTo>
                    <a:pt x="379" y="1"/>
                  </a:moveTo>
                  <a:cubicBezTo>
                    <a:pt x="370" y="6"/>
                    <a:pt x="362" y="10"/>
                    <a:pt x="354" y="14"/>
                  </a:cubicBezTo>
                  <a:cubicBezTo>
                    <a:pt x="327" y="38"/>
                    <a:pt x="281" y="81"/>
                    <a:pt x="237" y="144"/>
                  </a:cubicBezTo>
                  <a:cubicBezTo>
                    <a:pt x="237" y="144"/>
                    <a:pt x="237" y="144"/>
                    <a:pt x="237" y="144"/>
                  </a:cubicBezTo>
                  <a:cubicBezTo>
                    <a:pt x="189" y="212"/>
                    <a:pt x="143" y="303"/>
                    <a:pt x="122" y="416"/>
                  </a:cubicBezTo>
                  <a:cubicBezTo>
                    <a:pt x="122" y="416"/>
                    <a:pt x="51" y="426"/>
                    <a:pt x="40" y="448"/>
                  </a:cubicBezTo>
                  <a:cubicBezTo>
                    <a:pt x="28" y="470"/>
                    <a:pt x="24" y="507"/>
                    <a:pt x="11" y="539"/>
                  </a:cubicBezTo>
                  <a:cubicBezTo>
                    <a:pt x="0" y="569"/>
                    <a:pt x="2" y="599"/>
                    <a:pt x="16" y="608"/>
                  </a:cubicBezTo>
                  <a:cubicBezTo>
                    <a:pt x="19" y="609"/>
                    <a:pt x="21" y="610"/>
                    <a:pt x="24" y="611"/>
                  </a:cubicBezTo>
                  <a:cubicBezTo>
                    <a:pt x="37" y="614"/>
                    <a:pt x="44" y="621"/>
                    <a:pt x="49" y="630"/>
                  </a:cubicBezTo>
                  <a:cubicBezTo>
                    <a:pt x="50" y="632"/>
                    <a:pt x="51" y="634"/>
                    <a:pt x="52" y="636"/>
                  </a:cubicBezTo>
                  <a:cubicBezTo>
                    <a:pt x="54" y="639"/>
                    <a:pt x="56" y="641"/>
                    <a:pt x="58" y="643"/>
                  </a:cubicBezTo>
                  <a:cubicBezTo>
                    <a:pt x="57" y="625"/>
                    <a:pt x="55" y="607"/>
                    <a:pt x="38" y="597"/>
                  </a:cubicBezTo>
                  <a:cubicBezTo>
                    <a:pt x="9" y="579"/>
                    <a:pt x="29" y="549"/>
                    <a:pt x="36" y="524"/>
                  </a:cubicBezTo>
                  <a:cubicBezTo>
                    <a:pt x="45" y="489"/>
                    <a:pt x="45" y="458"/>
                    <a:pt x="86" y="447"/>
                  </a:cubicBezTo>
                  <a:cubicBezTo>
                    <a:pt x="97" y="444"/>
                    <a:pt x="109" y="439"/>
                    <a:pt x="116" y="430"/>
                  </a:cubicBezTo>
                  <a:cubicBezTo>
                    <a:pt x="115" y="433"/>
                    <a:pt x="115" y="435"/>
                    <a:pt x="114" y="438"/>
                  </a:cubicBezTo>
                  <a:cubicBezTo>
                    <a:pt x="113" y="442"/>
                    <a:pt x="119" y="443"/>
                    <a:pt x="120" y="440"/>
                  </a:cubicBezTo>
                  <a:cubicBezTo>
                    <a:pt x="135" y="399"/>
                    <a:pt x="151" y="360"/>
                    <a:pt x="166" y="319"/>
                  </a:cubicBezTo>
                  <a:cubicBezTo>
                    <a:pt x="182" y="278"/>
                    <a:pt x="205" y="239"/>
                    <a:pt x="230" y="202"/>
                  </a:cubicBezTo>
                  <a:cubicBezTo>
                    <a:pt x="256" y="165"/>
                    <a:pt x="279" y="126"/>
                    <a:pt x="306" y="90"/>
                  </a:cubicBezTo>
                  <a:cubicBezTo>
                    <a:pt x="316" y="76"/>
                    <a:pt x="326" y="62"/>
                    <a:pt x="337" y="49"/>
                  </a:cubicBezTo>
                  <a:cubicBezTo>
                    <a:pt x="349" y="34"/>
                    <a:pt x="361" y="10"/>
                    <a:pt x="380" y="4"/>
                  </a:cubicBezTo>
                  <a:cubicBezTo>
                    <a:pt x="383" y="3"/>
                    <a:pt x="381" y="0"/>
                    <a:pt x="379" y="1"/>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38"/>
            <p:cNvSpPr>
              <a:spLocks/>
            </p:cNvSpPr>
            <p:nvPr/>
          </p:nvSpPr>
          <p:spPr bwMode="auto">
            <a:xfrm>
              <a:off x="2300" y="2979"/>
              <a:ext cx="151" cy="749"/>
            </a:xfrm>
            <a:custGeom>
              <a:avLst/>
              <a:gdLst>
                <a:gd name="T0" fmla="*/ 30 w 127"/>
                <a:gd name="T1" fmla="*/ 629 h 629"/>
                <a:gd name="T2" fmla="*/ 42 w 127"/>
                <a:gd name="T3" fmla="*/ 498 h 629"/>
                <a:gd name="T4" fmla="*/ 44 w 127"/>
                <a:gd name="T5" fmla="*/ 297 h 629"/>
                <a:gd name="T6" fmla="*/ 38 w 127"/>
                <a:gd name="T7" fmla="*/ 203 h 629"/>
                <a:gd name="T8" fmla="*/ 40 w 127"/>
                <a:gd name="T9" fmla="*/ 103 h 629"/>
                <a:gd name="T10" fmla="*/ 37 w 127"/>
                <a:gd name="T11" fmla="*/ 74 h 629"/>
                <a:gd name="T12" fmla="*/ 66 w 127"/>
                <a:gd name="T13" fmla="*/ 49 h 629"/>
                <a:gd name="T14" fmla="*/ 124 w 127"/>
                <a:gd name="T15" fmla="*/ 8 h 629"/>
                <a:gd name="T16" fmla="*/ 118 w 127"/>
                <a:gd name="T17" fmla="*/ 1 h 629"/>
                <a:gd name="T18" fmla="*/ 62 w 127"/>
                <a:gd name="T19" fmla="*/ 12 h 629"/>
                <a:gd name="T20" fmla="*/ 30 w 127"/>
                <a:gd name="T21" fmla="*/ 24 h 629"/>
                <a:gd name="T22" fmla="*/ 0 w 127"/>
                <a:gd name="T23" fmla="*/ 53 h 629"/>
                <a:gd name="T24" fmla="*/ 10 w 127"/>
                <a:gd name="T25" fmla="*/ 627 h 629"/>
                <a:gd name="T26" fmla="*/ 30 w 127"/>
                <a:gd name="T27"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629">
                  <a:moveTo>
                    <a:pt x="30" y="629"/>
                  </a:moveTo>
                  <a:cubicBezTo>
                    <a:pt x="39" y="586"/>
                    <a:pt x="40" y="541"/>
                    <a:pt x="42" y="498"/>
                  </a:cubicBezTo>
                  <a:cubicBezTo>
                    <a:pt x="45" y="431"/>
                    <a:pt x="50" y="365"/>
                    <a:pt x="44" y="297"/>
                  </a:cubicBezTo>
                  <a:cubicBezTo>
                    <a:pt x="42" y="266"/>
                    <a:pt x="40" y="235"/>
                    <a:pt x="38" y="203"/>
                  </a:cubicBezTo>
                  <a:cubicBezTo>
                    <a:pt x="36" y="169"/>
                    <a:pt x="41" y="136"/>
                    <a:pt x="40" y="103"/>
                  </a:cubicBezTo>
                  <a:cubicBezTo>
                    <a:pt x="40" y="93"/>
                    <a:pt x="38" y="84"/>
                    <a:pt x="37" y="74"/>
                  </a:cubicBezTo>
                  <a:cubicBezTo>
                    <a:pt x="34" y="59"/>
                    <a:pt x="55" y="54"/>
                    <a:pt x="66" y="49"/>
                  </a:cubicBezTo>
                  <a:cubicBezTo>
                    <a:pt x="89" y="39"/>
                    <a:pt x="108" y="27"/>
                    <a:pt x="124" y="8"/>
                  </a:cubicBezTo>
                  <a:cubicBezTo>
                    <a:pt x="127" y="4"/>
                    <a:pt x="121" y="0"/>
                    <a:pt x="118" y="1"/>
                  </a:cubicBezTo>
                  <a:cubicBezTo>
                    <a:pt x="105" y="3"/>
                    <a:pt x="83" y="6"/>
                    <a:pt x="62" y="12"/>
                  </a:cubicBezTo>
                  <a:cubicBezTo>
                    <a:pt x="30" y="24"/>
                    <a:pt x="30" y="24"/>
                    <a:pt x="30" y="24"/>
                  </a:cubicBezTo>
                  <a:cubicBezTo>
                    <a:pt x="16" y="31"/>
                    <a:pt x="4" y="41"/>
                    <a:pt x="0" y="53"/>
                  </a:cubicBezTo>
                  <a:cubicBezTo>
                    <a:pt x="4" y="135"/>
                    <a:pt x="21" y="492"/>
                    <a:pt x="10" y="627"/>
                  </a:cubicBezTo>
                  <a:cubicBezTo>
                    <a:pt x="10" y="627"/>
                    <a:pt x="18" y="628"/>
                    <a:pt x="30" y="62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39"/>
            <p:cNvSpPr>
              <a:spLocks/>
            </p:cNvSpPr>
            <p:nvPr/>
          </p:nvSpPr>
          <p:spPr bwMode="auto">
            <a:xfrm>
              <a:off x="1736" y="3072"/>
              <a:ext cx="150" cy="654"/>
            </a:xfrm>
            <a:custGeom>
              <a:avLst/>
              <a:gdLst>
                <a:gd name="T0" fmla="*/ 105 w 126"/>
                <a:gd name="T1" fmla="*/ 17 h 549"/>
                <a:gd name="T2" fmla="*/ 95 w 126"/>
                <a:gd name="T3" fmla="*/ 10 h 549"/>
                <a:gd name="T4" fmla="*/ 5 w 126"/>
                <a:gd name="T5" fmla="*/ 4 h 549"/>
                <a:gd name="T6" fmla="*/ 2 w 126"/>
                <a:gd name="T7" fmla="*/ 9 h 549"/>
                <a:gd name="T8" fmla="*/ 75 w 126"/>
                <a:gd name="T9" fmla="*/ 36 h 549"/>
                <a:gd name="T10" fmla="*/ 80 w 126"/>
                <a:gd name="T11" fmla="*/ 169 h 549"/>
                <a:gd name="T12" fmla="*/ 87 w 126"/>
                <a:gd name="T13" fmla="*/ 316 h 549"/>
                <a:gd name="T14" fmla="*/ 98 w 126"/>
                <a:gd name="T15" fmla="*/ 471 h 549"/>
                <a:gd name="T16" fmla="*/ 107 w 126"/>
                <a:gd name="T17" fmla="*/ 549 h 549"/>
                <a:gd name="T18" fmla="*/ 126 w 126"/>
                <a:gd name="T19" fmla="*/ 544 h 549"/>
                <a:gd name="T20" fmla="*/ 105 w 126"/>
                <a:gd name="T21" fmla="*/ 1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549">
                  <a:moveTo>
                    <a:pt x="105" y="17"/>
                  </a:moveTo>
                  <a:cubicBezTo>
                    <a:pt x="103" y="13"/>
                    <a:pt x="99" y="10"/>
                    <a:pt x="95" y="10"/>
                  </a:cubicBezTo>
                  <a:cubicBezTo>
                    <a:pt x="65" y="6"/>
                    <a:pt x="35" y="0"/>
                    <a:pt x="5" y="4"/>
                  </a:cubicBezTo>
                  <a:cubicBezTo>
                    <a:pt x="2" y="4"/>
                    <a:pt x="0" y="6"/>
                    <a:pt x="2" y="9"/>
                  </a:cubicBezTo>
                  <a:cubicBezTo>
                    <a:pt x="23" y="26"/>
                    <a:pt x="49" y="32"/>
                    <a:pt x="75" y="36"/>
                  </a:cubicBezTo>
                  <a:cubicBezTo>
                    <a:pt x="77" y="80"/>
                    <a:pt x="76" y="124"/>
                    <a:pt x="80" y="169"/>
                  </a:cubicBezTo>
                  <a:cubicBezTo>
                    <a:pt x="84" y="218"/>
                    <a:pt x="84" y="267"/>
                    <a:pt x="87" y="316"/>
                  </a:cubicBezTo>
                  <a:cubicBezTo>
                    <a:pt x="90" y="368"/>
                    <a:pt x="93" y="419"/>
                    <a:pt x="98" y="471"/>
                  </a:cubicBezTo>
                  <a:cubicBezTo>
                    <a:pt x="101" y="497"/>
                    <a:pt x="103" y="523"/>
                    <a:pt x="107" y="549"/>
                  </a:cubicBezTo>
                  <a:cubicBezTo>
                    <a:pt x="114" y="548"/>
                    <a:pt x="120" y="546"/>
                    <a:pt x="126" y="544"/>
                  </a:cubicBezTo>
                  <a:cubicBezTo>
                    <a:pt x="126" y="544"/>
                    <a:pt x="99" y="135"/>
                    <a:pt x="105" y="1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40"/>
            <p:cNvSpPr>
              <a:spLocks/>
            </p:cNvSpPr>
            <p:nvPr/>
          </p:nvSpPr>
          <p:spPr bwMode="auto">
            <a:xfrm>
              <a:off x="2663" y="2305"/>
              <a:ext cx="526" cy="482"/>
            </a:xfrm>
            <a:custGeom>
              <a:avLst/>
              <a:gdLst>
                <a:gd name="T0" fmla="*/ 386 w 441"/>
                <a:gd name="T1" fmla="*/ 367 h 405"/>
                <a:gd name="T2" fmla="*/ 332 w 441"/>
                <a:gd name="T3" fmla="*/ 365 h 405"/>
                <a:gd name="T4" fmla="*/ 285 w 441"/>
                <a:gd name="T5" fmla="*/ 353 h 405"/>
                <a:gd name="T6" fmla="*/ 255 w 441"/>
                <a:gd name="T7" fmla="*/ 317 h 405"/>
                <a:gd name="T8" fmla="*/ 237 w 441"/>
                <a:gd name="T9" fmla="*/ 255 h 405"/>
                <a:gd name="T10" fmla="*/ 252 w 441"/>
                <a:gd name="T11" fmla="*/ 180 h 405"/>
                <a:gd name="T12" fmla="*/ 249 w 441"/>
                <a:gd name="T13" fmla="*/ 181 h 405"/>
                <a:gd name="T14" fmla="*/ 248 w 441"/>
                <a:gd name="T15" fmla="*/ 199 h 405"/>
                <a:gd name="T16" fmla="*/ 198 w 441"/>
                <a:gd name="T17" fmla="*/ 129 h 405"/>
                <a:gd name="T18" fmla="*/ 14 w 441"/>
                <a:gd name="T19" fmla="*/ 3 h 405"/>
                <a:gd name="T20" fmla="*/ 0 w 441"/>
                <a:gd name="T21" fmla="*/ 5 h 405"/>
                <a:gd name="T22" fmla="*/ 1 w 441"/>
                <a:gd name="T23" fmla="*/ 22 h 405"/>
                <a:gd name="T24" fmla="*/ 2 w 441"/>
                <a:gd name="T25" fmla="*/ 23 h 405"/>
                <a:gd name="T26" fmla="*/ 8 w 441"/>
                <a:gd name="T27" fmla="*/ 26 h 405"/>
                <a:gd name="T28" fmla="*/ 92 w 441"/>
                <a:gd name="T29" fmla="*/ 76 h 405"/>
                <a:gd name="T30" fmla="*/ 236 w 441"/>
                <a:gd name="T31" fmla="*/ 196 h 405"/>
                <a:gd name="T32" fmla="*/ 244 w 441"/>
                <a:gd name="T33" fmla="*/ 204 h 405"/>
                <a:gd name="T34" fmla="*/ 223 w 441"/>
                <a:gd name="T35" fmla="*/ 243 h 405"/>
                <a:gd name="T36" fmla="*/ 209 w 441"/>
                <a:gd name="T37" fmla="*/ 269 h 405"/>
                <a:gd name="T38" fmla="*/ 217 w 441"/>
                <a:gd name="T39" fmla="*/ 301 h 405"/>
                <a:gd name="T40" fmla="*/ 229 w 441"/>
                <a:gd name="T41" fmla="*/ 329 h 405"/>
                <a:gd name="T42" fmla="*/ 239 w 441"/>
                <a:gd name="T43" fmla="*/ 348 h 405"/>
                <a:gd name="T44" fmla="*/ 240 w 441"/>
                <a:gd name="T45" fmla="*/ 350 h 405"/>
                <a:gd name="T46" fmla="*/ 273 w 441"/>
                <a:gd name="T47" fmla="*/ 377 h 405"/>
                <a:gd name="T48" fmla="*/ 311 w 441"/>
                <a:gd name="T49" fmla="*/ 382 h 405"/>
                <a:gd name="T50" fmla="*/ 339 w 441"/>
                <a:gd name="T51" fmla="*/ 399 h 405"/>
                <a:gd name="T52" fmla="*/ 347 w 441"/>
                <a:gd name="T53" fmla="*/ 402 h 405"/>
                <a:gd name="T54" fmla="*/ 391 w 441"/>
                <a:gd name="T55" fmla="*/ 386 h 405"/>
                <a:gd name="T56" fmla="*/ 412 w 441"/>
                <a:gd name="T57" fmla="*/ 356 h 405"/>
                <a:gd name="T58" fmla="*/ 441 w 441"/>
                <a:gd name="T59" fmla="*/ 331 h 405"/>
                <a:gd name="T60" fmla="*/ 441 w 441"/>
                <a:gd name="T61" fmla="*/ 327 h 405"/>
                <a:gd name="T62" fmla="*/ 386 w 441"/>
                <a:gd name="T63" fmla="*/ 36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405">
                  <a:moveTo>
                    <a:pt x="386" y="367"/>
                  </a:moveTo>
                  <a:cubicBezTo>
                    <a:pt x="369" y="389"/>
                    <a:pt x="351" y="377"/>
                    <a:pt x="332" y="365"/>
                  </a:cubicBezTo>
                  <a:cubicBezTo>
                    <a:pt x="317" y="355"/>
                    <a:pt x="304" y="352"/>
                    <a:pt x="285" y="353"/>
                  </a:cubicBezTo>
                  <a:cubicBezTo>
                    <a:pt x="267" y="354"/>
                    <a:pt x="261" y="330"/>
                    <a:pt x="255" y="317"/>
                  </a:cubicBezTo>
                  <a:cubicBezTo>
                    <a:pt x="246" y="298"/>
                    <a:pt x="226" y="277"/>
                    <a:pt x="237" y="255"/>
                  </a:cubicBezTo>
                  <a:cubicBezTo>
                    <a:pt x="251" y="230"/>
                    <a:pt x="265" y="208"/>
                    <a:pt x="252" y="180"/>
                  </a:cubicBezTo>
                  <a:cubicBezTo>
                    <a:pt x="251" y="179"/>
                    <a:pt x="249" y="180"/>
                    <a:pt x="249" y="181"/>
                  </a:cubicBezTo>
                  <a:cubicBezTo>
                    <a:pt x="250" y="188"/>
                    <a:pt x="249" y="194"/>
                    <a:pt x="248" y="199"/>
                  </a:cubicBezTo>
                  <a:cubicBezTo>
                    <a:pt x="248" y="175"/>
                    <a:pt x="210" y="141"/>
                    <a:pt x="198" y="129"/>
                  </a:cubicBezTo>
                  <a:cubicBezTo>
                    <a:pt x="143" y="79"/>
                    <a:pt x="76" y="44"/>
                    <a:pt x="14" y="3"/>
                  </a:cubicBezTo>
                  <a:cubicBezTo>
                    <a:pt x="9" y="0"/>
                    <a:pt x="3" y="2"/>
                    <a:pt x="0" y="5"/>
                  </a:cubicBezTo>
                  <a:cubicBezTo>
                    <a:pt x="1" y="22"/>
                    <a:pt x="1" y="22"/>
                    <a:pt x="1" y="22"/>
                  </a:cubicBezTo>
                  <a:cubicBezTo>
                    <a:pt x="1" y="22"/>
                    <a:pt x="1" y="22"/>
                    <a:pt x="2" y="23"/>
                  </a:cubicBezTo>
                  <a:cubicBezTo>
                    <a:pt x="3" y="23"/>
                    <a:pt x="5" y="25"/>
                    <a:pt x="8" y="26"/>
                  </a:cubicBezTo>
                  <a:cubicBezTo>
                    <a:pt x="38" y="41"/>
                    <a:pt x="66" y="58"/>
                    <a:pt x="92" y="76"/>
                  </a:cubicBezTo>
                  <a:cubicBezTo>
                    <a:pt x="153" y="113"/>
                    <a:pt x="224" y="163"/>
                    <a:pt x="236" y="196"/>
                  </a:cubicBezTo>
                  <a:cubicBezTo>
                    <a:pt x="242" y="201"/>
                    <a:pt x="244" y="204"/>
                    <a:pt x="244" y="204"/>
                  </a:cubicBezTo>
                  <a:cubicBezTo>
                    <a:pt x="244" y="204"/>
                    <a:pt x="248" y="220"/>
                    <a:pt x="223" y="243"/>
                  </a:cubicBezTo>
                  <a:cubicBezTo>
                    <a:pt x="213" y="252"/>
                    <a:pt x="210" y="261"/>
                    <a:pt x="209" y="269"/>
                  </a:cubicBezTo>
                  <a:cubicBezTo>
                    <a:pt x="208" y="280"/>
                    <a:pt x="213" y="291"/>
                    <a:pt x="217" y="301"/>
                  </a:cubicBezTo>
                  <a:cubicBezTo>
                    <a:pt x="221" y="309"/>
                    <a:pt x="225" y="319"/>
                    <a:pt x="229" y="329"/>
                  </a:cubicBezTo>
                  <a:cubicBezTo>
                    <a:pt x="232" y="335"/>
                    <a:pt x="236" y="341"/>
                    <a:pt x="239" y="348"/>
                  </a:cubicBezTo>
                  <a:cubicBezTo>
                    <a:pt x="239" y="348"/>
                    <a:pt x="240" y="349"/>
                    <a:pt x="240" y="350"/>
                  </a:cubicBezTo>
                  <a:cubicBezTo>
                    <a:pt x="248" y="363"/>
                    <a:pt x="259" y="374"/>
                    <a:pt x="273" y="377"/>
                  </a:cubicBezTo>
                  <a:cubicBezTo>
                    <a:pt x="288" y="381"/>
                    <a:pt x="296" y="374"/>
                    <a:pt x="311" y="382"/>
                  </a:cubicBezTo>
                  <a:cubicBezTo>
                    <a:pt x="321" y="387"/>
                    <a:pt x="329" y="394"/>
                    <a:pt x="339" y="399"/>
                  </a:cubicBezTo>
                  <a:cubicBezTo>
                    <a:pt x="341" y="400"/>
                    <a:pt x="344" y="401"/>
                    <a:pt x="347" y="402"/>
                  </a:cubicBezTo>
                  <a:cubicBezTo>
                    <a:pt x="366" y="405"/>
                    <a:pt x="383" y="396"/>
                    <a:pt x="391" y="386"/>
                  </a:cubicBezTo>
                  <a:cubicBezTo>
                    <a:pt x="400" y="374"/>
                    <a:pt x="400" y="362"/>
                    <a:pt x="412" y="356"/>
                  </a:cubicBezTo>
                  <a:cubicBezTo>
                    <a:pt x="423" y="350"/>
                    <a:pt x="438" y="344"/>
                    <a:pt x="441" y="331"/>
                  </a:cubicBezTo>
                  <a:cubicBezTo>
                    <a:pt x="441" y="330"/>
                    <a:pt x="441" y="328"/>
                    <a:pt x="441" y="327"/>
                  </a:cubicBezTo>
                  <a:cubicBezTo>
                    <a:pt x="422" y="334"/>
                    <a:pt x="398" y="351"/>
                    <a:pt x="386" y="367"/>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41"/>
            <p:cNvSpPr>
              <a:spLocks/>
            </p:cNvSpPr>
            <p:nvPr/>
          </p:nvSpPr>
          <p:spPr bwMode="auto">
            <a:xfrm>
              <a:off x="1169" y="1330"/>
              <a:ext cx="282" cy="956"/>
            </a:xfrm>
            <a:custGeom>
              <a:avLst/>
              <a:gdLst>
                <a:gd name="T0" fmla="*/ 211 w 237"/>
                <a:gd name="T1" fmla="*/ 803 h 803"/>
                <a:gd name="T2" fmla="*/ 214 w 237"/>
                <a:gd name="T3" fmla="*/ 802 h 803"/>
                <a:gd name="T4" fmla="*/ 220 w 237"/>
                <a:gd name="T5" fmla="*/ 720 h 803"/>
                <a:gd name="T6" fmla="*/ 185 w 237"/>
                <a:gd name="T7" fmla="*/ 597 h 803"/>
                <a:gd name="T8" fmla="*/ 100 w 237"/>
                <a:gd name="T9" fmla="*/ 340 h 803"/>
                <a:gd name="T10" fmla="*/ 65 w 237"/>
                <a:gd name="T11" fmla="*/ 219 h 803"/>
                <a:gd name="T12" fmla="*/ 19 w 237"/>
                <a:gd name="T13" fmla="*/ 108 h 803"/>
                <a:gd name="T14" fmla="*/ 79 w 237"/>
                <a:gd name="T15" fmla="*/ 47 h 803"/>
                <a:gd name="T16" fmla="*/ 185 w 237"/>
                <a:gd name="T17" fmla="*/ 2 h 803"/>
                <a:gd name="T18" fmla="*/ 185 w 237"/>
                <a:gd name="T19" fmla="*/ 0 h 803"/>
                <a:gd name="T20" fmla="*/ 108 w 237"/>
                <a:gd name="T21" fmla="*/ 18 h 803"/>
                <a:gd name="T22" fmla="*/ 0 w 237"/>
                <a:gd name="T23" fmla="*/ 81 h 803"/>
                <a:gd name="T24" fmla="*/ 211 w 237"/>
                <a:gd name="T25" fmla="*/ 803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803">
                  <a:moveTo>
                    <a:pt x="211" y="803"/>
                  </a:moveTo>
                  <a:cubicBezTo>
                    <a:pt x="212" y="803"/>
                    <a:pt x="213" y="802"/>
                    <a:pt x="214" y="802"/>
                  </a:cubicBezTo>
                  <a:cubicBezTo>
                    <a:pt x="237" y="784"/>
                    <a:pt x="225" y="745"/>
                    <a:pt x="220" y="720"/>
                  </a:cubicBezTo>
                  <a:cubicBezTo>
                    <a:pt x="213" y="678"/>
                    <a:pt x="199" y="637"/>
                    <a:pt x="185" y="597"/>
                  </a:cubicBezTo>
                  <a:cubicBezTo>
                    <a:pt x="155" y="512"/>
                    <a:pt x="125" y="426"/>
                    <a:pt x="100" y="340"/>
                  </a:cubicBezTo>
                  <a:cubicBezTo>
                    <a:pt x="88" y="300"/>
                    <a:pt x="77" y="259"/>
                    <a:pt x="65" y="219"/>
                  </a:cubicBezTo>
                  <a:cubicBezTo>
                    <a:pt x="53" y="180"/>
                    <a:pt x="30" y="147"/>
                    <a:pt x="19" y="108"/>
                  </a:cubicBezTo>
                  <a:cubicBezTo>
                    <a:pt x="9" y="74"/>
                    <a:pt x="55" y="58"/>
                    <a:pt x="79" y="47"/>
                  </a:cubicBezTo>
                  <a:cubicBezTo>
                    <a:pt x="115" y="32"/>
                    <a:pt x="151" y="20"/>
                    <a:pt x="185" y="2"/>
                  </a:cubicBezTo>
                  <a:cubicBezTo>
                    <a:pt x="186" y="1"/>
                    <a:pt x="186" y="0"/>
                    <a:pt x="185" y="0"/>
                  </a:cubicBezTo>
                  <a:cubicBezTo>
                    <a:pt x="161" y="7"/>
                    <a:pt x="134" y="12"/>
                    <a:pt x="108" y="18"/>
                  </a:cubicBezTo>
                  <a:cubicBezTo>
                    <a:pt x="31" y="50"/>
                    <a:pt x="0" y="81"/>
                    <a:pt x="0" y="81"/>
                  </a:cubicBezTo>
                  <a:lnTo>
                    <a:pt x="211" y="803"/>
                  </a:ln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42"/>
            <p:cNvSpPr>
              <a:spLocks/>
            </p:cNvSpPr>
            <p:nvPr/>
          </p:nvSpPr>
          <p:spPr bwMode="auto">
            <a:xfrm>
              <a:off x="1483" y="2461"/>
              <a:ext cx="509" cy="468"/>
            </a:xfrm>
            <a:custGeom>
              <a:avLst/>
              <a:gdLst>
                <a:gd name="T0" fmla="*/ 94 w 427"/>
                <a:gd name="T1" fmla="*/ 352 h 393"/>
                <a:gd name="T2" fmla="*/ 427 w 427"/>
                <a:gd name="T3" fmla="*/ 378 h 393"/>
                <a:gd name="T4" fmla="*/ 420 w 427"/>
                <a:gd name="T5" fmla="*/ 374 h 393"/>
                <a:gd name="T6" fmla="*/ 347 w 427"/>
                <a:gd name="T7" fmla="*/ 376 h 393"/>
                <a:gd name="T8" fmla="*/ 269 w 427"/>
                <a:gd name="T9" fmla="*/ 366 h 393"/>
                <a:gd name="T10" fmla="*/ 186 w 427"/>
                <a:gd name="T11" fmla="*/ 358 h 393"/>
                <a:gd name="T12" fmla="*/ 118 w 427"/>
                <a:gd name="T13" fmla="*/ 326 h 393"/>
                <a:gd name="T14" fmla="*/ 69 w 427"/>
                <a:gd name="T15" fmla="*/ 179 h 393"/>
                <a:gd name="T16" fmla="*/ 45 w 427"/>
                <a:gd name="T17" fmla="*/ 97 h 393"/>
                <a:gd name="T18" fmla="*/ 19 w 427"/>
                <a:gd name="T19" fmla="*/ 7 h 393"/>
                <a:gd name="T20" fmla="*/ 7 w 427"/>
                <a:gd name="T21" fmla="*/ 6 h 393"/>
                <a:gd name="T22" fmla="*/ 0 w 427"/>
                <a:gd name="T23" fmla="*/ 32 h 393"/>
                <a:gd name="T24" fmla="*/ 94 w 427"/>
                <a:gd name="T25" fmla="*/ 35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393">
                  <a:moveTo>
                    <a:pt x="94" y="352"/>
                  </a:moveTo>
                  <a:cubicBezTo>
                    <a:pt x="94" y="352"/>
                    <a:pt x="233" y="393"/>
                    <a:pt x="427" y="378"/>
                  </a:cubicBezTo>
                  <a:cubicBezTo>
                    <a:pt x="426" y="376"/>
                    <a:pt x="423" y="374"/>
                    <a:pt x="420" y="374"/>
                  </a:cubicBezTo>
                  <a:cubicBezTo>
                    <a:pt x="396" y="375"/>
                    <a:pt x="372" y="376"/>
                    <a:pt x="347" y="376"/>
                  </a:cubicBezTo>
                  <a:cubicBezTo>
                    <a:pt x="320" y="376"/>
                    <a:pt x="295" y="368"/>
                    <a:pt x="269" y="366"/>
                  </a:cubicBezTo>
                  <a:cubicBezTo>
                    <a:pt x="241" y="363"/>
                    <a:pt x="213" y="362"/>
                    <a:pt x="186" y="358"/>
                  </a:cubicBezTo>
                  <a:cubicBezTo>
                    <a:pt x="163" y="354"/>
                    <a:pt x="125" y="353"/>
                    <a:pt x="118" y="326"/>
                  </a:cubicBezTo>
                  <a:cubicBezTo>
                    <a:pt x="104" y="276"/>
                    <a:pt x="82" y="230"/>
                    <a:pt x="69" y="179"/>
                  </a:cubicBezTo>
                  <a:cubicBezTo>
                    <a:pt x="62" y="151"/>
                    <a:pt x="56" y="124"/>
                    <a:pt x="45" y="97"/>
                  </a:cubicBezTo>
                  <a:cubicBezTo>
                    <a:pt x="33" y="68"/>
                    <a:pt x="19" y="39"/>
                    <a:pt x="19" y="7"/>
                  </a:cubicBezTo>
                  <a:cubicBezTo>
                    <a:pt x="19" y="0"/>
                    <a:pt x="9" y="0"/>
                    <a:pt x="7" y="6"/>
                  </a:cubicBezTo>
                  <a:cubicBezTo>
                    <a:pt x="3" y="15"/>
                    <a:pt x="1" y="24"/>
                    <a:pt x="0" y="32"/>
                  </a:cubicBezTo>
                  <a:lnTo>
                    <a:pt x="94" y="352"/>
                  </a:ln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43"/>
            <p:cNvSpPr>
              <a:spLocks/>
            </p:cNvSpPr>
            <p:nvPr/>
          </p:nvSpPr>
          <p:spPr bwMode="auto">
            <a:xfrm>
              <a:off x="1870" y="1258"/>
              <a:ext cx="581" cy="105"/>
            </a:xfrm>
            <a:custGeom>
              <a:avLst/>
              <a:gdLst>
                <a:gd name="T0" fmla="*/ 456 w 488"/>
                <a:gd name="T1" fmla="*/ 16 h 88"/>
                <a:gd name="T2" fmla="*/ 8 w 488"/>
                <a:gd name="T3" fmla="*/ 76 h 88"/>
                <a:gd name="T4" fmla="*/ 0 w 488"/>
                <a:gd name="T5" fmla="*/ 83 h 88"/>
                <a:gd name="T6" fmla="*/ 14 w 488"/>
                <a:gd name="T7" fmla="*/ 88 h 88"/>
                <a:gd name="T8" fmla="*/ 109 w 488"/>
                <a:gd name="T9" fmla="*/ 69 h 88"/>
                <a:gd name="T10" fmla="*/ 235 w 488"/>
                <a:gd name="T11" fmla="*/ 52 h 88"/>
                <a:gd name="T12" fmla="*/ 488 w 488"/>
                <a:gd name="T13" fmla="*/ 30 h 88"/>
                <a:gd name="T14" fmla="*/ 456 w 488"/>
                <a:gd name="T15" fmla="*/ 1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88">
                  <a:moveTo>
                    <a:pt x="456" y="16"/>
                  </a:moveTo>
                  <a:cubicBezTo>
                    <a:pt x="369" y="0"/>
                    <a:pt x="132" y="30"/>
                    <a:pt x="8" y="76"/>
                  </a:cubicBezTo>
                  <a:cubicBezTo>
                    <a:pt x="6" y="78"/>
                    <a:pt x="3" y="81"/>
                    <a:pt x="0" y="83"/>
                  </a:cubicBezTo>
                  <a:cubicBezTo>
                    <a:pt x="5" y="85"/>
                    <a:pt x="9" y="86"/>
                    <a:pt x="14" y="88"/>
                  </a:cubicBezTo>
                  <a:cubicBezTo>
                    <a:pt x="45" y="86"/>
                    <a:pt x="78" y="73"/>
                    <a:pt x="109" y="69"/>
                  </a:cubicBezTo>
                  <a:cubicBezTo>
                    <a:pt x="151" y="63"/>
                    <a:pt x="193" y="58"/>
                    <a:pt x="235" y="52"/>
                  </a:cubicBezTo>
                  <a:cubicBezTo>
                    <a:pt x="319" y="41"/>
                    <a:pt x="404" y="30"/>
                    <a:pt x="488" y="30"/>
                  </a:cubicBezTo>
                  <a:cubicBezTo>
                    <a:pt x="481" y="25"/>
                    <a:pt x="470" y="20"/>
                    <a:pt x="456" y="16"/>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44"/>
            <p:cNvSpPr>
              <a:spLocks/>
            </p:cNvSpPr>
            <p:nvPr/>
          </p:nvSpPr>
          <p:spPr bwMode="auto">
            <a:xfrm>
              <a:off x="839" y="845"/>
              <a:ext cx="417" cy="109"/>
            </a:xfrm>
            <a:custGeom>
              <a:avLst/>
              <a:gdLst>
                <a:gd name="T0" fmla="*/ 232 w 350"/>
                <a:gd name="T1" fmla="*/ 1 h 91"/>
                <a:gd name="T2" fmla="*/ 13 w 350"/>
                <a:gd name="T3" fmla="*/ 14 h 91"/>
                <a:gd name="T4" fmla="*/ 4 w 350"/>
                <a:gd name="T5" fmla="*/ 18 h 91"/>
                <a:gd name="T6" fmla="*/ 150 w 350"/>
                <a:gd name="T7" fmla="*/ 47 h 91"/>
                <a:gd name="T8" fmla="*/ 261 w 350"/>
                <a:gd name="T9" fmla="*/ 27 h 91"/>
                <a:gd name="T10" fmla="*/ 350 w 350"/>
                <a:gd name="T11" fmla="*/ 91 h 91"/>
                <a:gd name="T12" fmla="*/ 346 w 350"/>
                <a:gd name="T13" fmla="*/ 54 h 91"/>
                <a:gd name="T14" fmla="*/ 334 w 350"/>
                <a:gd name="T15" fmla="*/ 39 h 91"/>
                <a:gd name="T16" fmla="*/ 232 w 350"/>
                <a:gd name="T1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91">
                  <a:moveTo>
                    <a:pt x="232" y="1"/>
                  </a:moveTo>
                  <a:cubicBezTo>
                    <a:pt x="164" y="0"/>
                    <a:pt x="68" y="84"/>
                    <a:pt x="13" y="14"/>
                  </a:cubicBezTo>
                  <a:cubicBezTo>
                    <a:pt x="9" y="9"/>
                    <a:pt x="0" y="12"/>
                    <a:pt x="4" y="18"/>
                  </a:cubicBezTo>
                  <a:cubicBezTo>
                    <a:pt x="34" y="76"/>
                    <a:pt x="98" y="63"/>
                    <a:pt x="150" y="47"/>
                  </a:cubicBezTo>
                  <a:cubicBezTo>
                    <a:pt x="188" y="35"/>
                    <a:pt x="220" y="21"/>
                    <a:pt x="261" y="27"/>
                  </a:cubicBezTo>
                  <a:cubicBezTo>
                    <a:pt x="320" y="30"/>
                    <a:pt x="350" y="91"/>
                    <a:pt x="350" y="91"/>
                  </a:cubicBezTo>
                  <a:cubicBezTo>
                    <a:pt x="349" y="78"/>
                    <a:pt x="348" y="66"/>
                    <a:pt x="346" y="54"/>
                  </a:cubicBezTo>
                  <a:cubicBezTo>
                    <a:pt x="342" y="48"/>
                    <a:pt x="338" y="43"/>
                    <a:pt x="334" y="39"/>
                  </a:cubicBezTo>
                  <a:cubicBezTo>
                    <a:pt x="306" y="11"/>
                    <a:pt x="271" y="2"/>
                    <a:pt x="232" y="1"/>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45"/>
            <p:cNvSpPr>
              <a:spLocks/>
            </p:cNvSpPr>
            <p:nvPr/>
          </p:nvSpPr>
          <p:spPr bwMode="auto">
            <a:xfrm>
              <a:off x="1232" y="628"/>
              <a:ext cx="177" cy="180"/>
            </a:xfrm>
            <a:custGeom>
              <a:avLst/>
              <a:gdLst>
                <a:gd name="T0" fmla="*/ 143 w 149"/>
                <a:gd name="T1" fmla="*/ 151 h 151"/>
                <a:gd name="T2" fmla="*/ 149 w 149"/>
                <a:gd name="T3" fmla="*/ 117 h 151"/>
                <a:gd name="T4" fmla="*/ 122 w 149"/>
                <a:gd name="T5" fmla="*/ 77 h 151"/>
                <a:gd name="T6" fmla="*/ 79 w 149"/>
                <a:gd name="T7" fmla="*/ 50 h 151"/>
                <a:gd name="T8" fmla="*/ 12 w 149"/>
                <a:gd name="T9" fmla="*/ 2 h 151"/>
                <a:gd name="T10" fmla="*/ 8 w 149"/>
                <a:gd name="T11" fmla="*/ 2 h 151"/>
                <a:gd name="T12" fmla="*/ 58 w 149"/>
                <a:gd name="T13" fmla="*/ 66 h 151"/>
                <a:gd name="T14" fmla="*/ 101 w 149"/>
                <a:gd name="T15" fmla="*/ 94 h 151"/>
                <a:gd name="T16" fmla="*/ 143 w 149"/>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1">
                  <a:moveTo>
                    <a:pt x="143" y="151"/>
                  </a:moveTo>
                  <a:cubicBezTo>
                    <a:pt x="143" y="151"/>
                    <a:pt x="148" y="137"/>
                    <a:pt x="149" y="117"/>
                  </a:cubicBezTo>
                  <a:cubicBezTo>
                    <a:pt x="142" y="101"/>
                    <a:pt x="131" y="86"/>
                    <a:pt x="122" y="77"/>
                  </a:cubicBezTo>
                  <a:cubicBezTo>
                    <a:pt x="110" y="64"/>
                    <a:pt x="96" y="56"/>
                    <a:pt x="79" y="50"/>
                  </a:cubicBezTo>
                  <a:cubicBezTo>
                    <a:pt x="52" y="40"/>
                    <a:pt x="19" y="36"/>
                    <a:pt x="12" y="2"/>
                  </a:cubicBezTo>
                  <a:cubicBezTo>
                    <a:pt x="11" y="0"/>
                    <a:pt x="8" y="0"/>
                    <a:pt x="8" y="2"/>
                  </a:cubicBezTo>
                  <a:cubicBezTo>
                    <a:pt x="0" y="37"/>
                    <a:pt x="29" y="55"/>
                    <a:pt x="58" y="66"/>
                  </a:cubicBezTo>
                  <a:cubicBezTo>
                    <a:pt x="75" y="73"/>
                    <a:pt x="90" y="82"/>
                    <a:pt x="101" y="94"/>
                  </a:cubicBezTo>
                  <a:cubicBezTo>
                    <a:pt x="128" y="110"/>
                    <a:pt x="140" y="126"/>
                    <a:pt x="143" y="151"/>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46"/>
            <p:cNvSpPr>
              <a:spLocks/>
            </p:cNvSpPr>
            <p:nvPr/>
          </p:nvSpPr>
          <p:spPr bwMode="auto">
            <a:xfrm>
              <a:off x="2129" y="517"/>
              <a:ext cx="241" cy="210"/>
            </a:xfrm>
            <a:custGeom>
              <a:avLst/>
              <a:gdLst>
                <a:gd name="T0" fmla="*/ 0 w 203"/>
                <a:gd name="T1" fmla="*/ 155 h 177"/>
                <a:gd name="T2" fmla="*/ 2 w 203"/>
                <a:gd name="T3" fmla="*/ 177 h 177"/>
                <a:gd name="T4" fmla="*/ 171 w 203"/>
                <a:gd name="T5" fmla="*/ 51 h 177"/>
                <a:gd name="T6" fmla="*/ 185 w 203"/>
                <a:gd name="T7" fmla="*/ 41 h 177"/>
                <a:gd name="T8" fmla="*/ 203 w 203"/>
                <a:gd name="T9" fmla="*/ 1 h 177"/>
                <a:gd name="T10" fmla="*/ 203 w 203"/>
                <a:gd name="T11" fmla="*/ 0 h 177"/>
                <a:gd name="T12" fmla="*/ 62 w 203"/>
                <a:gd name="T13" fmla="*/ 84 h 177"/>
                <a:gd name="T14" fmla="*/ 0 w 203"/>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77">
                  <a:moveTo>
                    <a:pt x="0" y="155"/>
                  </a:moveTo>
                  <a:cubicBezTo>
                    <a:pt x="1" y="169"/>
                    <a:pt x="2" y="177"/>
                    <a:pt x="2" y="177"/>
                  </a:cubicBezTo>
                  <a:cubicBezTo>
                    <a:pt x="9" y="123"/>
                    <a:pt x="110" y="88"/>
                    <a:pt x="171" y="51"/>
                  </a:cubicBezTo>
                  <a:cubicBezTo>
                    <a:pt x="176" y="48"/>
                    <a:pt x="181" y="45"/>
                    <a:pt x="185" y="41"/>
                  </a:cubicBezTo>
                  <a:cubicBezTo>
                    <a:pt x="195" y="30"/>
                    <a:pt x="203" y="16"/>
                    <a:pt x="203" y="1"/>
                  </a:cubicBezTo>
                  <a:cubicBezTo>
                    <a:pt x="203" y="0"/>
                    <a:pt x="203" y="0"/>
                    <a:pt x="203" y="0"/>
                  </a:cubicBezTo>
                  <a:cubicBezTo>
                    <a:pt x="173" y="51"/>
                    <a:pt x="110" y="61"/>
                    <a:pt x="62" y="84"/>
                  </a:cubicBezTo>
                  <a:cubicBezTo>
                    <a:pt x="35" y="97"/>
                    <a:pt x="6" y="124"/>
                    <a:pt x="0" y="155"/>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47"/>
            <p:cNvSpPr>
              <a:spLocks/>
            </p:cNvSpPr>
            <p:nvPr/>
          </p:nvSpPr>
          <p:spPr bwMode="auto">
            <a:xfrm>
              <a:off x="1094" y="863"/>
              <a:ext cx="1343" cy="336"/>
            </a:xfrm>
            <a:custGeom>
              <a:avLst/>
              <a:gdLst>
                <a:gd name="T0" fmla="*/ 45 w 1128"/>
                <a:gd name="T1" fmla="*/ 225 h 282"/>
                <a:gd name="T2" fmla="*/ 33 w 1128"/>
                <a:gd name="T3" fmla="*/ 227 h 282"/>
                <a:gd name="T4" fmla="*/ 23 w 1128"/>
                <a:gd name="T5" fmla="*/ 260 h 282"/>
                <a:gd name="T6" fmla="*/ 176 w 1128"/>
                <a:gd name="T7" fmla="*/ 278 h 282"/>
                <a:gd name="T8" fmla="*/ 435 w 1128"/>
                <a:gd name="T9" fmla="*/ 248 h 282"/>
                <a:gd name="T10" fmla="*/ 637 w 1128"/>
                <a:gd name="T11" fmla="*/ 213 h 282"/>
                <a:gd name="T12" fmla="*/ 918 w 1128"/>
                <a:gd name="T13" fmla="*/ 140 h 282"/>
                <a:gd name="T14" fmla="*/ 1050 w 1128"/>
                <a:gd name="T15" fmla="*/ 93 h 282"/>
                <a:gd name="T16" fmla="*/ 1120 w 1128"/>
                <a:gd name="T17" fmla="*/ 52 h 282"/>
                <a:gd name="T18" fmla="*/ 1123 w 1128"/>
                <a:gd name="T19" fmla="*/ 19 h 282"/>
                <a:gd name="T20" fmla="*/ 1064 w 1128"/>
                <a:gd name="T21" fmla="*/ 0 h 282"/>
                <a:gd name="T22" fmla="*/ 1060 w 1128"/>
                <a:gd name="T23" fmla="*/ 5 h 282"/>
                <a:gd name="T24" fmla="*/ 1099 w 1128"/>
                <a:gd name="T25" fmla="*/ 44 h 282"/>
                <a:gd name="T26" fmla="*/ 1070 w 1128"/>
                <a:gd name="T27" fmla="*/ 62 h 282"/>
                <a:gd name="T28" fmla="*/ 959 w 1128"/>
                <a:gd name="T29" fmla="*/ 104 h 282"/>
                <a:gd name="T30" fmla="*/ 689 w 1128"/>
                <a:gd name="T31" fmla="*/ 180 h 282"/>
                <a:gd name="T32" fmla="*/ 353 w 1128"/>
                <a:gd name="T33" fmla="*/ 240 h 282"/>
                <a:gd name="T34" fmla="*/ 123 w 1128"/>
                <a:gd name="T35" fmla="*/ 259 h 282"/>
                <a:gd name="T36" fmla="*/ 47 w 1128"/>
                <a:gd name="T37" fmla="*/ 254 h 282"/>
                <a:gd name="T38" fmla="*/ 45 w 1128"/>
                <a:gd name="T39" fmla="*/ 2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8" h="282">
                  <a:moveTo>
                    <a:pt x="45" y="225"/>
                  </a:moveTo>
                  <a:cubicBezTo>
                    <a:pt x="50" y="222"/>
                    <a:pt x="37" y="226"/>
                    <a:pt x="33" y="227"/>
                  </a:cubicBezTo>
                  <a:cubicBezTo>
                    <a:pt x="15" y="234"/>
                    <a:pt x="0" y="248"/>
                    <a:pt x="23" y="260"/>
                  </a:cubicBezTo>
                  <a:cubicBezTo>
                    <a:pt x="66" y="282"/>
                    <a:pt x="129" y="279"/>
                    <a:pt x="176" y="278"/>
                  </a:cubicBezTo>
                  <a:cubicBezTo>
                    <a:pt x="263" y="275"/>
                    <a:pt x="349" y="261"/>
                    <a:pt x="435" y="248"/>
                  </a:cubicBezTo>
                  <a:cubicBezTo>
                    <a:pt x="503" y="238"/>
                    <a:pt x="570" y="227"/>
                    <a:pt x="637" y="213"/>
                  </a:cubicBezTo>
                  <a:cubicBezTo>
                    <a:pt x="731" y="194"/>
                    <a:pt x="826" y="169"/>
                    <a:pt x="918" y="140"/>
                  </a:cubicBezTo>
                  <a:cubicBezTo>
                    <a:pt x="963" y="126"/>
                    <a:pt x="1007" y="111"/>
                    <a:pt x="1050" y="93"/>
                  </a:cubicBezTo>
                  <a:cubicBezTo>
                    <a:pt x="1074" y="83"/>
                    <a:pt x="1103" y="72"/>
                    <a:pt x="1120" y="52"/>
                  </a:cubicBezTo>
                  <a:cubicBezTo>
                    <a:pt x="1127" y="42"/>
                    <a:pt x="1128" y="28"/>
                    <a:pt x="1123" y="19"/>
                  </a:cubicBezTo>
                  <a:cubicBezTo>
                    <a:pt x="1116" y="7"/>
                    <a:pt x="1080" y="2"/>
                    <a:pt x="1064" y="0"/>
                  </a:cubicBezTo>
                  <a:cubicBezTo>
                    <a:pt x="1057" y="0"/>
                    <a:pt x="1054" y="3"/>
                    <a:pt x="1060" y="5"/>
                  </a:cubicBezTo>
                  <a:cubicBezTo>
                    <a:pt x="1073" y="9"/>
                    <a:pt x="1118" y="26"/>
                    <a:pt x="1099" y="44"/>
                  </a:cubicBezTo>
                  <a:cubicBezTo>
                    <a:pt x="1091" y="52"/>
                    <a:pt x="1080" y="57"/>
                    <a:pt x="1070" y="62"/>
                  </a:cubicBezTo>
                  <a:cubicBezTo>
                    <a:pt x="1035" y="79"/>
                    <a:pt x="997" y="92"/>
                    <a:pt x="959" y="104"/>
                  </a:cubicBezTo>
                  <a:cubicBezTo>
                    <a:pt x="871" y="133"/>
                    <a:pt x="780" y="158"/>
                    <a:pt x="689" y="180"/>
                  </a:cubicBezTo>
                  <a:cubicBezTo>
                    <a:pt x="579" y="206"/>
                    <a:pt x="466" y="224"/>
                    <a:pt x="353" y="240"/>
                  </a:cubicBezTo>
                  <a:cubicBezTo>
                    <a:pt x="276" y="251"/>
                    <a:pt x="200" y="258"/>
                    <a:pt x="123" y="259"/>
                  </a:cubicBezTo>
                  <a:cubicBezTo>
                    <a:pt x="97" y="259"/>
                    <a:pt x="72" y="258"/>
                    <a:pt x="47" y="254"/>
                  </a:cubicBezTo>
                  <a:cubicBezTo>
                    <a:pt x="29" y="251"/>
                    <a:pt x="6" y="246"/>
                    <a:pt x="45" y="22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1" name="Freeform 48"/>
            <p:cNvSpPr>
              <a:spLocks/>
            </p:cNvSpPr>
            <p:nvPr/>
          </p:nvSpPr>
          <p:spPr bwMode="auto">
            <a:xfrm>
              <a:off x="1167" y="1267"/>
              <a:ext cx="1280" cy="162"/>
            </a:xfrm>
            <a:custGeom>
              <a:avLst/>
              <a:gdLst>
                <a:gd name="T0" fmla="*/ 1070 w 1074"/>
                <a:gd name="T1" fmla="*/ 67 h 136"/>
                <a:gd name="T2" fmla="*/ 824 w 1074"/>
                <a:gd name="T3" fmla="*/ 116 h 136"/>
                <a:gd name="T4" fmla="*/ 572 w 1074"/>
                <a:gd name="T5" fmla="*/ 61 h 136"/>
                <a:gd name="T6" fmla="*/ 256 w 1074"/>
                <a:gd name="T7" fmla="*/ 16 h 136"/>
                <a:gd name="T8" fmla="*/ 10 w 1074"/>
                <a:gd name="T9" fmla="*/ 124 h 136"/>
                <a:gd name="T10" fmla="*/ 16 w 1074"/>
                <a:gd name="T11" fmla="*/ 127 h 136"/>
                <a:gd name="T12" fmla="*/ 288 w 1074"/>
                <a:gd name="T13" fmla="*/ 36 h 136"/>
                <a:gd name="T14" fmla="*/ 603 w 1074"/>
                <a:gd name="T15" fmla="*/ 100 h 136"/>
                <a:gd name="T16" fmla="*/ 857 w 1074"/>
                <a:gd name="T17" fmla="*/ 135 h 136"/>
                <a:gd name="T18" fmla="*/ 1072 w 1074"/>
                <a:gd name="T19" fmla="*/ 70 h 136"/>
                <a:gd name="T20" fmla="*/ 1070 w 1074"/>
                <a:gd name="T21" fmla="*/ 6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4" h="136">
                  <a:moveTo>
                    <a:pt x="1070" y="67"/>
                  </a:moveTo>
                  <a:cubicBezTo>
                    <a:pt x="998" y="114"/>
                    <a:pt x="907" y="120"/>
                    <a:pt x="824" y="116"/>
                  </a:cubicBezTo>
                  <a:cubicBezTo>
                    <a:pt x="738" y="111"/>
                    <a:pt x="653" y="90"/>
                    <a:pt x="572" y="61"/>
                  </a:cubicBezTo>
                  <a:cubicBezTo>
                    <a:pt x="469" y="24"/>
                    <a:pt x="365" y="0"/>
                    <a:pt x="256" y="16"/>
                  </a:cubicBezTo>
                  <a:cubicBezTo>
                    <a:pt x="162" y="30"/>
                    <a:pt x="88" y="59"/>
                    <a:pt x="10" y="124"/>
                  </a:cubicBezTo>
                  <a:cubicBezTo>
                    <a:pt x="0" y="132"/>
                    <a:pt x="6" y="134"/>
                    <a:pt x="16" y="127"/>
                  </a:cubicBezTo>
                  <a:cubicBezTo>
                    <a:pt x="99" y="71"/>
                    <a:pt x="189" y="47"/>
                    <a:pt x="288" y="36"/>
                  </a:cubicBezTo>
                  <a:cubicBezTo>
                    <a:pt x="399" y="25"/>
                    <a:pt x="499" y="71"/>
                    <a:pt x="603" y="100"/>
                  </a:cubicBezTo>
                  <a:cubicBezTo>
                    <a:pt x="685" y="124"/>
                    <a:pt x="771" y="136"/>
                    <a:pt x="857" y="135"/>
                  </a:cubicBezTo>
                  <a:cubicBezTo>
                    <a:pt x="933" y="134"/>
                    <a:pt x="1012" y="119"/>
                    <a:pt x="1072" y="70"/>
                  </a:cubicBezTo>
                  <a:cubicBezTo>
                    <a:pt x="1074" y="69"/>
                    <a:pt x="1071" y="66"/>
                    <a:pt x="1070"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49"/>
            <p:cNvSpPr>
              <a:spLocks/>
            </p:cNvSpPr>
            <p:nvPr/>
          </p:nvSpPr>
          <p:spPr bwMode="auto">
            <a:xfrm>
              <a:off x="1899" y="1256"/>
              <a:ext cx="707" cy="1497"/>
            </a:xfrm>
            <a:custGeom>
              <a:avLst/>
              <a:gdLst>
                <a:gd name="T0" fmla="*/ 517 w 594"/>
                <a:gd name="T1" fmla="*/ 1250 h 1257"/>
                <a:gd name="T2" fmla="*/ 520 w 594"/>
                <a:gd name="T3" fmla="*/ 1255 h 1257"/>
                <a:gd name="T4" fmla="*/ 589 w 594"/>
                <a:gd name="T5" fmla="*/ 1179 h 1257"/>
                <a:gd name="T6" fmla="*/ 586 w 594"/>
                <a:gd name="T7" fmla="*/ 1064 h 1257"/>
                <a:gd name="T8" fmla="*/ 568 w 594"/>
                <a:gd name="T9" fmla="*/ 809 h 1257"/>
                <a:gd name="T10" fmla="*/ 543 w 594"/>
                <a:gd name="T11" fmla="*/ 481 h 1257"/>
                <a:gd name="T12" fmla="*/ 515 w 594"/>
                <a:gd name="T13" fmla="*/ 142 h 1257"/>
                <a:gd name="T14" fmla="*/ 502 w 594"/>
                <a:gd name="T15" fmla="*/ 48 h 1257"/>
                <a:gd name="T16" fmla="*/ 371 w 594"/>
                <a:gd name="T17" fmla="*/ 4 h 1257"/>
                <a:gd name="T18" fmla="*/ 1 w 594"/>
                <a:gd name="T19" fmla="*/ 69 h 1257"/>
                <a:gd name="T20" fmla="*/ 1 w 594"/>
                <a:gd name="T21" fmla="*/ 71 h 1257"/>
                <a:gd name="T22" fmla="*/ 346 w 594"/>
                <a:gd name="T23" fmla="*/ 26 h 1257"/>
                <a:gd name="T24" fmla="*/ 481 w 594"/>
                <a:gd name="T25" fmla="*/ 53 h 1257"/>
                <a:gd name="T26" fmla="*/ 499 w 594"/>
                <a:gd name="T27" fmla="*/ 150 h 1257"/>
                <a:gd name="T28" fmla="*/ 510 w 594"/>
                <a:gd name="T29" fmla="*/ 266 h 1257"/>
                <a:gd name="T30" fmla="*/ 532 w 594"/>
                <a:gd name="T31" fmla="*/ 574 h 1257"/>
                <a:gd name="T32" fmla="*/ 570 w 594"/>
                <a:gd name="T33" fmla="*/ 1107 h 1257"/>
                <a:gd name="T34" fmla="*/ 564 w 594"/>
                <a:gd name="T35" fmla="*/ 1197 h 1257"/>
                <a:gd name="T36" fmla="*/ 517 w 594"/>
                <a:gd name="T37"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4" h="1257">
                  <a:moveTo>
                    <a:pt x="517" y="1250"/>
                  </a:moveTo>
                  <a:cubicBezTo>
                    <a:pt x="512" y="1253"/>
                    <a:pt x="513" y="1257"/>
                    <a:pt x="520" y="1255"/>
                  </a:cubicBezTo>
                  <a:cubicBezTo>
                    <a:pt x="555" y="1243"/>
                    <a:pt x="583" y="1216"/>
                    <a:pt x="589" y="1179"/>
                  </a:cubicBezTo>
                  <a:cubicBezTo>
                    <a:pt x="594" y="1141"/>
                    <a:pt x="589" y="1102"/>
                    <a:pt x="586" y="1064"/>
                  </a:cubicBezTo>
                  <a:cubicBezTo>
                    <a:pt x="581" y="979"/>
                    <a:pt x="574" y="894"/>
                    <a:pt x="568" y="809"/>
                  </a:cubicBezTo>
                  <a:cubicBezTo>
                    <a:pt x="560" y="700"/>
                    <a:pt x="552" y="590"/>
                    <a:pt x="543" y="481"/>
                  </a:cubicBezTo>
                  <a:cubicBezTo>
                    <a:pt x="535" y="388"/>
                    <a:pt x="516" y="161"/>
                    <a:pt x="515" y="142"/>
                  </a:cubicBezTo>
                  <a:cubicBezTo>
                    <a:pt x="512" y="113"/>
                    <a:pt x="516" y="75"/>
                    <a:pt x="502" y="48"/>
                  </a:cubicBezTo>
                  <a:cubicBezTo>
                    <a:pt x="478" y="4"/>
                    <a:pt x="413" y="5"/>
                    <a:pt x="371" y="4"/>
                  </a:cubicBezTo>
                  <a:cubicBezTo>
                    <a:pt x="244" y="0"/>
                    <a:pt x="48" y="42"/>
                    <a:pt x="1" y="69"/>
                  </a:cubicBezTo>
                  <a:cubicBezTo>
                    <a:pt x="0" y="70"/>
                    <a:pt x="0" y="71"/>
                    <a:pt x="1" y="71"/>
                  </a:cubicBezTo>
                  <a:cubicBezTo>
                    <a:pt x="114" y="49"/>
                    <a:pt x="230" y="25"/>
                    <a:pt x="346" y="26"/>
                  </a:cubicBezTo>
                  <a:cubicBezTo>
                    <a:pt x="385" y="26"/>
                    <a:pt x="455" y="18"/>
                    <a:pt x="481" y="53"/>
                  </a:cubicBezTo>
                  <a:cubicBezTo>
                    <a:pt x="499" y="77"/>
                    <a:pt x="495" y="122"/>
                    <a:pt x="499" y="150"/>
                  </a:cubicBezTo>
                  <a:cubicBezTo>
                    <a:pt x="501" y="168"/>
                    <a:pt x="509" y="245"/>
                    <a:pt x="510" y="266"/>
                  </a:cubicBezTo>
                  <a:cubicBezTo>
                    <a:pt x="518" y="369"/>
                    <a:pt x="524" y="471"/>
                    <a:pt x="532" y="574"/>
                  </a:cubicBezTo>
                  <a:cubicBezTo>
                    <a:pt x="545" y="751"/>
                    <a:pt x="559" y="929"/>
                    <a:pt x="570" y="1107"/>
                  </a:cubicBezTo>
                  <a:cubicBezTo>
                    <a:pt x="572" y="1136"/>
                    <a:pt x="575" y="1169"/>
                    <a:pt x="564" y="1197"/>
                  </a:cubicBezTo>
                  <a:cubicBezTo>
                    <a:pt x="555" y="1219"/>
                    <a:pt x="548" y="1228"/>
                    <a:pt x="517" y="12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50"/>
            <p:cNvSpPr>
              <a:spLocks noEditPoints="1"/>
            </p:cNvSpPr>
            <p:nvPr/>
          </p:nvSpPr>
          <p:spPr bwMode="auto">
            <a:xfrm>
              <a:off x="967" y="781"/>
              <a:ext cx="2278" cy="2986"/>
            </a:xfrm>
            <a:custGeom>
              <a:avLst/>
              <a:gdLst>
                <a:gd name="T0" fmla="*/ 1837 w 1912"/>
                <a:gd name="T1" fmla="*/ 1444 h 2508"/>
                <a:gd name="T2" fmla="*/ 1730 w 1912"/>
                <a:gd name="T3" fmla="*/ 1420 h 2508"/>
                <a:gd name="T4" fmla="*/ 1344 w 1912"/>
                <a:gd name="T5" fmla="*/ 164 h 2508"/>
                <a:gd name="T6" fmla="*/ 1011 w 1912"/>
                <a:gd name="T7" fmla="*/ 2 h 2508"/>
                <a:gd name="T8" fmla="*/ 44 w 1912"/>
                <a:gd name="T9" fmla="*/ 350 h 2508"/>
                <a:gd name="T10" fmla="*/ 695 w 1912"/>
                <a:gd name="T11" fmla="*/ 67 h 2508"/>
                <a:gd name="T12" fmla="*/ 1309 w 1912"/>
                <a:gd name="T13" fmla="*/ 160 h 2508"/>
                <a:gd name="T14" fmla="*/ 1401 w 1912"/>
                <a:gd name="T15" fmla="*/ 1225 h 2508"/>
                <a:gd name="T16" fmla="*/ 1230 w 1912"/>
                <a:gd name="T17" fmla="*/ 1824 h 2508"/>
                <a:gd name="T18" fmla="*/ 560 w 1912"/>
                <a:gd name="T19" fmla="*/ 1879 h 2508"/>
                <a:gd name="T20" fmla="*/ 388 w 1912"/>
                <a:gd name="T21" fmla="*/ 1468 h 2508"/>
                <a:gd name="T22" fmla="*/ 526 w 1912"/>
                <a:gd name="T23" fmla="*/ 1778 h 2508"/>
                <a:gd name="T24" fmla="*/ 1276 w 1912"/>
                <a:gd name="T25" fmla="*/ 1668 h 2508"/>
                <a:gd name="T26" fmla="*/ 436 w 1912"/>
                <a:gd name="T27" fmla="*/ 1427 h 2508"/>
                <a:gd name="T28" fmla="*/ 211 w 1912"/>
                <a:gd name="T29" fmla="*/ 1704 h 2508"/>
                <a:gd name="T30" fmla="*/ 223 w 1912"/>
                <a:gd name="T31" fmla="*/ 1735 h 2508"/>
                <a:gd name="T32" fmla="*/ 253 w 1912"/>
                <a:gd name="T33" fmla="*/ 1860 h 2508"/>
                <a:gd name="T34" fmla="*/ 98 w 1912"/>
                <a:gd name="T35" fmla="*/ 1903 h 2508"/>
                <a:gd name="T36" fmla="*/ 50 w 1912"/>
                <a:gd name="T37" fmla="*/ 1750 h 2508"/>
                <a:gd name="T38" fmla="*/ 127 w 1912"/>
                <a:gd name="T39" fmla="*/ 1719 h 2508"/>
                <a:gd name="T40" fmla="*/ 402 w 1912"/>
                <a:gd name="T41" fmla="*/ 1257 h 2508"/>
                <a:gd name="T42" fmla="*/ 351 w 1912"/>
                <a:gd name="T43" fmla="*/ 1151 h 2508"/>
                <a:gd name="T44" fmla="*/ 367 w 1912"/>
                <a:gd name="T45" fmla="*/ 1263 h 2508"/>
                <a:gd name="T46" fmla="*/ 53 w 1912"/>
                <a:gd name="T47" fmla="*/ 377 h 2508"/>
                <a:gd name="T48" fmla="*/ 312 w 1912"/>
                <a:gd name="T49" fmla="*/ 1317 h 2508"/>
                <a:gd name="T50" fmla="*/ 45 w 1912"/>
                <a:gd name="T51" fmla="*/ 1702 h 2508"/>
                <a:gd name="T52" fmla="*/ 40 w 1912"/>
                <a:gd name="T53" fmla="*/ 1877 h 2508"/>
                <a:gd name="T54" fmla="*/ 120 w 1912"/>
                <a:gd name="T55" fmla="*/ 1932 h 2508"/>
                <a:gd name="T56" fmla="*/ 262 w 1912"/>
                <a:gd name="T57" fmla="*/ 1881 h 2508"/>
                <a:gd name="T58" fmla="*/ 216 w 1912"/>
                <a:gd name="T59" fmla="*/ 1712 h 2508"/>
                <a:gd name="T60" fmla="*/ 380 w 1912"/>
                <a:gd name="T61" fmla="*/ 1562 h 2508"/>
                <a:gd name="T62" fmla="*/ 489 w 1912"/>
                <a:gd name="T63" fmla="*/ 1886 h 2508"/>
                <a:gd name="T64" fmla="*/ 624 w 1912"/>
                <a:gd name="T65" fmla="*/ 2072 h 2508"/>
                <a:gd name="T66" fmla="*/ 435 w 1912"/>
                <a:gd name="T67" fmla="*/ 2506 h 2508"/>
                <a:gd name="T68" fmla="*/ 777 w 1912"/>
                <a:gd name="T69" fmla="*/ 2473 h 2508"/>
                <a:gd name="T70" fmla="*/ 1109 w 1912"/>
                <a:gd name="T71" fmla="*/ 1900 h 2508"/>
                <a:gd name="T72" fmla="*/ 1269 w 1912"/>
                <a:gd name="T73" fmla="*/ 2491 h 2508"/>
                <a:gd name="T74" fmla="*/ 1231 w 1912"/>
                <a:gd name="T75" fmla="*/ 2314 h 2508"/>
                <a:gd name="T76" fmla="*/ 1435 w 1912"/>
                <a:gd name="T77" fmla="*/ 1700 h 2508"/>
                <a:gd name="T78" fmla="*/ 1437 w 1912"/>
                <a:gd name="T79" fmla="*/ 1694 h 2508"/>
                <a:gd name="T80" fmla="*/ 1443 w 1912"/>
                <a:gd name="T81" fmla="*/ 1321 h 2508"/>
                <a:gd name="T82" fmla="*/ 1642 w 1912"/>
                <a:gd name="T83" fmla="*/ 1521 h 2508"/>
                <a:gd name="T84" fmla="*/ 1671 w 1912"/>
                <a:gd name="T85" fmla="*/ 1654 h 2508"/>
                <a:gd name="T86" fmla="*/ 1754 w 1912"/>
                <a:gd name="T87" fmla="*/ 1683 h 2508"/>
                <a:gd name="T88" fmla="*/ 1860 w 1912"/>
                <a:gd name="T89" fmla="*/ 1636 h 2508"/>
                <a:gd name="T90" fmla="*/ 1900 w 1912"/>
                <a:gd name="T91" fmla="*/ 1532 h 2508"/>
                <a:gd name="T92" fmla="*/ 628 w 1912"/>
                <a:gd name="T93" fmla="*/ 2484 h 2508"/>
                <a:gd name="T94" fmla="*/ 685 w 1912"/>
                <a:gd name="T95" fmla="*/ 2331 h 2508"/>
                <a:gd name="T96" fmla="*/ 654 w 1912"/>
                <a:gd name="T97" fmla="*/ 1930 h 2508"/>
                <a:gd name="T98" fmla="*/ 1209 w 1912"/>
                <a:gd name="T99" fmla="*/ 2325 h 2508"/>
                <a:gd name="T100" fmla="*/ 1273 w 1912"/>
                <a:gd name="T101" fmla="*/ 2475 h 2508"/>
                <a:gd name="T102" fmla="*/ 1131 w 1912"/>
                <a:gd name="T103" fmla="*/ 1893 h 2508"/>
                <a:gd name="T104" fmla="*/ 1209 w 1912"/>
                <a:gd name="T105" fmla="*/ 2325 h 2508"/>
                <a:gd name="T106" fmla="*/ 1813 w 1912"/>
                <a:gd name="T107" fmla="*/ 1658 h 2508"/>
                <a:gd name="T108" fmla="*/ 1656 w 1912"/>
                <a:gd name="T109" fmla="*/ 1591 h 2508"/>
                <a:gd name="T110" fmla="*/ 1674 w 1912"/>
                <a:gd name="T111" fmla="*/ 1465 h 2508"/>
                <a:gd name="T112" fmla="*/ 1442 w 1912"/>
                <a:gd name="T113" fmla="*/ 1303 h 2508"/>
                <a:gd name="T114" fmla="*/ 1726 w 1912"/>
                <a:gd name="T115" fmla="*/ 1430 h 2508"/>
                <a:gd name="T116" fmla="*/ 1752 w 1912"/>
                <a:gd name="T117" fmla="*/ 1465 h 2508"/>
                <a:gd name="T118" fmla="*/ 1823 w 1912"/>
                <a:gd name="T119" fmla="*/ 1451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2" h="2508">
                  <a:moveTo>
                    <a:pt x="1900" y="1532"/>
                  </a:moveTo>
                  <a:cubicBezTo>
                    <a:pt x="1890" y="1513"/>
                    <a:pt x="1872" y="1496"/>
                    <a:pt x="1859" y="1478"/>
                  </a:cubicBezTo>
                  <a:cubicBezTo>
                    <a:pt x="1851" y="1467"/>
                    <a:pt x="1844" y="1456"/>
                    <a:pt x="1837" y="1444"/>
                  </a:cubicBezTo>
                  <a:cubicBezTo>
                    <a:pt x="1833" y="1439"/>
                    <a:pt x="1830" y="1428"/>
                    <a:pt x="1825" y="1423"/>
                  </a:cubicBezTo>
                  <a:cubicBezTo>
                    <a:pt x="1816" y="1415"/>
                    <a:pt x="1806" y="1414"/>
                    <a:pt x="1794" y="1415"/>
                  </a:cubicBezTo>
                  <a:cubicBezTo>
                    <a:pt x="1773" y="1415"/>
                    <a:pt x="1751" y="1413"/>
                    <a:pt x="1730" y="1420"/>
                  </a:cubicBezTo>
                  <a:cubicBezTo>
                    <a:pt x="1665" y="1297"/>
                    <a:pt x="1555" y="1199"/>
                    <a:pt x="1431" y="1136"/>
                  </a:cubicBezTo>
                  <a:cubicBezTo>
                    <a:pt x="1429" y="1109"/>
                    <a:pt x="1427" y="1081"/>
                    <a:pt x="1425" y="1054"/>
                  </a:cubicBezTo>
                  <a:cubicBezTo>
                    <a:pt x="1402" y="757"/>
                    <a:pt x="1375" y="460"/>
                    <a:pt x="1344" y="164"/>
                  </a:cubicBezTo>
                  <a:cubicBezTo>
                    <a:pt x="1339" y="120"/>
                    <a:pt x="1339" y="62"/>
                    <a:pt x="1295" y="37"/>
                  </a:cubicBezTo>
                  <a:cubicBezTo>
                    <a:pt x="1276" y="26"/>
                    <a:pt x="1255" y="21"/>
                    <a:pt x="1234" y="17"/>
                  </a:cubicBezTo>
                  <a:cubicBezTo>
                    <a:pt x="1161" y="2"/>
                    <a:pt x="1085" y="0"/>
                    <a:pt x="1011" y="2"/>
                  </a:cubicBezTo>
                  <a:cubicBezTo>
                    <a:pt x="867" y="6"/>
                    <a:pt x="723" y="32"/>
                    <a:pt x="583" y="65"/>
                  </a:cubicBezTo>
                  <a:cubicBezTo>
                    <a:pt x="444" y="99"/>
                    <a:pt x="298" y="138"/>
                    <a:pt x="173" y="210"/>
                  </a:cubicBezTo>
                  <a:cubicBezTo>
                    <a:pt x="123" y="240"/>
                    <a:pt x="19" y="290"/>
                    <a:pt x="44" y="350"/>
                  </a:cubicBezTo>
                  <a:cubicBezTo>
                    <a:pt x="45" y="351"/>
                    <a:pt x="46" y="351"/>
                    <a:pt x="46" y="350"/>
                  </a:cubicBezTo>
                  <a:cubicBezTo>
                    <a:pt x="60" y="271"/>
                    <a:pt x="169" y="230"/>
                    <a:pt x="232" y="202"/>
                  </a:cubicBezTo>
                  <a:cubicBezTo>
                    <a:pt x="377" y="135"/>
                    <a:pt x="538" y="97"/>
                    <a:pt x="695" y="67"/>
                  </a:cubicBezTo>
                  <a:cubicBezTo>
                    <a:pt x="823" y="43"/>
                    <a:pt x="953" y="28"/>
                    <a:pt x="1083" y="31"/>
                  </a:cubicBezTo>
                  <a:cubicBezTo>
                    <a:pt x="1140" y="33"/>
                    <a:pt x="1197" y="38"/>
                    <a:pt x="1253" y="52"/>
                  </a:cubicBezTo>
                  <a:cubicBezTo>
                    <a:pt x="1304" y="66"/>
                    <a:pt x="1305" y="114"/>
                    <a:pt x="1309" y="160"/>
                  </a:cubicBezTo>
                  <a:cubicBezTo>
                    <a:pt x="1314" y="208"/>
                    <a:pt x="1319" y="257"/>
                    <a:pt x="1324" y="306"/>
                  </a:cubicBezTo>
                  <a:cubicBezTo>
                    <a:pt x="1338" y="462"/>
                    <a:pt x="1352" y="618"/>
                    <a:pt x="1365" y="773"/>
                  </a:cubicBezTo>
                  <a:cubicBezTo>
                    <a:pt x="1378" y="924"/>
                    <a:pt x="1390" y="1075"/>
                    <a:pt x="1401" y="1225"/>
                  </a:cubicBezTo>
                  <a:cubicBezTo>
                    <a:pt x="1410" y="1348"/>
                    <a:pt x="1420" y="1472"/>
                    <a:pt x="1418" y="1596"/>
                  </a:cubicBezTo>
                  <a:cubicBezTo>
                    <a:pt x="1417" y="1623"/>
                    <a:pt x="1418" y="1654"/>
                    <a:pt x="1410" y="1680"/>
                  </a:cubicBezTo>
                  <a:cubicBezTo>
                    <a:pt x="1374" y="1752"/>
                    <a:pt x="1300" y="1793"/>
                    <a:pt x="1230" y="1824"/>
                  </a:cubicBezTo>
                  <a:cubicBezTo>
                    <a:pt x="1151" y="1859"/>
                    <a:pt x="1067" y="1880"/>
                    <a:pt x="983" y="1894"/>
                  </a:cubicBezTo>
                  <a:cubicBezTo>
                    <a:pt x="878" y="1912"/>
                    <a:pt x="770" y="1911"/>
                    <a:pt x="664" y="1898"/>
                  </a:cubicBezTo>
                  <a:cubicBezTo>
                    <a:pt x="629" y="1894"/>
                    <a:pt x="594" y="1887"/>
                    <a:pt x="560" y="1879"/>
                  </a:cubicBezTo>
                  <a:cubicBezTo>
                    <a:pt x="542" y="1874"/>
                    <a:pt x="521" y="1870"/>
                    <a:pt x="506" y="1860"/>
                  </a:cubicBezTo>
                  <a:cubicBezTo>
                    <a:pt x="505" y="1860"/>
                    <a:pt x="504" y="1859"/>
                    <a:pt x="503" y="1859"/>
                  </a:cubicBezTo>
                  <a:cubicBezTo>
                    <a:pt x="464" y="1729"/>
                    <a:pt x="426" y="1599"/>
                    <a:pt x="388" y="1468"/>
                  </a:cubicBezTo>
                  <a:cubicBezTo>
                    <a:pt x="399" y="1458"/>
                    <a:pt x="409" y="1449"/>
                    <a:pt x="420" y="1439"/>
                  </a:cubicBezTo>
                  <a:cubicBezTo>
                    <a:pt x="453" y="1549"/>
                    <a:pt x="486" y="1658"/>
                    <a:pt x="517" y="1767"/>
                  </a:cubicBezTo>
                  <a:cubicBezTo>
                    <a:pt x="517" y="1772"/>
                    <a:pt x="520" y="1776"/>
                    <a:pt x="526" y="1778"/>
                  </a:cubicBezTo>
                  <a:cubicBezTo>
                    <a:pt x="658" y="1823"/>
                    <a:pt x="802" y="1814"/>
                    <a:pt x="937" y="1791"/>
                  </a:cubicBezTo>
                  <a:cubicBezTo>
                    <a:pt x="1054" y="1771"/>
                    <a:pt x="1179" y="1738"/>
                    <a:pt x="1277" y="1670"/>
                  </a:cubicBezTo>
                  <a:cubicBezTo>
                    <a:pt x="1279" y="1669"/>
                    <a:pt x="1277" y="1668"/>
                    <a:pt x="1276" y="1668"/>
                  </a:cubicBezTo>
                  <a:cubicBezTo>
                    <a:pt x="1179" y="1726"/>
                    <a:pt x="1058" y="1752"/>
                    <a:pt x="948" y="1770"/>
                  </a:cubicBezTo>
                  <a:cubicBezTo>
                    <a:pt x="813" y="1792"/>
                    <a:pt x="665" y="1798"/>
                    <a:pt x="533" y="1756"/>
                  </a:cubicBezTo>
                  <a:cubicBezTo>
                    <a:pt x="501" y="1646"/>
                    <a:pt x="469" y="1536"/>
                    <a:pt x="436" y="1427"/>
                  </a:cubicBezTo>
                  <a:cubicBezTo>
                    <a:pt x="442" y="1421"/>
                    <a:pt x="449" y="1416"/>
                    <a:pt x="456" y="1411"/>
                  </a:cubicBezTo>
                  <a:cubicBezTo>
                    <a:pt x="466" y="1403"/>
                    <a:pt x="451" y="1390"/>
                    <a:pt x="441" y="1398"/>
                  </a:cubicBezTo>
                  <a:cubicBezTo>
                    <a:pt x="339" y="1480"/>
                    <a:pt x="264" y="1583"/>
                    <a:pt x="211" y="1704"/>
                  </a:cubicBezTo>
                  <a:cubicBezTo>
                    <a:pt x="208" y="1700"/>
                    <a:pt x="207" y="1698"/>
                    <a:pt x="206" y="1693"/>
                  </a:cubicBezTo>
                  <a:cubicBezTo>
                    <a:pt x="206" y="1691"/>
                    <a:pt x="202" y="1692"/>
                    <a:pt x="201" y="1694"/>
                  </a:cubicBezTo>
                  <a:cubicBezTo>
                    <a:pt x="198" y="1713"/>
                    <a:pt x="209" y="1724"/>
                    <a:pt x="223" y="1735"/>
                  </a:cubicBezTo>
                  <a:cubicBezTo>
                    <a:pt x="231" y="1742"/>
                    <a:pt x="241" y="1748"/>
                    <a:pt x="249" y="1754"/>
                  </a:cubicBezTo>
                  <a:cubicBezTo>
                    <a:pt x="270" y="1770"/>
                    <a:pt x="261" y="1788"/>
                    <a:pt x="258" y="1806"/>
                  </a:cubicBezTo>
                  <a:cubicBezTo>
                    <a:pt x="256" y="1824"/>
                    <a:pt x="256" y="1842"/>
                    <a:pt x="253" y="1860"/>
                  </a:cubicBezTo>
                  <a:cubicBezTo>
                    <a:pt x="249" y="1881"/>
                    <a:pt x="239" y="1881"/>
                    <a:pt x="223" y="1885"/>
                  </a:cubicBezTo>
                  <a:cubicBezTo>
                    <a:pt x="193" y="1891"/>
                    <a:pt x="186" y="1927"/>
                    <a:pt x="152" y="1931"/>
                  </a:cubicBezTo>
                  <a:cubicBezTo>
                    <a:pt x="130" y="1934"/>
                    <a:pt x="121" y="1902"/>
                    <a:pt x="98" y="1903"/>
                  </a:cubicBezTo>
                  <a:cubicBezTo>
                    <a:pt x="68" y="1904"/>
                    <a:pt x="76" y="1886"/>
                    <a:pt x="61" y="1872"/>
                  </a:cubicBezTo>
                  <a:cubicBezTo>
                    <a:pt x="55" y="1866"/>
                    <a:pt x="48" y="1864"/>
                    <a:pt x="39" y="1862"/>
                  </a:cubicBezTo>
                  <a:cubicBezTo>
                    <a:pt x="4" y="1853"/>
                    <a:pt x="45" y="1767"/>
                    <a:pt x="50" y="1750"/>
                  </a:cubicBezTo>
                  <a:cubicBezTo>
                    <a:pt x="55" y="1734"/>
                    <a:pt x="55" y="1705"/>
                    <a:pt x="75" y="1698"/>
                  </a:cubicBezTo>
                  <a:cubicBezTo>
                    <a:pt x="93" y="1692"/>
                    <a:pt x="112" y="1684"/>
                    <a:pt x="131" y="1683"/>
                  </a:cubicBezTo>
                  <a:cubicBezTo>
                    <a:pt x="129" y="1695"/>
                    <a:pt x="128" y="1707"/>
                    <a:pt x="127" y="1719"/>
                  </a:cubicBezTo>
                  <a:cubicBezTo>
                    <a:pt x="127" y="1719"/>
                    <a:pt x="128" y="1719"/>
                    <a:pt x="128" y="1719"/>
                  </a:cubicBezTo>
                  <a:cubicBezTo>
                    <a:pt x="152" y="1638"/>
                    <a:pt x="179" y="1556"/>
                    <a:pt x="215" y="1480"/>
                  </a:cubicBezTo>
                  <a:cubicBezTo>
                    <a:pt x="258" y="1393"/>
                    <a:pt x="327" y="1317"/>
                    <a:pt x="402" y="1257"/>
                  </a:cubicBezTo>
                  <a:cubicBezTo>
                    <a:pt x="411" y="1250"/>
                    <a:pt x="397" y="1239"/>
                    <a:pt x="389" y="1245"/>
                  </a:cubicBezTo>
                  <a:cubicBezTo>
                    <a:pt x="387" y="1247"/>
                    <a:pt x="384" y="1249"/>
                    <a:pt x="382" y="1251"/>
                  </a:cubicBezTo>
                  <a:cubicBezTo>
                    <a:pt x="372" y="1217"/>
                    <a:pt x="362" y="1184"/>
                    <a:pt x="351" y="1151"/>
                  </a:cubicBezTo>
                  <a:cubicBezTo>
                    <a:pt x="291" y="954"/>
                    <a:pt x="238" y="755"/>
                    <a:pt x="173" y="559"/>
                  </a:cubicBezTo>
                  <a:cubicBezTo>
                    <a:pt x="173" y="559"/>
                    <a:pt x="172" y="559"/>
                    <a:pt x="172" y="560"/>
                  </a:cubicBezTo>
                  <a:cubicBezTo>
                    <a:pt x="229" y="797"/>
                    <a:pt x="297" y="1030"/>
                    <a:pt x="367" y="1263"/>
                  </a:cubicBezTo>
                  <a:cubicBezTo>
                    <a:pt x="357" y="1272"/>
                    <a:pt x="347" y="1282"/>
                    <a:pt x="337" y="1292"/>
                  </a:cubicBezTo>
                  <a:cubicBezTo>
                    <a:pt x="261" y="1035"/>
                    <a:pt x="185" y="780"/>
                    <a:pt x="102" y="527"/>
                  </a:cubicBezTo>
                  <a:cubicBezTo>
                    <a:pt x="85" y="477"/>
                    <a:pt x="68" y="427"/>
                    <a:pt x="53" y="377"/>
                  </a:cubicBezTo>
                  <a:cubicBezTo>
                    <a:pt x="52" y="374"/>
                    <a:pt x="48" y="375"/>
                    <a:pt x="49" y="378"/>
                  </a:cubicBezTo>
                  <a:cubicBezTo>
                    <a:pt x="92" y="560"/>
                    <a:pt x="148" y="739"/>
                    <a:pt x="200" y="918"/>
                  </a:cubicBezTo>
                  <a:cubicBezTo>
                    <a:pt x="239" y="1051"/>
                    <a:pt x="275" y="1184"/>
                    <a:pt x="312" y="1317"/>
                  </a:cubicBezTo>
                  <a:cubicBezTo>
                    <a:pt x="221" y="1414"/>
                    <a:pt x="154" y="1538"/>
                    <a:pt x="133" y="1669"/>
                  </a:cubicBezTo>
                  <a:cubicBezTo>
                    <a:pt x="113" y="1670"/>
                    <a:pt x="97" y="1677"/>
                    <a:pt x="79" y="1683"/>
                  </a:cubicBezTo>
                  <a:cubicBezTo>
                    <a:pt x="66" y="1687"/>
                    <a:pt x="52" y="1689"/>
                    <a:pt x="45" y="1702"/>
                  </a:cubicBezTo>
                  <a:cubicBezTo>
                    <a:pt x="37" y="1717"/>
                    <a:pt x="37" y="1740"/>
                    <a:pt x="33" y="1756"/>
                  </a:cubicBezTo>
                  <a:cubicBezTo>
                    <a:pt x="26" y="1779"/>
                    <a:pt x="17" y="1801"/>
                    <a:pt x="10" y="1824"/>
                  </a:cubicBezTo>
                  <a:cubicBezTo>
                    <a:pt x="0" y="1851"/>
                    <a:pt x="14" y="1870"/>
                    <a:pt x="40" y="1877"/>
                  </a:cubicBezTo>
                  <a:cubicBezTo>
                    <a:pt x="57" y="1881"/>
                    <a:pt x="61" y="1908"/>
                    <a:pt x="78" y="1915"/>
                  </a:cubicBezTo>
                  <a:cubicBezTo>
                    <a:pt x="84" y="1918"/>
                    <a:pt x="92" y="1917"/>
                    <a:pt x="98" y="1917"/>
                  </a:cubicBezTo>
                  <a:cubicBezTo>
                    <a:pt x="108" y="1917"/>
                    <a:pt x="114" y="1926"/>
                    <a:pt x="120" y="1932"/>
                  </a:cubicBezTo>
                  <a:cubicBezTo>
                    <a:pt x="144" y="1955"/>
                    <a:pt x="173" y="1944"/>
                    <a:pt x="196" y="1926"/>
                  </a:cubicBezTo>
                  <a:cubicBezTo>
                    <a:pt x="214" y="1912"/>
                    <a:pt x="218" y="1900"/>
                    <a:pt x="244" y="1897"/>
                  </a:cubicBezTo>
                  <a:cubicBezTo>
                    <a:pt x="253" y="1896"/>
                    <a:pt x="259" y="1889"/>
                    <a:pt x="262" y="1881"/>
                  </a:cubicBezTo>
                  <a:cubicBezTo>
                    <a:pt x="268" y="1863"/>
                    <a:pt x="271" y="1844"/>
                    <a:pt x="273" y="1825"/>
                  </a:cubicBezTo>
                  <a:cubicBezTo>
                    <a:pt x="274" y="1810"/>
                    <a:pt x="285" y="1782"/>
                    <a:pt x="280" y="1767"/>
                  </a:cubicBezTo>
                  <a:cubicBezTo>
                    <a:pt x="270" y="1740"/>
                    <a:pt x="234" y="1733"/>
                    <a:pt x="216" y="1712"/>
                  </a:cubicBezTo>
                  <a:cubicBezTo>
                    <a:pt x="253" y="1647"/>
                    <a:pt x="289" y="1582"/>
                    <a:pt x="336" y="1524"/>
                  </a:cubicBezTo>
                  <a:cubicBezTo>
                    <a:pt x="344" y="1514"/>
                    <a:pt x="353" y="1505"/>
                    <a:pt x="361" y="1495"/>
                  </a:cubicBezTo>
                  <a:cubicBezTo>
                    <a:pt x="367" y="1518"/>
                    <a:pt x="374" y="1540"/>
                    <a:pt x="380" y="1562"/>
                  </a:cubicBezTo>
                  <a:cubicBezTo>
                    <a:pt x="409" y="1665"/>
                    <a:pt x="440" y="1768"/>
                    <a:pt x="472" y="1870"/>
                  </a:cubicBezTo>
                  <a:cubicBezTo>
                    <a:pt x="474" y="1876"/>
                    <a:pt x="479" y="1879"/>
                    <a:pt x="484" y="1881"/>
                  </a:cubicBezTo>
                  <a:cubicBezTo>
                    <a:pt x="485" y="1883"/>
                    <a:pt x="487" y="1884"/>
                    <a:pt x="489" y="1886"/>
                  </a:cubicBezTo>
                  <a:cubicBezTo>
                    <a:pt x="504" y="1896"/>
                    <a:pt x="524" y="1901"/>
                    <a:pt x="541" y="1906"/>
                  </a:cubicBezTo>
                  <a:cubicBezTo>
                    <a:pt x="560" y="1912"/>
                    <a:pt x="580" y="1917"/>
                    <a:pt x="601" y="1921"/>
                  </a:cubicBezTo>
                  <a:cubicBezTo>
                    <a:pt x="609" y="1971"/>
                    <a:pt x="616" y="2022"/>
                    <a:pt x="624" y="2072"/>
                  </a:cubicBezTo>
                  <a:cubicBezTo>
                    <a:pt x="638" y="2155"/>
                    <a:pt x="653" y="2238"/>
                    <a:pt x="662" y="2322"/>
                  </a:cubicBezTo>
                  <a:cubicBezTo>
                    <a:pt x="562" y="2323"/>
                    <a:pt x="426" y="2374"/>
                    <a:pt x="429" y="2491"/>
                  </a:cubicBezTo>
                  <a:cubicBezTo>
                    <a:pt x="423" y="2496"/>
                    <a:pt x="425" y="2506"/>
                    <a:pt x="435" y="2506"/>
                  </a:cubicBezTo>
                  <a:cubicBezTo>
                    <a:pt x="499" y="2508"/>
                    <a:pt x="564" y="2505"/>
                    <a:pt x="628" y="2501"/>
                  </a:cubicBezTo>
                  <a:cubicBezTo>
                    <a:pt x="678" y="2497"/>
                    <a:pt x="729" y="2493"/>
                    <a:pt x="776" y="2477"/>
                  </a:cubicBezTo>
                  <a:cubicBezTo>
                    <a:pt x="778" y="2476"/>
                    <a:pt x="778" y="2474"/>
                    <a:pt x="777" y="2473"/>
                  </a:cubicBezTo>
                  <a:cubicBezTo>
                    <a:pt x="759" y="2296"/>
                    <a:pt x="762" y="2118"/>
                    <a:pt x="761" y="1940"/>
                  </a:cubicBezTo>
                  <a:cubicBezTo>
                    <a:pt x="839" y="1943"/>
                    <a:pt x="916" y="1938"/>
                    <a:pt x="993" y="1926"/>
                  </a:cubicBezTo>
                  <a:cubicBezTo>
                    <a:pt x="1032" y="1919"/>
                    <a:pt x="1071" y="1911"/>
                    <a:pt x="1109" y="1900"/>
                  </a:cubicBezTo>
                  <a:cubicBezTo>
                    <a:pt x="1118" y="2090"/>
                    <a:pt x="1134" y="2280"/>
                    <a:pt x="1124" y="2471"/>
                  </a:cubicBezTo>
                  <a:cubicBezTo>
                    <a:pt x="1123" y="2472"/>
                    <a:pt x="1123" y="2474"/>
                    <a:pt x="1125" y="2475"/>
                  </a:cubicBezTo>
                  <a:cubicBezTo>
                    <a:pt x="1172" y="2488"/>
                    <a:pt x="1221" y="2490"/>
                    <a:pt x="1269" y="2491"/>
                  </a:cubicBezTo>
                  <a:cubicBezTo>
                    <a:pt x="1335" y="2493"/>
                    <a:pt x="1401" y="2493"/>
                    <a:pt x="1467" y="2488"/>
                  </a:cubicBezTo>
                  <a:cubicBezTo>
                    <a:pt x="1476" y="2487"/>
                    <a:pt x="1478" y="2476"/>
                    <a:pt x="1473" y="2472"/>
                  </a:cubicBezTo>
                  <a:cubicBezTo>
                    <a:pt x="1469" y="2356"/>
                    <a:pt x="1332" y="2311"/>
                    <a:pt x="1231" y="2314"/>
                  </a:cubicBezTo>
                  <a:cubicBezTo>
                    <a:pt x="1240" y="2153"/>
                    <a:pt x="1264" y="1993"/>
                    <a:pt x="1286" y="1833"/>
                  </a:cubicBezTo>
                  <a:cubicBezTo>
                    <a:pt x="1346" y="1803"/>
                    <a:pt x="1401" y="1762"/>
                    <a:pt x="1433" y="1703"/>
                  </a:cubicBezTo>
                  <a:cubicBezTo>
                    <a:pt x="1434" y="1702"/>
                    <a:pt x="1434" y="1701"/>
                    <a:pt x="1435" y="1700"/>
                  </a:cubicBezTo>
                  <a:cubicBezTo>
                    <a:pt x="1435" y="1700"/>
                    <a:pt x="1435" y="1700"/>
                    <a:pt x="1435" y="1699"/>
                  </a:cubicBezTo>
                  <a:cubicBezTo>
                    <a:pt x="1435" y="1699"/>
                    <a:pt x="1436" y="1699"/>
                    <a:pt x="1436" y="1698"/>
                  </a:cubicBezTo>
                  <a:cubicBezTo>
                    <a:pt x="1436" y="1697"/>
                    <a:pt x="1437" y="1695"/>
                    <a:pt x="1437" y="1694"/>
                  </a:cubicBezTo>
                  <a:cubicBezTo>
                    <a:pt x="1448" y="1665"/>
                    <a:pt x="1448" y="1631"/>
                    <a:pt x="1449" y="1602"/>
                  </a:cubicBezTo>
                  <a:cubicBezTo>
                    <a:pt x="1451" y="1545"/>
                    <a:pt x="1450" y="1488"/>
                    <a:pt x="1448" y="1431"/>
                  </a:cubicBezTo>
                  <a:cubicBezTo>
                    <a:pt x="1447" y="1395"/>
                    <a:pt x="1445" y="1358"/>
                    <a:pt x="1443" y="1321"/>
                  </a:cubicBezTo>
                  <a:cubicBezTo>
                    <a:pt x="1458" y="1328"/>
                    <a:pt x="1472" y="1336"/>
                    <a:pt x="1487" y="1345"/>
                  </a:cubicBezTo>
                  <a:cubicBezTo>
                    <a:pt x="1552" y="1384"/>
                    <a:pt x="1609" y="1436"/>
                    <a:pt x="1665" y="1486"/>
                  </a:cubicBezTo>
                  <a:cubicBezTo>
                    <a:pt x="1660" y="1499"/>
                    <a:pt x="1650" y="1511"/>
                    <a:pt x="1642" y="1521"/>
                  </a:cubicBezTo>
                  <a:cubicBezTo>
                    <a:pt x="1636" y="1529"/>
                    <a:pt x="1623" y="1541"/>
                    <a:pt x="1623" y="1552"/>
                  </a:cubicBezTo>
                  <a:cubicBezTo>
                    <a:pt x="1623" y="1567"/>
                    <a:pt x="1630" y="1578"/>
                    <a:pt x="1638" y="1590"/>
                  </a:cubicBezTo>
                  <a:cubicBezTo>
                    <a:pt x="1651" y="1610"/>
                    <a:pt x="1657" y="1634"/>
                    <a:pt x="1671" y="1654"/>
                  </a:cubicBezTo>
                  <a:cubicBezTo>
                    <a:pt x="1675" y="1661"/>
                    <a:pt x="1683" y="1671"/>
                    <a:pt x="1692" y="1671"/>
                  </a:cubicBezTo>
                  <a:cubicBezTo>
                    <a:pt x="1699" y="1671"/>
                    <a:pt x="1704" y="1670"/>
                    <a:pt x="1710" y="1668"/>
                  </a:cubicBezTo>
                  <a:cubicBezTo>
                    <a:pt x="1724" y="1664"/>
                    <a:pt x="1741" y="1678"/>
                    <a:pt x="1754" y="1683"/>
                  </a:cubicBezTo>
                  <a:cubicBezTo>
                    <a:pt x="1781" y="1695"/>
                    <a:pt x="1811" y="1692"/>
                    <a:pt x="1827" y="1665"/>
                  </a:cubicBezTo>
                  <a:cubicBezTo>
                    <a:pt x="1831" y="1659"/>
                    <a:pt x="1834" y="1653"/>
                    <a:pt x="1837" y="1647"/>
                  </a:cubicBezTo>
                  <a:cubicBezTo>
                    <a:pt x="1840" y="1642"/>
                    <a:pt x="1855" y="1639"/>
                    <a:pt x="1860" y="1636"/>
                  </a:cubicBezTo>
                  <a:cubicBezTo>
                    <a:pt x="1871" y="1630"/>
                    <a:pt x="1874" y="1619"/>
                    <a:pt x="1875" y="1608"/>
                  </a:cubicBezTo>
                  <a:cubicBezTo>
                    <a:pt x="1878" y="1590"/>
                    <a:pt x="1894" y="1583"/>
                    <a:pt x="1904" y="1569"/>
                  </a:cubicBezTo>
                  <a:cubicBezTo>
                    <a:pt x="1912" y="1557"/>
                    <a:pt x="1906" y="1542"/>
                    <a:pt x="1900" y="1532"/>
                  </a:cubicBezTo>
                  <a:close/>
                  <a:moveTo>
                    <a:pt x="745" y="2150"/>
                  </a:moveTo>
                  <a:cubicBezTo>
                    <a:pt x="747" y="2258"/>
                    <a:pt x="748" y="2360"/>
                    <a:pt x="763" y="2467"/>
                  </a:cubicBezTo>
                  <a:cubicBezTo>
                    <a:pt x="715" y="2473"/>
                    <a:pt x="676" y="2480"/>
                    <a:pt x="628" y="2484"/>
                  </a:cubicBezTo>
                  <a:cubicBezTo>
                    <a:pt x="566" y="2488"/>
                    <a:pt x="504" y="2491"/>
                    <a:pt x="441" y="2490"/>
                  </a:cubicBezTo>
                  <a:cubicBezTo>
                    <a:pt x="449" y="2380"/>
                    <a:pt x="581" y="2338"/>
                    <a:pt x="674" y="2341"/>
                  </a:cubicBezTo>
                  <a:cubicBezTo>
                    <a:pt x="679" y="2342"/>
                    <a:pt x="685" y="2337"/>
                    <a:pt x="685" y="2331"/>
                  </a:cubicBezTo>
                  <a:cubicBezTo>
                    <a:pt x="678" y="2250"/>
                    <a:pt x="664" y="2169"/>
                    <a:pt x="651" y="2088"/>
                  </a:cubicBezTo>
                  <a:cubicBezTo>
                    <a:pt x="641" y="2034"/>
                    <a:pt x="633" y="1980"/>
                    <a:pt x="624" y="1925"/>
                  </a:cubicBezTo>
                  <a:cubicBezTo>
                    <a:pt x="634" y="1927"/>
                    <a:pt x="644" y="1929"/>
                    <a:pt x="654" y="1930"/>
                  </a:cubicBezTo>
                  <a:cubicBezTo>
                    <a:pt x="682" y="1934"/>
                    <a:pt x="711" y="1937"/>
                    <a:pt x="740" y="1939"/>
                  </a:cubicBezTo>
                  <a:cubicBezTo>
                    <a:pt x="742" y="2009"/>
                    <a:pt x="744" y="2080"/>
                    <a:pt x="745" y="2150"/>
                  </a:cubicBezTo>
                  <a:close/>
                  <a:moveTo>
                    <a:pt x="1209" y="2325"/>
                  </a:moveTo>
                  <a:cubicBezTo>
                    <a:pt x="1209" y="2330"/>
                    <a:pt x="1215" y="2335"/>
                    <a:pt x="1220" y="2334"/>
                  </a:cubicBezTo>
                  <a:cubicBezTo>
                    <a:pt x="1313" y="2327"/>
                    <a:pt x="1448" y="2361"/>
                    <a:pt x="1460" y="2471"/>
                  </a:cubicBezTo>
                  <a:cubicBezTo>
                    <a:pt x="1398" y="2476"/>
                    <a:pt x="1336" y="2476"/>
                    <a:pt x="1273" y="2475"/>
                  </a:cubicBezTo>
                  <a:cubicBezTo>
                    <a:pt x="1225" y="2473"/>
                    <a:pt x="1187" y="2469"/>
                    <a:pt x="1138" y="2466"/>
                  </a:cubicBezTo>
                  <a:cubicBezTo>
                    <a:pt x="1146" y="2388"/>
                    <a:pt x="1144" y="2285"/>
                    <a:pt x="1140" y="2139"/>
                  </a:cubicBezTo>
                  <a:cubicBezTo>
                    <a:pt x="1137" y="2057"/>
                    <a:pt x="1134" y="1975"/>
                    <a:pt x="1131" y="1893"/>
                  </a:cubicBezTo>
                  <a:cubicBezTo>
                    <a:pt x="1171" y="1882"/>
                    <a:pt x="1209" y="1868"/>
                    <a:pt x="1247" y="1851"/>
                  </a:cubicBezTo>
                  <a:cubicBezTo>
                    <a:pt x="1252" y="1849"/>
                    <a:pt x="1257" y="1847"/>
                    <a:pt x="1262" y="1844"/>
                  </a:cubicBezTo>
                  <a:cubicBezTo>
                    <a:pt x="1239" y="2004"/>
                    <a:pt x="1215" y="2164"/>
                    <a:pt x="1209" y="2325"/>
                  </a:cubicBezTo>
                  <a:close/>
                  <a:moveTo>
                    <a:pt x="1860" y="1604"/>
                  </a:moveTo>
                  <a:cubicBezTo>
                    <a:pt x="1856" y="1621"/>
                    <a:pt x="1842" y="1626"/>
                    <a:pt x="1829" y="1633"/>
                  </a:cubicBezTo>
                  <a:cubicBezTo>
                    <a:pt x="1821" y="1638"/>
                    <a:pt x="1817" y="1651"/>
                    <a:pt x="1813" y="1658"/>
                  </a:cubicBezTo>
                  <a:cubicBezTo>
                    <a:pt x="1788" y="1707"/>
                    <a:pt x="1751" y="1651"/>
                    <a:pt x="1723" y="1652"/>
                  </a:cubicBezTo>
                  <a:cubicBezTo>
                    <a:pt x="1709" y="1653"/>
                    <a:pt x="1695" y="1663"/>
                    <a:pt x="1684" y="1648"/>
                  </a:cubicBezTo>
                  <a:cubicBezTo>
                    <a:pt x="1671" y="1631"/>
                    <a:pt x="1664" y="1610"/>
                    <a:pt x="1656" y="1591"/>
                  </a:cubicBezTo>
                  <a:cubicBezTo>
                    <a:pt x="1650" y="1577"/>
                    <a:pt x="1633" y="1561"/>
                    <a:pt x="1644" y="1544"/>
                  </a:cubicBezTo>
                  <a:cubicBezTo>
                    <a:pt x="1650" y="1534"/>
                    <a:pt x="1657" y="1525"/>
                    <a:pt x="1664" y="1516"/>
                  </a:cubicBezTo>
                  <a:cubicBezTo>
                    <a:pt x="1675" y="1500"/>
                    <a:pt x="1683" y="1484"/>
                    <a:pt x="1674" y="1465"/>
                  </a:cubicBezTo>
                  <a:cubicBezTo>
                    <a:pt x="1673" y="1463"/>
                    <a:pt x="1669" y="1464"/>
                    <a:pt x="1669" y="1466"/>
                  </a:cubicBezTo>
                  <a:cubicBezTo>
                    <a:pt x="1669" y="1471"/>
                    <a:pt x="1670" y="1473"/>
                    <a:pt x="1669" y="1478"/>
                  </a:cubicBezTo>
                  <a:cubicBezTo>
                    <a:pt x="1591" y="1398"/>
                    <a:pt x="1528" y="1346"/>
                    <a:pt x="1442" y="1303"/>
                  </a:cubicBezTo>
                  <a:cubicBezTo>
                    <a:pt x="1439" y="1253"/>
                    <a:pt x="1436" y="1204"/>
                    <a:pt x="1432" y="1155"/>
                  </a:cubicBezTo>
                  <a:cubicBezTo>
                    <a:pt x="1491" y="1184"/>
                    <a:pt x="1545" y="1221"/>
                    <a:pt x="1591" y="1267"/>
                  </a:cubicBezTo>
                  <a:cubicBezTo>
                    <a:pt x="1640" y="1316"/>
                    <a:pt x="1685" y="1373"/>
                    <a:pt x="1726" y="1430"/>
                  </a:cubicBezTo>
                  <a:cubicBezTo>
                    <a:pt x="1726" y="1430"/>
                    <a:pt x="1727" y="1431"/>
                    <a:pt x="1727" y="1431"/>
                  </a:cubicBezTo>
                  <a:cubicBezTo>
                    <a:pt x="1735" y="1443"/>
                    <a:pt x="1743" y="1454"/>
                    <a:pt x="1751" y="1465"/>
                  </a:cubicBezTo>
                  <a:cubicBezTo>
                    <a:pt x="1751" y="1465"/>
                    <a:pt x="1752" y="1465"/>
                    <a:pt x="1752" y="1465"/>
                  </a:cubicBezTo>
                  <a:cubicBezTo>
                    <a:pt x="1747" y="1454"/>
                    <a:pt x="1742" y="1443"/>
                    <a:pt x="1737" y="1432"/>
                  </a:cubicBezTo>
                  <a:cubicBezTo>
                    <a:pt x="1753" y="1427"/>
                    <a:pt x="1769" y="1430"/>
                    <a:pt x="1786" y="1429"/>
                  </a:cubicBezTo>
                  <a:cubicBezTo>
                    <a:pt x="1809" y="1428"/>
                    <a:pt x="1813" y="1433"/>
                    <a:pt x="1823" y="1451"/>
                  </a:cubicBezTo>
                  <a:cubicBezTo>
                    <a:pt x="1840" y="1480"/>
                    <a:pt x="1861" y="1506"/>
                    <a:pt x="1882" y="1532"/>
                  </a:cubicBezTo>
                  <a:cubicBezTo>
                    <a:pt x="1898" y="1552"/>
                    <a:pt x="1865" y="1582"/>
                    <a:pt x="1860" y="160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51"/>
            <p:cNvSpPr>
              <a:spLocks/>
            </p:cNvSpPr>
            <p:nvPr/>
          </p:nvSpPr>
          <p:spPr bwMode="auto">
            <a:xfrm>
              <a:off x="783" y="653"/>
              <a:ext cx="479" cy="291"/>
            </a:xfrm>
            <a:custGeom>
              <a:avLst/>
              <a:gdLst>
                <a:gd name="T0" fmla="*/ 354 w 402"/>
                <a:gd name="T1" fmla="*/ 217 h 244"/>
                <a:gd name="T2" fmla="*/ 369 w 402"/>
                <a:gd name="T3" fmla="*/ 210 h 244"/>
                <a:gd name="T4" fmla="*/ 307 w 402"/>
                <a:gd name="T5" fmla="*/ 182 h 244"/>
                <a:gd name="T6" fmla="*/ 200 w 402"/>
                <a:gd name="T7" fmla="*/ 201 h 244"/>
                <a:gd name="T8" fmla="*/ 81 w 402"/>
                <a:gd name="T9" fmla="*/ 203 h 244"/>
                <a:gd name="T10" fmla="*/ 51 w 402"/>
                <a:gd name="T11" fmla="*/ 98 h 244"/>
                <a:gd name="T12" fmla="*/ 252 w 402"/>
                <a:gd name="T13" fmla="*/ 61 h 244"/>
                <a:gd name="T14" fmla="*/ 346 w 402"/>
                <a:gd name="T15" fmla="*/ 133 h 244"/>
                <a:gd name="T16" fmla="*/ 393 w 402"/>
                <a:gd name="T17" fmla="*/ 227 h 244"/>
                <a:gd name="T18" fmla="*/ 397 w 402"/>
                <a:gd name="T19" fmla="*/ 227 h 244"/>
                <a:gd name="T20" fmla="*/ 367 w 402"/>
                <a:gd name="T21" fmla="*/ 138 h 244"/>
                <a:gd name="T22" fmla="*/ 286 w 402"/>
                <a:gd name="T23" fmla="*/ 59 h 244"/>
                <a:gd name="T24" fmla="*/ 66 w 402"/>
                <a:gd name="T25" fmla="*/ 50 h 244"/>
                <a:gd name="T26" fmla="*/ 75 w 402"/>
                <a:gd name="T27" fmla="*/ 225 h 244"/>
                <a:gd name="T28" fmla="*/ 189 w 402"/>
                <a:gd name="T29" fmla="*/ 227 h 244"/>
                <a:gd name="T30" fmla="*/ 354 w 402"/>
                <a:gd name="T31" fmla="*/ 21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2" h="244">
                  <a:moveTo>
                    <a:pt x="354" y="217"/>
                  </a:moveTo>
                  <a:cubicBezTo>
                    <a:pt x="360" y="222"/>
                    <a:pt x="372" y="219"/>
                    <a:pt x="369" y="210"/>
                  </a:cubicBezTo>
                  <a:cubicBezTo>
                    <a:pt x="362" y="187"/>
                    <a:pt x="328" y="183"/>
                    <a:pt x="307" y="182"/>
                  </a:cubicBezTo>
                  <a:cubicBezTo>
                    <a:pt x="270" y="179"/>
                    <a:pt x="236" y="190"/>
                    <a:pt x="200" y="201"/>
                  </a:cubicBezTo>
                  <a:cubicBezTo>
                    <a:pt x="159" y="214"/>
                    <a:pt x="121" y="224"/>
                    <a:pt x="81" y="203"/>
                  </a:cubicBezTo>
                  <a:cubicBezTo>
                    <a:pt x="40" y="182"/>
                    <a:pt x="31" y="137"/>
                    <a:pt x="51" y="98"/>
                  </a:cubicBezTo>
                  <a:cubicBezTo>
                    <a:pt x="89" y="27"/>
                    <a:pt x="190" y="30"/>
                    <a:pt x="252" y="61"/>
                  </a:cubicBezTo>
                  <a:cubicBezTo>
                    <a:pt x="290" y="79"/>
                    <a:pt x="320" y="100"/>
                    <a:pt x="346" y="133"/>
                  </a:cubicBezTo>
                  <a:cubicBezTo>
                    <a:pt x="367" y="159"/>
                    <a:pt x="394" y="193"/>
                    <a:pt x="393" y="227"/>
                  </a:cubicBezTo>
                  <a:cubicBezTo>
                    <a:pt x="393" y="229"/>
                    <a:pt x="397" y="229"/>
                    <a:pt x="397" y="227"/>
                  </a:cubicBezTo>
                  <a:cubicBezTo>
                    <a:pt x="402" y="195"/>
                    <a:pt x="384" y="164"/>
                    <a:pt x="367" y="138"/>
                  </a:cubicBezTo>
                  <a:cubicBezTo>
                    <a:pt x="345" y="105"/>
                    <a:pt x="321" y="79"/>
                    <a:pt x="286" y="59"/>
                  </a:cubicBezTo>
                  <a:cubicBezTo>
                    <a:pt x="222" y="21"/>
                    <a:pt x="130" y="0"/>
                    <a:pt x="66" y="50"/>
                  </a:cubicBezTo>
                  <a:cubicBezTo>
                    <a:pt x="2" y="100"/>
                    <a:pt x="0" y="186"/>
                    <a:pt x="75" y="225"/>
                  </a:cubicBezTo>
                  <a:cubicBezTo>
                    <a:pt x="112" y="244"/>
                    <a:pt x="152" y="238"/>
                    <a:pt x="189" y="227"/>
                  </a:cubicBezTo>
                  <a:cubicBezTo>
                    <a:pt x="238" y="213"/>
                    <a:pt x="306" y="183"/>
                    <a:pt x="354" y="217"/>
                  </a:cubicBezTo>
                  <a:close/>
                </a:path>
              </a:pathLst>
            </a:custGeom>
            <a:solidFill>
              <a:srgbClr val="0D2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52"/>
            <p:cNvSpPr>
              <a:spLocks/>
            </p:cNvSpPr>
            <p:nvPr/>
          </p:nvSpPr>
          <p:spPr bwMode="auto">
            <a:xfrm>
              <a:off x="1215" y="565"/>
              <a:ext cx="203" cy="197"/>
            </a:xfrm>
            <a:custGeom>
              <a:avLst/>
              <a:gdLst>
                <a:gd name="T0" fmla="*/ 120 w 170"/>
                <a:gd name="T1" fmla="*/ 160 h 165"/>
                <a:gd name="T2" fmla="*/ 130 w 170"/>
                <a:gd name="T3" fmla="*/ 151 h 165"/>
                <a:gd name="T4" fmla="*/ 47 w 170"/>
                <a:gd name="T5" fmla="*/ 99 h 165"/>
                <a:gd name="T6" fmla="*/ 50 w 170"/>
                <a:gd name="T7" fmla="*/ 24 h 165"/>
                <a:gd name="T8" fmla="*/ 161 w 170"/>
                <a:gd name="T9" fmla="*/ 157 h 165"/>
                <a:gd name="T10" fmla="*/ 164 w 170"/>
                <a:gd name="T11" fmla="*/ 157 h 165"/>
                <a:gd name="T12" fmla="*/ 46 w 170"/>
                <a:gd name="T13" fmla="*/ 10 h 165"/>
                <a:gd name="T14" fmla="*/ 12 w 170"/>
                <a:gd name="T15" fmla="*/ 78 h 165"/>
                <a:gd name="T16" fmla="*/ 120 w 170"/>
                <a:gd name="T17"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65">
                  <a:moveTo>
                    <a:pt x="120" y="160"/>
                  </a:moveTo>
                  <a:cubicBezTo>
                    <a:pt x="127" y="165"/>
                    <a:pt x="137" y="158"/>
                    <a:pt x="130" y="151"/>
                  </a:cubicBezTo>
                  <a:cubicBezTo>
                    <a:pt x="108" y="125"/>
                    <a:pt x="73" y="120"/>
                    <a:pt x="47" y="99"/>
                  </a:cubicBezTo>
                  <a:cubicBezTo>
                    <a:pt x="22" y="78"/>
                    <a:pt x="10" y="35"/>
                    <a:pt x="50" y="24"/>
                  </a:cubicBezTo>
                  <a:cubicBezTo>
                    <a:pt x="113" y="8"/>
                    <a:pt x="160" y="108"/>
                    <a:pt x="161" y="157"/>
                  </a:cubicBezTo>
                  <a:cubicBezTo>
                    <a:pt x="161" y="159"/>
                    <a:pt x="164" y="159"/>
                    <a:pt x="164" y="157"/>
                  </a:cubicBezTo>
                  <a:cubicBezTo>
                    <a:pt x="170" y="91"/>
                    <a:pt x="121" y="0"/>
                    <a:pt x="46" y="10"/>
                  </a:cubicBezTo>
                  <a:cubicBezTo>
                    <a:pt x="10" y="15"/>
                    <a:pt x="0" y="48"/>
                    <a:pt x="12" y="78"/>
                  </a:cubicBezTo>
                  <a:cubicBezTo>
                    <a:pt x="30" y="123"/>
                    <a:pt x="84" y="134"/>
                    <a:pt x="120" y="160"/>
                  </a:cubicBezTo>
                  <a:close/>
                </a:path>
              </a:pathLst>
            </a:custGeom>
            <a:solidFill>
              <a:srgbClr val="0D2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53"/>
            <p:cNvSpPr>
              <a:spLocks/>
            </p:cNvSpPr>
            <p:nvPr/>
          </p:nvSpPr>
          <p:spPr bwMode="auto">
            <a:xfrm>
              <a:off x="2111" y="394"/>
              <a:ext cx="308" cy="304"/>
            </a:xfrm>
            <a:custGeom>
              <a:avLst/>
              <a:gdLst>
                <a:gd name="T0" fmla="*/ 12 w 259"/>
                <a:gd name="T1" fmla="*/ 254 h 255"/>
                <a:gd name="T2" fmla="*/ 68 w 259"/>
                <a:gd name="T3" fmla="*/ 96 h 255"/>
                <a:gd name="T4" fmla="*/ 192 w 259"/>
                <a:gd name="T5" fmla="*/ 35 h 255"/>
                <a:gd name="T6" fmla="*/ 217 w 259"/>
                <a:gd name="T7" fmla="*/ 109 h 255"/>
                <a:gd name="T8" fmla="*/ 160 w 259"/>
                <a:gd name="T9" fmla="*/ 162 h 255"/>
                <a:gd name="T10" fmla="*/ 92 w 259"/>
                <a:gd name="T11" fmla="*/ 196 h 255"/>
                <a:gd name="T12" fmla="*/ 30 w 259"/>
                <a:gd name="T13" fmla="*/ 246 h 255"/>
                <a:gd name="T14" fmla="*/ 32 w 259"/>
                <a:gd name="T15" fmla="*/ 249 h 255"/>
                <a:gd name="T16" fmla="*/ 134 w 259"/>
                <a:gd name="T17" fmla="*/ 193 h 255"/>
                <a:gd name="T18" fmla="*/ 210 w 259"/>
                <a:gd name="T19" fmla="*/ 146 h 255"/>
                <a:gd name="T20" fmla="*/ 204 w 259"/>
                <a:gd name="T21" fmla="*/ 22 h 255"/>
                <a:gd name="T22" fmla="*/ 69 w 259"/>
                <a:gd name="T23" fmla="*/ 72 h 255"/>
                <a:gd name="T24" fmla="*/ 10 w 259"/>
                <a:gd name="T25" fmla="*/ 254 h 255"/>
                <a:gd name="T26" fmla="*/ 12 w 259"/>
                <a:gd name="T27"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5">
                  <a:moveTo>
                    <a:pt x="12" y="254"/>
                  </a:moveTo>
                  <a:cubicBezTo>
                    <a:pt x="23" y="197"/>
                    <a:pt x="29" y="141"/>
                    <a:pt x="68" y="96"/>
                  </a:cubicBezTo>
                  <a:cubicBezTo>
                    <a:pt x="96" y="64"/>
                    <a:pt x="146" y="24"/>
                    <a:pt x="192" y="35"/>
                  </a:cubicBezTo>
                  <a:cubicBezTo>
                    <a:pt x="225" y="43"/>
                    <a:pt x="231" y="83"/>
                    <a:pt x="217" y="109"/>
                  </a:cubicBezTo>
                  <a:cubicBezTo>
                    <a:pt x="205" y="132"/>
                    <a:pt x="181" y="149"/>
                    <a:pt x="160" y="162"/>
                  </a:cubicBezTo>
                  <a:cubicBezTo>
                    <a:pt x="138" y="175"/>
                    <a:pt x="114" y="183"/>
                    <a:pt x="92" y="196"/>
                  </a:cubicBezTo>
                  <a:cubicBezTo>
                    <a:pt x="68" y="209"/>
                    <a:pt x="49" y="227"/>
                    <a:pt x="30" y="246"/>
                  </a:cubicBezTo>
                  <a:cubicBezTo>
                    <a:pt x="28" y="248"/>
                    <a:pt x="30" y="250"/>
                    <a:pt x="32" y="249"/>
                  </a:cubicBezTo>
                  <a:cubicBezTo>
                    <a:pt x="65" y="228"/>
                    <a:pt x="98" y="208"/>
                    <a:pt x="134" y="193"/>
                  </a:cubicBezTo>
                  <a:cubicBezTo>
                    <a:pt x="163" y="182"/>
                    <a:pt x="188" y="167"/>
                    <a:pt x="210" y="146"/>
                  </a:cubicBezTo>
                  <a:cubicBezTo>
                    <a:pt x="249" y="110"/>
                    <a:pt x="259" y="48"/>
                    <a:pt x="204" y="22"/>
                  </a:cubicBezTo>
                  <a:cubicBezTo>
                    <a:pt x="157" y="0"/>
                    <a:pt x="101" y="42"/>
                    <a:pt x="69" y="72"/>
                  </a:cubicBezTo>
                  <a:cubicBezTo>
                    <a:pt x="21" y="117"/>
                    <a:pt x="0" y="190"/>
                    <a:pt x="10" y="254"/>
                  </a:cubicBezTo>
                  <a:cubicBezTo>
                    <a:pt x="11" y="255"/>
                    <a:pt x="12" y="255"/>
                    <a:pt x="12" y="254"/>
                  </a:cubicBezTo>
                  <a:close/>
                </a:path>
              </a:pathLst>
            </a:custGeom>
            <a:solidFill>
              <a:srgbClr val="0D2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97" name="TextBox 296"/>
          <p:cNvSpPr txBox="1"/>
          <p:nvPr/>
        </p:nvSpPr>
        <p:spPr>
          <a:xfrm>
            <a:off x="4315634" y="2377673"/>
            <a:ext cx="4414660" cy="3477875"/>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Vsak dan spij dovolj vode</a:t>
            </a:r>
            <a:r>
              <a:rPr lang="nl-BE" sz="4000" dirty="0">
                <a:solidFill>
                  <a:srgbClr val="488CA7"/>
                </a:solidFill>
                <a:latin typeface="Arial" panose="020B0604020202020204" pitchFamily="34" charset="0"/>
                <a:cs typeface="Arial" panose="020B0604020202020204" pitchFamily="34" charset="0"/>
              </a:rPr>
              <a:t>.</a:t>
            </a:r>
          </a:p>
          <a:p>
            <a:pPr algn="ctr">
              <a:spcBef>
                <a:spcPts val="1200"/>
              </a:spcBef>
            </a:pPr>
            <a:r>
              <a:rPr lang="sl-SI" sz="4000" dirty="0">
                <a:solidFill>
                  <a:srgbClr val="A5A5A5"/>
                </a:solidFill>
                <a:latin typeface="Arial" panose="020B0604020202020204" pitchFamily="34" charset="0"/>
                <a:cs typeface="Arial" panose="020B0604020202020204" pitchFamily="34" charset="0"/>
              </a:rPr>
              <a:t>Ledvice imajo ZELOOO </a:t>
            </a:r>
          </a:p>
          <a:p>
            <a:pPr algn="ctr">
              <a:spcBef>
                <a:spcPts val="1200"/>
              </a:spcBef>
            </a:pPr>
            <a:r>
              <a:rPr lang="sl-SI" sz="4000" dirty="0">
                <a:solidFill>
                  <a:srgbClr val="A5A5A5"/>
                </a:solidFill>
                <a:latin typeface="Arial" panose="020B0604020202020204" pitchFamily="34" charset="0"/>
                <a:cs typeface="Arial" panose="020B0604020202020204" pitchFamily="34" charset="0"/>
              </a:rPr>
              <a:t>rade vodo! </a:t>
            </a:r>
            <a:endParaRPr lang="nl-BE" sz="4000" dirty="0">
              <a:solidFill>
                <a:srgbClr val="A5A5A5"/>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 name="Group 1"/>
          <p:cNvGrpSpPr/>
          <p:nvPr/>
        </p:nvGrpSpPr>
        <p:grpSpPr>
          <a:xfrm rot="20924305">
            <a:off x="1965872" y="2115693"/>
            <a:ext cx="1807393" cy="2287216"/>
            <a:chOff x="2560208" y="693226"/>
            <a:chExt cx="1807393" cy="2287216"/>
          </a:xfrm>
        </p:grpSpPr>
        <p:sp>
          <p:nvSpPr>
            <p:cNvPr id="264" name="Freeform 34"/>
            <p:cNvSpPr>
              <a:spLocks/>
            </p:cNvSpPr>
            <p:nvPr/>
          </p:nvSpPr>
          <p:spPr bwMode="auto">
            <a:xfrm>
              <a:off x="2560208" y="693226"/>
              <a:ext cx="523906" cy="306884"/>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a:off x="3847085" y="705094"/>
              <a:ext cx="520516" cy="310275"/>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a:off x="2607681" y="1096753"/>
              <a:ext cx="683283" cy="985080"/>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a:off x="2733148" y="1234087"/>
              <a:ext cx="418786" cy="725670"/>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8"/>
            <p:cNvSpPr>
              <a:spLocks/>
            </p:cNvSpPr>
            <p:nvPr/>
          </p:nvSpPr>
          <p:spPr bwMode="auto">
            <a:xfrm>
              <a:off x="2860309" y="1368031"/>
              <a:ext cx="149203" cy="471346"/>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9"/>
            <p:cNvSpPr>
              <a:spLocks/>
            </p:cNvSpPr>
            <p:nvPr/>
          </p:nvSpPr>
          <p:spPr bwMode="auto">
            <a:xfrm>
              <a:off x="2633114" y="1507061"/>
              <a:ext cx="657850" cy="576467"/>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0"/>
            <p:cNvSpPr>
              <a:spLocks noEditPoints="1"/>
            </p:cNvSpPr>
            <p:nvPr/>
          </p:nvSpPr>
          <p:spPr bwMode="auto">
            <a:xfrm>
              <a:off x="2595813" y="1086580"/>
              <a:ext cx="707019" cy="1008817"/>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1"/>
            <p:cNvSpPr>
              <a:spLocks/>
            </p:cNvSpPr>
            <p:nvPr/>
          </p:nvSpPr>
          <p:spPr bwMode="auto">
            <a:xfrm>
              <a:off x="3570720" y="1064538"/>
              <a:ext cx="761275" cy="106307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2"/>
            <p:cNvSpPr>
              <a:spLocks/>
            </p:cNvSpPr>
            <p:nvPr/>
          </p:nvSpPr>
          <p:spPr bwMode="auto">
            <a:xfrm>
              <a:off x="3733487" y="1290039"/>
              <a:ext cx="427264" cy="740929"/>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3"/>
            <p:cNvSpPr>
              <a:spLocks/>
            </p:cNvSpPr>
            <p:nvPr/>
          </p:nvSpPr>
          <p:spPr bwMode="auto">
            <a:xfrm>
              <a:off x="3896254" y="1513843"/>
              <a:ext cx="93252" cy="422177"/>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4"/>
            <p:cNvSpPr>
              <a:spLocks/>
            </p:cNvSpPr>
            <p:nvPr/>
          </p:nvSpPr>
          <p:spPr bwMode="auto">
            <a:xfrm>
              <a:off x="3602934" y="1364640"/>
              <a:ext cx="703628" cy="762971"/>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5"/>
            <p:cNvSpPr>
              <a:spLocks noEditPoints="1"/>
            </p:cNvSpPr>
            <p:nvPr/>
          </p:nvSpPr>
          <p:spPr bwMode="auto">
            <a:xfrm>
              <a:off x="3560547" y="1073016"/>
              <a:ext cx="781621" cy="106476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6"/>
            <p:cNvSpPr>
              <a:spLocks/>
            </p:cNvSpPr>
            <p:nvPr/>
          </p:nvSpPr>
          <p:spPr bwMode="auto">
            <a:xfrm>
              <a:off x="3709750" y="1464674"/>
              <a:ext cx="296711" cy="454391"/>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7"/>
            <p:cNvSpPr>
              <a:spLocks/>
            </p:cNvSpPr>
            <p:nvPr/>
          </p:nvSpPr>
          <p:spPr bwMode="auto">
            <a:xfrm>
              <a:off x="3858953" y="1561317"/>
              <a:ext cx="113598" cy="144117"/>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8"/>
            <p:cNvSpPr>
              <a:spLocks/>
            </p:cNvSpPr>
            <p:nvPr/>
          </p:nvSpPr>
          <p:spPr bwMode="auto">
            <a:xfrm>
              <a:off x="2862005" y="1461283"/>
              <a:ext cx="298406" cy="451000"/>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9"/>
            <p:cNvSpPr>
              <a:spLocks/>
            </p:cNvSpPr>
            <p:nvPr/>
          </p:nvSpPr>
          <p:spPr bwMode="auto">
            <a:xfrm>
              <a:off x="2997644" y="1546058"/>
              <a:ext cx="113598" cy="142421"/>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0"/>
            <p:cNvSpPr>
              <a:spLocks/>
            </p:cNvSpPr>
            <p:nvPr/>
          </p:nvSpPr>
          <p:spPr bwMode="auto">
            <a:xfrm>
              <a:off x="3406257" y="2029273"/>
              <a:ext cx="140726" cy="198372"/>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3"/>
            <p:cNvSpPr>
              <a:spLocks/>
            </p:cNvSpPr>
            <p:nvPr/>
          </p:nvSpPr>
          <p:spPr bwMode="auto">
            <a:xfrm>
              <a:off x="3111242" y="2315810"/>
              <a:ext cx="715497" cy="518820"/>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3119719" y="2317506"/>
              <a:ext cx="703628" cy="205154"/>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5"/>
            <p:cNvSpPr>
              <a:spLocks noEditPoints="1"/>
            </p:cNvSpPr>
            <p:nvPr/>
          </p:nvSpPr>
          <p:spPr bwMode="auto">
            <a:xfrm>
              <a:off x="3104460" y="2302246"/>
              <a:ext cx="734147" cy="235673"/>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6"/>
            <p:cNvSpPr>
              <a:spLocks/>
            </p:cNvSpPr>
            <p:nvPr/>
          </p:nvSpPr>
          <p:spPr bwMode="auto">
            <a:xfrm>
              <a:off x="3250272" y="2498923"/>
              <a:ext cx="423873" cy="30518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7"/>
            <p:cNvSpPr>
              <a:spLocks/>
            </p:cNvSpPr>
            <p:nvPr/>
          </p:nvSpPr>
          <p:spPr bwMode="auto">
            <a:xfrm>
              <a:off x="3235013" y="2504010"/>
              <a:ext cx="454391" cy="162767"/>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8"/>
            <p:cNvSpPr>
              <a:spLocks noEditPoints="1"/>
            </p:cNvSpPr>
            <p:nvPr/>
          </p:nvSpPr>
          <p:spPr bwMode="auto">
            <a:xfrm>
              <a:off x="3095983" y="2300551"/>
              <a:ext cx="746016" cy="495083"/>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59"/>
            <p:cNvSpPr>
              <a:spLocks/>
            </p:cNvSpPr>
            <p:nvPr/>
          </p:nvSpPr>
          <p:spPr bwMode="auto">
            <a:xfrm>
              <a:off x="3009513" y="2244600"/>
              <a:ext cx="115293" cy="137335"/>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0"/>
            <p:cNvSpPr>
              <a:spLocks/>
            </p:cNvSpPr>
            <p:nvPr/>
          </p:nvSpPr>
          <p:spPr bwMode="auto">
            <a:xfrm>
              <a:off x="3818261" y="2237818"/>
              <a:ext cx="110207" cy="130553"/>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1"/>
            <p:cNvSpPr>
              <a:spLocks/>
            </p:cNvSpPr>
            <p:nvPr/>
          </p:nvSpPr>
          <p:spPr bwMode="auto">
            <a:xfrm>
              <a:off x="3360479" y="2875322"/>
              <a:ext cx="191590" cy="105120"/>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1620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Freeform 245"/>
          <p:cNvSpPr/>
          <p:nvPr/>
        </p:nvSpPr>
        <p:spPr>
          <a:xfrm>
            <a:off x="1833882" y="760649"/>
            <a:ext cx="3124200" cy="3219450"/>
          </a:xfrm>
          <a:custGeom>
            <a:avLst/>
            <a:gdLst>
              <a:gd name="connsiteX0" fmla="*/ 0 w 3124200"/>
              <a:gd name="connsiteY0" fmla="*/ 2095500 h 3219450"/>
              <a:gd name="connsiteX1" fmla="*/ 304800 w 3124200"/>
              <a:gd name="connsiteY1" fmla="*/ 1822450 h 3219450"/>
              <a:gd name="connsiteX2" fmla="*/ 495300 w 3124200"/>
              <a:gd name="connsiteY2" fmla="*/ 1377950 h 3219450"/>
              <a:gd name="connsiteX3" fmla="*/ 679450 w 3124200"/>
              <a:gd name="connsiteY3" fmla="*/ 781050 h 3219450"/>
              <a:gd name="connsiteX4" fmla="*/ 730250 w 3124200"/>
              <a:gd name="connsiteY4" fmla="*/ 635000 h 3219450"/>
              <a:gd name="connsiteX5" fmla="*/ 908050 w 3124200"/>
              <a:gd name="connsiteY5" fmla="*/ 260350 h 3219450"/>
              <a:gd name="connsiteX6" fmla="*/ 1168400 w 3124200"/>
              <a:gd name="connsiteY6" fmla="*/ 44450 h 3219450"/>
              <a:gd name="connsiteX7" fmla="*/ 1377950 w 3124200"/>
              <a:gd name="connsiteY7" fmla="*/ 0 h 3219450"/>
              <a:gd name="connsiteX8" fmla="*/ 1746250 w 3124200"/>
              <a:gd name="connsiteY8" fmla="*/ 25400 h 3219450"/>
              <a:gd name="connsiteX9" fmla="*/ 2514600 w 3124200"/>
              <a:gd name="connsiteY9" fmla="*/ 400050 h 3219450"/>
              <a:gd name="connsiteX10" fmla="*/ 2876550 w 3124200"/>
              <a:gd name="connsiteY10" fmla="*/ 679450 h 3219450"/>
              <a:gd name="connsiteX11" fmla="*/ 3092450 w 3124200"/>
              <a:gd name="connsiteY11" fmla="*/ 990600 h 3219450"/>
              <a:gd name="connsiteX12" fmla="*/ 3124200 w 3124200"/>
              <a:gd name="connsiteY12" fmla="*/ 1257300 h 3219450"/>
              <a:gd name="connsiteX13" fmla="*/ 3022600 w 3124200"/>
              <a:gd name="connsiteY13" fmla="*/ 1619250 h 3219450"/>
              <a:gd name="connsiteX14" fmla="*/ 2641600 w 3124200"/>
              <a:gd name="connsiteY14" fmla="*/ 2057400 h 3219450"/>
              <a:gd name="connsiteX15" fmla="*/ 2152650 w 3124200"/>
              <a:gd name="connsiteY15" fmla="*/ 2647950 h 3219450"/>
              <a:gd name="connsiteX16" fmla="*/ 1943100 w 3124200"/>
              <a:gd name="connsiteY16" fmla="*/ 3060700 h 3219450"/>
              <a:gd name="connsiteX17" fmla="*/ 1708150 w 3124200"/>
              <a:gd name="connsiteY17" fmla="*/ 3219450 h 3219450"/>
              <a:gd name="connsiteX18" fmla="*/ 279400 w 3124200"/>
              <a:gd name="connsiteY18" fmla="*/ 2463800 h 3219450"/>
              <a:gd name="connsiteX19" fmla="*/ 0 w 3124200"/>
              <a:gd name="connsiteY19" fmla="*/ 2095500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4200" h="3219450">
                <a:moveTo>
                  <a:pt x="0" y="2095500"/>
                </a:moveTo>
                <a:lnTo>
                  <a:pt x="304800" y="1822450"/>
                </a:lnTo>
                <a:lnTo>
                  <a:pt x="495300" y="1377950"/>
                </a:lnTo>
                <a:lnTo>
                  <a:pt x="679450" y="781050"/>
                </a:lnTo>
                <a:lnTo>
                  <a:pt x="730250" y="635000"/>
                </a:lnTo>
                <a:lnTo>
                  <a:pt x="908050" y="260350"/>
                </a:lnTo>
                <a:lnTo>
                  <a:pt x="1168400" y="44450"/>
                </a:lnTo>
                <a:lnTo>
                  <a:pt x="1377950" y="0"/>
                </a:lnTo>
                <a:lnTo>
                  <a:pt x="1746250" y="25400"/>
                </a:lnTo>
                <a:lnTo>
                  <a:pt x="2514600" y="400050"/>
                </a:lnTo>
                <a:lnTo>
                  <a:pt x="2876550" y="679450"/>
                </a:lnTo>
                <a:lnTo>
                  <a:pt x="3092450" y="990600"/>
                </a:lnTo>
                <a:lnTo>
                  <a:pt x="3124200" y="1257300"/>
                </a:lnTo>
                <a:lnTo>
                  <a:pt x="3022600" y="1619250"/>
                </a:lnTo>
                <a:lnTo>
                  <a:pt x="2641600" y="2057400"/>
                </a:lnTo>
                <a:lnTo>
                  <a:pt x="2152650" y="2647950"/>
                </a:lnTo>
                <a:lnTo>
                  <a:pt x="1943100" y="3060700"/>
                </a:lnTo>
                <a:lnTo>
                  <a:pt x="1708150" y="3219450"/>
                </a:lnTo>
                <a:lnTo>
                  <a:pt x="279400" y="2463800"/>
                </a:lnTo>
                <a:lnTo>
                  <a:pt x="0" y="20955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7" name="Freeform 246"/>
          <p:cNvSpPr/>
          <p:nvPr/>
        </p:nvSpPr>
        <p:spPr>
          <a:xfrm>
            <a:off x="2475232" y="1401999"/>
            <a:ext cx="2019300" cy="1854200"/>
          </a:xfrm>
          <a:custGeom>
            <a:avLst/>
            <a:gdLst>
              <a:gd name="connsiteX0" fmla="*/ 419100 w 2019300"/>
              <a:gd name="connsiteY0" fmla="*/ 63500 h 1854200"/>
              <a:gd name="connsiteX1" fmla="*/ 0 w 2019300"/>
              <a:gd name="connsiteY1" fmla="*/ 1130300 h 1854200"/>
              <a:gd name="connsiteX2" fmla="*/ 190500 w 2019300"/>
              <a:gd name="connsiteY2" fmla="*/ 1193800 h 1854200"/>
              <a:gd name="connsiteX3" fmla="*/ 723900 w 2019300"/>
              <a:gd name="connsiteY3" fmla="*/ 1428750 h 1854200"/>
              <a:gd name="connsiteX4" fmla="*/ 1066800 w 2019300"/>
              <a:gd name="connsiteY4" fmla="*/ 1695450 h 1854200"/>
              <a:gd name="connsiteX5" fmla="*/ 1270000 w 2019300"/>
              <a:gd name="connsiteY5" fmla="*/ 1854200 h 1854200"/>
              <a:gd name="connsiteX6" fmla="*/ 1371600 w 2019300"/>
              <a:gd name="connsiteY6" fmla="*/ 1714500 h 1854200"/>
              <a:gd name="connsiteX7" fmla="*/ 2019300 w 2019300"/>
              <a:gd name="connsiteY7" fmla="*/ 876300 h 1854200"/>
              <a:gd name="connsiteX8" fmla="*/ 1968500 w 2019300"/>
              <a:gd name="connsiteY8" fmla="*/ 762000 h 1854200"/>
              <a:gd name="connsiteX9" fmla="*/ 1733550 w 2019300"/>
              <a:gd name="connsiteY9" fmla="*/ 508000 h 1854200"/>
              <a:gd name="connsiteX10" fmla="*/ 1365250 w 2019300"/>
              <a:gd name="connsiteY10" fmla="*/ 254000 h 1854200"/>
              <a:gd name="connsiteX11" fmla="*/ 1003300 w 2019300"/>
              <a:gd name="connsiteY11" fmla="*/ 63500 h 1854200"/>
              <a:gd name="connsiteX12" fmla="*/ 692150 w 2019300"/>
              <a:gd name="connsiteY12" fmla="*/ 0 h 1854200"/>
              <a:gd name="connsiteX13" fmla="*/ 419100 w 2019300"/>
              <a:gd name="connsiteY13" fmla="*/ 6350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00" h="1854200">
                <a:moveTo>
                  <a:pt x="419100" y="63500"/>
                </a:moveTo>
                <a:lnTo>
                  <a:pt x="0" y="1130300"/>
                </a:lnTo>
                <a:lnTo>
                  <a:pt x="190500" y="1193800"/>
                </a:lnTo>
                <a:lnTo>
                  <a:pt x="723900" y="1428750"/>
                </a:lnTo>
                <a:lnTo>
                  <a:pt x="1066800" y="1695450"/>
                </a:lnTo>
                <a:lnTo>
                  <a:pt x="1270000" y="1854200"/>
                </a:lnTo>
                <a:lnTo>
                  <a:pt x="1371600" y="1714500"/>
                </a:lnTo>
                <a:lnTo>
                  <a:pt x="2019300" y="876300"/>
                </a:lnTo>
                <a:lnTo>
                  <a:pt x="1968500" y="762000"/>
                </a:lnTo>
                <a:lnTo>
                  <a:pt x="1733550" y="508000"/>
                </a:lnTo>
                <a:lnTo>
                  <a:pt x="1365250" y="254000"/>
                </a:lnTo>
                <a:lnTo>
                  <a:pt x="1003300" y="63500"/>
                </a:lnTo>
                <a:lnTo>
                  <a:pt x="692150" y="0"/>
                </a:lnTo>
                <a:lnTo>
                  <a:pt x="419100" y="6350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5" name="Oval 244"/>
          <p:cNvSpPr/>
          <p:nvPr/>
        </p:nvSpPr>
        <p:spPr>
          <a:xfrm rot="1796027">
            <a:off x="1457086" y="2973994"/>
            <a:ext cx="2410872" cy="1263491"/>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7" name="TextBox 296"/>
          <p:cNvSpPr txBox="1"/>
          <p:nvPr/>
        </p:nvSpPr>
        <p:spPr>
          <a:xfrm>
            <a:off x="4332567" y="2762907"/>
            <a:ext cx="4414660" cy="1938992"/>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Ne</a:t>
            </a:r>
            <a:r>
              <a:rPr lang="nl-BE" sz="4000" dirty="0">
                <a:solidFill>
                  <a:schemeClr val="bg1">
                    <a:lumMod val="50000"/>
                  </a:schemeClr>
                </a:solidFill>
                <a:latin typeface="Arial" panose="020B0604020202020204" pitchFamily="34" charset="0"/>
                <a:cs typeface="Arial" panose="020B0604020202020204" pitchFamily="34" charset="0"/>
              </a:rPr>
              <a:t> </a:t>
            </a:r>
            <a:r>
              <a:rPr lang="sl-SI" sz="4000" dirty="0">
                <a:solidFill>
                  <a:schemeClr val="bg1">
                    <a:lumMod val="50000"/>
                  </a:schemeClr>
                </a:solidFill>
                <a:latin typeface="Arial" panose="020B0604020202020204" pitchFamily="34" charset="0"/>
                <a:cs typeface="Arial" panose="020B0604020202020204" pitchFamily="34" charset="0"/>
              </a:rPr>
              <a:t>jej hrane </a:t>
            </a:r>
            <a:r>
              <a:rPr lang="nl-BE" sz="4000" dirty="0">
                <a:solidFill>
                  <a:schemeClr val="bg1">
                    <a:lumMod val="50000"/>
                  </a:schemeClr>
                </a:solidFill>
                <a:latin typeface="Arial" panose="020B0604020202020204" pitchFamily="34" charset="0"/>
                <a:cs typeface="Arial" panose="020B0604020202020204" pitchFamily="34" charset="0"/>
              </a:rPr>
              <a:t> </a:t>
            </a:r>
            <a:br>
              <a:rPr lang="nl-BE" sz="4000" dirty="0">
                <a:solidFill>
                  <a:schemeClr val="bg1">
                    <a:lumMod val="50000"/>
                  </a:schemeClr>
                </a:solidFill>
                <a:latin typeface="Arial" panose="020B0604020202020204" pitchFamily="34" charset="0"/>
                <a:cs typeface="Arial" panose="020B0604020202020204" pitchFamily="34" charset="0"/>
              </a:rPr>
            </a:br>
            <a:r>
              <a:rPr lang="sl-SI" sz="4000" dirty="0">
                <a:solidFill>
                  <a:schemeClr val="bg1">
                    <a:lumMod val="50000"/>
                  </a:schemeClr>
                </a:solidFill>
                <a:latin typeface="Arial" panose="020B0604020202020204" pitchFamily="34" charset="0"/>
                <a:cs typeface="Arial" panose="020B0604020202020204" pitchFamily="34" charset="0"/>
              </a:rPr>
              <a:t>s</a:t>
            </a:r>
            <a:r>
              <a:rPr lang="nl-BE" sz="4000" dirty="0">
                <a:solidFill>
                  <a:schemeClr val="bg1">
                    <a:lumMod val="50000"/>
                  </a:schemeClr>
                </a:solidFill>
                <a:latin typeface="Arial" panose="020B0604020202020204" pitchFamily="34" charset="0"/>
                <a:cs typeface="Arial" panose="020B0604020202020204" pitchFamily="34" charset="0"/>
              </a:rPr>
              <a:t> </a:t>
            </a:r>
            <a:br>
              <a:rPr lang="nl-BE" sz="4000" dirty="0">
                <a:solidFill>
                  <a:srgbClr val="488CA7"/>
                </a:solidFill>
                <a:latin typeface="Arial" panose="020B0604020202020204" pitchFamily="34" charset="0"/>
                <a:cs typeface="Arial" panose="020B0604020202020204" pitchFamily="34" charset="0"/>
              </a:rPr>
            </a:br>
            <a:r>
              <a:rPr lang="sl-SI" sz="4000" dirty="0">
                <a:solidFill>
                  <a:srgbClr val="488CA7"/>
                </a:solidFill>
                <a:latin typeface="Arial" panose="020B0604020202020204" pitchFamily="34" charset="0"/>
                <a:cs typeface="Arial" panose="020B0604020202020204" pitchFamily="34" charset="0"/>
              </a:rPr>
              <a:t>preveč soli</a:t>
            </a:r>
            <a:r>
              <a:rPr lang="nl-BE" sz="4000" dirty="0">
                <a:solidFill>
                  <a:srgbClr val="488CA7"/>
                </a:solidFill>
                <a:latin typeface="Arial" panose="020B0604020202020204" pitchFamily="34" charset="0"/>
                <a:cs typeface="Arial" panose="020B0604020202020204" pitchFamily="34" charset="0"/>
              </a:rPr>
              <a:t>!</a:t>
            </a: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5" name="Group 5"/>
          <p:cNvGrpSpPr>
            <a:grpSpLocks noChangeAspect="1"/>
          </p:cNvGrpSpPr>
          <p:nvPr/>
        </p:nvGrpSpPr>
        <p:grpSpPr bwMode="auto">
          <a:xfrm rot="12600000">
            <a:off x="1971135" y="755856"/>
            <a:ext cx="2591574" cy="3743386"/>
            <a:chOff x="520" y="1099"/>
            <a:chExt cx="2016" cy="2912"/>
          </a:xfrm>
          <a:solidFill>
            <a:schemeClr val="accent4"/>
          </a:solidFill>
        </p:grpSpPr>
        <p:sp>
          <p:nvSpPr>
            <p:cNvPr id="235" name="Freeform 6"/>
            <p:cNvSpPr>
              <a:spLocks/>
            </p:cNvSpPr>
            <p:nvPr/>
          </p:nvSpPr>
          <p:spPr bwMode="auto">
            <a:xfrm>
              <a:off x="520" y="1099"/>
              <a:ext cx="2016" cy="2912"/>
            </a:xfrm>
            <a:custGeom>
              <a:avLst/>
              <a:gdLst>
                <a:gd name="T0" fmla="*/ 238 w 242"/>
                <a:gd name="T1" fmla="*/ 247 h 351"/>
                <a:gd name="T2" fmla="*/ 241 w 242"/>
                <a:gd name="T3" fmla="*/ 273 h 351"/>
                <a:gd name="T4" fmla="*/ 232 w 242"/>
                <a:gd name="T5" fmla="*/ 311 h 351"/>
                <a:gd name="T6" fmla="*/ 135 w 242"/>
                <a:gd name="T7" fmla="*/ 350 h 351"/>
                <a:gd name="T8" fmla="*/ 94 w 242"/>
                <a:gd name="T9" fmla="*/ 350 h 351"/>
                <a:gd name="T10" fmla="*/ 10 w 242"/>
                <a:gd name="T11" fmla="*/ 311 h 351"/>
                <a:gd name="T12" fmla="*/ 0 w 242"/>
                <a:gd name="T13" fmla="*/ 280 h 351"/>
                <a:gd name="T14" fmla="*/ 1 w 242"/>
                <a:gd name="T15" fmla="*/ 261 h 351"/>
                <a:gd name="T16" fmla="*/ 16 w 242"/>
                <a:gd name="T17" fmla="*/ 164 h 351"/>
                <a:gd name="T18" fmla="*/ 16 w 242"/>
                <a:gd name="T19" fmla="*/ 163 h 351"/>
                <a:gd name="T20" fmla="*/ 17 w 242"/>
                <a:gd name="T21" fmla="*/ 161 h 351"/>
                <a:gd name="T22" fmla="*/ 19 w 242"/>
                <a:gd name="T23" fmla="*/ 153 h 351"/>
                <a:gd name="T24" fmla="*/ 22 w 242"/>
                <a:gd name="T25" fmla="*/ 119 h 351"/>
                <a:gd name="T26" fmla="*/ 18 w 242"/>
                <a:gd name="T27" fmla="*/ 109 h 351"/>
                <a:gd name="T28" fmla="*/ 17 w 242"/>
                <a:gd name="T29" fmla="*/ 108 h 351"/>
                <a:gd name="T30" fmla="*/ 12 w 242"/>
                <a:gd name="T31" fmla="*/ 100 h 351"/>
                <a:gd name="T32" fmla="*/ 7 w 242"/>
                <a:gd name="T33" fmla="*/ 48 h 351"/>
                <a:gd name="T34" fmla="*/ 67 w 242"/>
                <a:gd name="T35" fmla="*/ 5 h 351"/>
                <a:gd name="T36" fmla="*/ 155 w 242"/>
                <a:gd name="T37" fmla="*/ 2 h 351"/>
                <a:gd name="T38" fmla="*/ 230 w 242"/>
                <a:gd name="T39" fmla="*/ 35 h 351"/>
                <a:gd name="T40" fmla="*/ 240 w 242"/>
                <a:gd name="T41" fmla="*/ 73 h 351"/>
                <a:gd name="T42" fmla="*/ 227 w 242"/>
                <a:gd name="T43" fmla="*/ 106 h 351"/>
                <a:gd name="T44" fmla="*/ 225 w 242"/>
                <a:gd name="T45" fmla="*/ 109 h 351"/>
                <a:gd name="T46" fmla="*/ 222 w 242"/>
                <a:gd name="T47" fmla="*/ 117 h 351"/>
                <a:gd name="T48" fmla="*/ 224 w 242"/>
                <a:gd name="T49" fmla="*/ 156 h 351"/>
                <a:gd name="T50" fmla="*/ 226 w 242"/>
                <a:gd name="T51" fmla="*/ 164 h 351"/>
                <a:gd name="T52" fmla="*/ 226 w 242"/>
                <a:gd name="T53" fmla="*/ 165 h 351"/>
                <a:gd name="T54" fmla="*/ 226 w 242"/>
                <a:gd name="T55" fmla="*/ 165 h 351"/>
                <a:gd name="T56" fmla="*/ 226 w 242"/>
                <a:gd name="T57" fmla="*/ 168 h 351"/>
                <a:gd name="T58" fmla="*/ 231 w 242"/>
                <a:gd name="T59" fmla="*/ 198 h 351"/>
                <a:gd name="T60" fmla="*/ 225 w 242"/>
                <a:gd name="T61" fmla="*/ 199 h 351"/>
                <a:gd name="T62" fmla="*/ 218 w 242"/>
                <a:gd name="T63" fmla="*/ 169 h 351"/>
                <a:gd name="T64" fmla="*/ 218 w 242"/>
                <a:gd name="T65" fmla="*/ 167 h 351"/>
                <a:gd name="T66" fmla="*/ 218 w 242"/>
                <a:gd name="T67" fmla="*/ 166 h 351"/>
                <a:gd name="T68" fmla="*/ 218 w 242"/>
                <a:gd name="T69" fmla="*/ 167 h 351"/>
                <a:gd name="T70" fmla="*/ 215 w 242"/>
                <a:gd name="T71" fmla="*/ 158 h 351"/>
                <a:gd name="T72" fmla="*/ 211 w 242"/>
                <a:gd name="T73" fmla="*/ 115 h 351"/>
                <a:gd name="T74" fmla="*/ 216 w 242"/>
                <a:gd name="T75" fmla="*/ 102 h 351"/>
                <a:gd name="T76" fmla="*/ 219 w 242"/>
                <a:gd name="T77" fmla="*/ 99 h 351"/>
                <a:gd name="T78" fmla="*/ 191 w 242"/>
                <a:gd name="T79" fmla="*/ 24 h 351"/>
                <a:gd name="T80" fmla="*/ 112 w 242"/>
                <a:gd name="T81" fmla="*/ 15 h 351"/>
                <a:gd name="T82" fmla="*/ 32 w 242"/>
                <a:gd name="T83" fmla="*/ 37 h 351"/>
                <a:gd name="T84" fmla="*/ 19 w 242"/>
                <a:gd name="T85" fmla="*/ 73 h 351"/>
                <a:gd name="T86" fmla="*/ 28 w 242"/>
                <a:gd name="T87" fmla="*/ 97 h 351"/>
                <a:gd name="T88" fmla="*/ 29 w 242"/>
                <a:gd name="T89" fmla="*/ 98 h 351"/>
                <a:gd name="T90" fmla="*/ 32 w 242"/>
                <a:gd name="T91" fmla="*/ 102 h 351"/>
                <a:gd name="T92" fmla="*/ 36 w 242"/>
                <a:gd name="T93" fmla="*/ 143 h 351"/>
                <a:gd name="T94" fmla="*/ 33 w 242"/>
                <a:gd name="T95" fmla="*/ 162 h 351"/>
                <a:gd name="T96" fmla="*/ 31 w 242"/>
                <a:gd name="T97" fmla="*/ 167 h 351"/>
                <a:gd name="T98" fmla="*/ 31 w 242"/>
                <a:gd name="T99" fmla="*/ 168 h 351"/>
                <a:gd name="T100" fmla="*/ 31 w 242"/>
                <a:gd name="T101" fmla="*/ 168 h 351"/>
                <a:gd name="T102" fmla="*/ 14 w 242"/>
                <a:gd name="T103" fmla="*/ 274 h 351"/>
                <a:gd name="T104" fmla="*/ 14 w 242"/>
                <a:gd name="T105" fmla="*/ 284 h 351"/>
                <a:gd name="T106" fmla="*/ 54 w 242"/>
                <a:gd name="T107" fmla="*/ 329 h 351"/>
                <a:gd name="T108" fmla="*/ 115 w 242"/>
                <a:gd name="T109" fmla="*/ 339 h 351"/>
                <a:gd name="T110" fmla="*/ 204 w 242"/>
                <a:gd name="T111" fmla="*/ 325 h 351"/>
                <a:gd name="T112" fmla="*/ 236 w 242"/>
                <a:gd name="T113" fmla="*/ 273 h 351"/>
                <a:gd name="T114" fmla="*/ 234 w 242"/>
                <a:gd name="T115" fmla="*/ 24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 h="351">
                  <a:moveTo>
                    <a:pt x="234" y="234"/>
                  </a:moveTo>
                  <a:cubicBezTo>
                    <a:pt x="235" y="234"/>
                    <a:pt x="236" y="238"/>
                    <a:pt x="238" y="247"/>
                  </a:cubicBezTo>
                  <a:cubicBezTo>
                    <a:pt x="238" y="251"/>
                    <a:pt x="239" y="257"/>
                    <a:pt x="240" y="263"/>
                  </a:cubicBezTo>
                  <a:cubicBezTo>
                    <a:pt x="240" y="266"/>
                    <a:pt x="241" y="269"/>
                    <a:pt x="241" y="273"/>
                  </a:cubicBezTo>
                  <a:cubicBezTo>
                    <a:pt x="241" y="276"/>
                    <a:pt x="242" y="280"/>
                    <a:pt x="241" y="285"/>
                  </a:cubicBezTo>
                  <a:cubicBezTo>
                    <a:pt x="241" y="293"/>
                    <a:pt x="237" y="302"/>
                    <a:pt x="232" y="311"/>
                  </a:cubicBezTo>
                  <a:cubicBezTo>
                    <a:pt x="226" y="319"/>
                    <a:pt x="218" y="327"/>
                    <a:pt x="208" y="333"/>
                  </a:cubicBezTo>
                  <a:cubicBezTo>
                    <a:pt x="188" y="345"/>
                    <a:pt x="162" y="350"/>
                    <a:pt x="135" y="350"/>
                  </a:cubicBezTo>
                  <a:cubicBezTo>
                    <a:pt x="129" y="351"/>
                    <a:pt x="122" y="351"/>
                    <a:pt x="115" y="351"/>
                  </a:cubicBezTo>
                  <a:cubicBezTo>
                    <a:pt x="108" y="351"/>
                    <a:pt x="101" y="351"/>
                    <a:pt x="94" y="350"/>
                  </a:cubicBezTo>
                  <a:cubicBezTo>
                    <a:pt x="79" y="349"/>
                    <a:pt x="64" y="347"/>
                    <a:pt x="49" y="341"/>
                  </a:cubicBezTo>
                  <a:cubicBezTo>
                    <a:pt x="34" y="335"/>
                    <a:pt x="20" y="325"/>
                    <a:pt x="10" y="311"/>
                  </a:cubicBezTo>
                  <a:cubicBezTo>
                    <a:pt x="5" y="304"/>
                    <a:pt x="2" y="296"/>
                    <a:pt x="0" y="286"/>
                  </a:cubicBezTo>
                  <a:cubicBezTo>
                    <a:pt x="0" y="284"/>
                    <a:pt x="0" y="282"/>
                    <a:pt x="0" y="280"/>
                  </a:cubicBezTo>
                  <a:cubicBezTo>
                    <a:pt x="0" y="277"/>
                    <a:pt x="0" y="275"/>
                    <a:pt x="0" y="273"/>
                  </a:cubicBezTo>
                  <a:cubicBezTo>
                    <a:pt x="0" y="269"/>
                    <a:pt x="0" y="265"/>
                    <a:pt x="1" y="261"/>
                  </a:cubicBezTo>
                  <a:cubicBezTo>
                    <a:pt x="4" y="229"/>
                    <a:pt x="10" y="197"/>
                    <a:pt x="16" y="165"/>
                  </a:cubicBezTo>
                  <a:cubicBezTo>
                    <a:pt x="16" y="164"/>
                    <a:pt x="16" y="164"/>
                    <a:pt x="16" y="164"/>
                  </a:cubicBezTo>
                  <a:cubicBezTo>
                    <a:pt x="16" y="165"/>
                    <a:pt x="16" y="163"/>
                    <a:pt x="16" y="164"/>
                  </a:cubicBezTo>
                  <a:cubicBezTo>
                    <a:pt x="16" y="163"/>
                    <a:pt x="16" y="163"/>
                    <a:pt x="16" y="163"/>
                  </a:cubicBezTo>
                  <a:cubicBezTo>
                    <a:pt x="17" y="163"/>
                    <a:pt x="17" y="163"/>
                    <a:pt x="17" y="163"/>
                  </a:cubicBezTo>
                  <a:cubicBezTo>
                    <a:pt x="17" y="161"/>
                    <a:pt x="17" y="161"/>
                    <a:pt x="17" y="161"/>
                  </a:cubicBezTo>
                  <a:cubicBezTo>
                    <a:pt x="18" y="158"/>
                    <a:pt x="18" y="158"/>
                    <a:pt x="18" y="158"/>
                  </a:cubicBezTo>
                  <a:cubicBezTo>
                    <a:pt x="18" y="157"/>
                    <a:pt x="19" y="155"/>
                    <a:pt x="19" y="153"/>
                  </a:cubicBezTo>
                  <a:cubicBezTo>
                    <a:pt x="20" y="149"/>
                    <a:pt x="20" y="145"/>
                    <a:pt x="21" y="141"/>
                  </a:cubicBezTo>
                  <a:cubicBezTo>
                    <a:pt x="22" y="134"/>
                    <a:pt x="22" y="126"/>
                    <a:pt x="22" y="119"/>
                  </a:cubicBezTo>
                  <a:cubicBezTo>
                    <a:pt x="21" y="116"/>
                    <a:pt x="20" y="112"/>
                    <a:pt x="19" y="111"/>
                  </a:cubicBezTo>
                  <a:cubicBezTo>
                    <a:pt x="19" y="110"/>
                    <a:pt x="19" y="110"/>
                    <a:pt x="18" y="109"/>
                  </a:cubicBezTo>
                  <a:cubicBezTo>
                    <a:pt x="18" y="109"/>
                    <a:pt x="18" y="109"/>
                    <a:pt x="18" y="109"/>
                  </a:cubicBezTo>
                  <a:cubicBezTo>
                    <a:pt x="18" y="109"/>
                    <a:pt x="17" y="108"/>
                    <a:pt x="17" y="108"/>
                  </a:cubicBezTo>
                  <a:cubicBezTo>
                    <a:pt x="17" y="108"/>
                    <a:pt x="16" y="107"/>
                    <a:pt x="16" y="106"/>
                  </a:cubicBezTo>
                  <a:cubicBezTo>
                    <a:pt x="14" y="104"/>
                    <a:pt x="13" y="102"/>
                    <a:pt x="12" y="100"/>
                  </a:cubicBezTo>
                  <a:cubicBezTo>
                    <a:pt x="8" y="92"/>
                    <a:pt x="5" y="84"/>
                    <a:pt x="4" y="75"/>
                  </a:cubicBezTo>
                  <a:cubicBezTo>
                    <a:pt x="3" y="66"/>
                    <a:pt x="4" y="57"/>
                    <a:pt x="7" y="48"/>
                  </a:cubicBezTo>
                  <a:cubicBezTo>
                    <a:pt x="10" y="39"/>
                    <a:pt x="16" y="32"/>
                    <a:pt x="22" y="26"/>
                  </a:cubicBezTo>
                  <a:cubicBezTo>
                    <a:pt x="35" y="14"/>
                    <a:pt x="51" y="9"/>
                    <a:pt x="67" y="5"/>
                  </a:cubicBezTo>
                  <a:cubicBezTo>
                    <a:pt x="82" y="2"/>
                    <a:pt x="97" y="0"/>
                    <a:pt x="112" y="0"/>
                  </a:cubicBezTo>
                  <a:cubicBezTo>
                    <a:pt x="127" y="0"/>
                    <a:pt x="141" y="0"/>
                    <a:pt x="155" y="2"/>
                  </a:cubicBezTo>
                  <a:cubicBezTo>
                    <a:pt x="169" y="3"/>
                    <a:pt x="183" y="6"/>
                    <a:pt x="196" y="11"/>
                  </a:cubicBezTo>
                  <a:cubicBezTo>
                    <a:pt x="209" y="16"/>
                    <a:pt x="222" y="24"/>
                    <a:pt x="230" y="35"/>
                  </a:cubicBezTo>
                  <a:cubicBezTo>
                    <a:pt x="234" y="40"/>
                    <a:pt x="237" y="47"/>
                    <a:pt x="239" y="53"/>
                  </a:cubicBezTo>
                  <a:cubicBezTo>
                    <a:pt x="240" y="60"/>
                    <a:pt x="241" y="66"/>
                    <a:pt x="240" y="73"/>
                  </a:cubicBezTo>
                  <a:cubicBezTo>
                    <a:pt x="240" y="79"/>
                    <a:pt x="238" y="85"/>
                    <a:pt x="236" y="90"/>
                  </a:cubicBezTo>
                  <a:cubicBezTo>
                    <a:pt x="234" y="96"/>
                    <a:pt x="231" y="101"/>
                    <a:pt x="227" y="106"/>
                  </a:cubicBezTo>
                  <a:cubicBezTo>
                    <a:pt x="227" y="106"/>
                    <a:pt x="226" y="107"/>
                    <a:pt x="226" y="108"/>
                  </a:cubicBezTo>
                  <a:cubicBezTo>
                    <a:pt x="225" y="108"/>
                    <a:pt x="225" y="108"/>
                    <a:pt x="225" y="109"/>
                  </a:cubicBezTo>
                  <a:cubicBezTo>
                    <a:pt x="224" y="109"/>
                    <a:pt x="224" y="110"/>
                    <a:pt x="223" y="111"/>
                  </a:cubicBezTo>
                  <a:cubicBezTo>
                    <a:pt x="223" y="113"/>
                    <a:pt x="222" y="115"/>
                    <a:pt x="222" y="117"/>
                  </a:cubicBezTo>
                  <a:cubicBezTo>
                    <a:pt x="221" y="121"/>
                    <a:pt x="221" y="126"/>
                    <a:pt x="221" y="130"/>
                  </a:cubicBezTo>
                  <a:cubicBezTo>
                    <a:pt x="221" y="139"/>
                    <a:pt x="222" y="148"/>
                    <a:pt x="224" y="156"/>
                  </a:cubicBezTo>
                  <a:cubicBezTo>
                    <a:pt x="224" y="158"/>
                    <a:pt x="225" y="160"/>
                    <a:pt x="225" y="162"/>
                  </a:cubicBezTo>
                  <a:cubicBezTo>
                    <a:pt x="225" y="163"/>
                    <a:pt x="225" y="163"/>
                    <a:pt x="226" y="164"/>
                  </a:cubicBezTo>
                  <a:cubicBezTo>
                    <a:pt x="226" y="164"/>
                    <a:pt x="226" y="164"/>
                    <a:pt x="226" y="164"/>
                  </a:cubicBezTo>
                  <a:cubicBezTo>
                    <a:pt x="226" y="164"/>
                    <a:pt x="226" y="165"/>
                    <a:pt x="226" y="165"/>
                  </a:cubicBezTo>
                  <a:cubicBezTo>
                    <a:pt x="226" y="165"/>
                    <a:pt x="226" y="165"/>
                    <a:pt x="226" y="165"/>
                  </a:cubicBezTo>
                  <a:cubicBezTo>
                    <a:pt x="226" y="165"/>
                    <a:pt x="226" y="165"/>
                    <a:pt x="226" y="165"/>
                  </a:cubicBezTo>
                  <a:cubicBezTo>
                    <a:pt x="226" y="166"/>
                    <a:pt x="226" y="166"/>
                    <a:pt x="226" y="166"/>
                  </a:cubicBezTo>
                  <a:cubicBezTo>
                    <a:pt x="226" y="168"/>
                    <a:pt x="226" y="168"/>
                    <a:pt x="226" y="168"/>
                  </a:cubicBezTo>
                  <a:cubicBezTo>
                    <a:pt x="227" y="171"/>
                    <a:pt x="227" y="175"/>
                    <a:pt x="228" y="179"/>
                  </a:cubicBezTo>
                  <a:cubicBezTo>
                    <a:pt x="229" y="186"/>
                    <a:pt x="230" y="192"/>
                    <a:pt x="231" y="198"/>
                  </a:cubicBezTo>
                  <a:cubicBezTo>
                    <a:pt x="234" y="221"/>
                    <a:pt x="235" y="234"/>
                    <a:pt x="234" y="234"/>
                  </a:cubicBezTo>
                  <a:cubicBezTo>
                    <a:pt x="233" y="234"/>
                    <a:pt x="230" y="222"/>
                    <a:pt x="225" y="199"/>
                  </a:cubicBezTo>
                  <a:cubicBezTo>
                    <a:pt x="224" y="193"/>
                    <a:pt x="222" y="187"/>
                    <a:pt x="221" y="180"/>
                  </a:cubicBezTo>
                  <a:cubicBezTo>
                    <a:pt x="220" y="176"/>
                    <a:pt x="219" y="173"/>
                    <a:pt x="218" y="169"/>
                  </a:cubicBezTo>
                  <a:cubicBezTo>
                    <a:pt x="218" y="168"/>
                    <a:pt x="218" y="168"/>
                    <a:pt x="218" y="168"/>
                  </a:cubicBezTo>
                  <a:cubicBezTo>
                    <a:pt x="218" y="167"/>
                    <a:pt x="218" y="167"/>
                    <a:pt x="218" y="167"/>
                  </a:cubicBezTo>
                  <a:cubicBezTo>
                    <a:pt x="218" y="167"/>
                    <a:pt x="218" y="167"/>
                    <a:pt x="218" y="167"/>
                  </a:cubicBezTo>
                  <a:cubicBezTo>
                    <a:pt x="218" y="166"/>
                    <a:pt x="218" y="166"/>
                    <a:pt x="218" y="166"/>
                  </a:cubicBezTo>
                  <a:cubicBezTo>
                    <a:pt x="218" y="166"/>
                    <a:pt x="218" y="167"/>
                    <a:pt x="218" y="167"/>
                  </a:cubicBezTo>
                  <a:cubicBezTo>
                    <a:pt x="218" y="167"/>
                    <a:pt x="218" y="167"/>
                    <a:pt x="218" y="167"/>
                  </a:cubicBezTo>
                  <a:cubicBezTo>
                    <a:pt x="217" y="166"/>
                    <a:pt x="217" y="165"/>
                    <a:pt x="217" y="164"/>
                  </a:cubicBezTo>
                  <a:cubicBezTo>
                    <a:pt x="216" y="162"/>
                    <a:pt x="216" y="160"/>
                    <a:pt x="215" y="158"/>
                  </a:cubicBezTo>
                  <a:cubicBezTo>
                    <a:pt x="213" y="149"/>
                    <a:pt x="212" y="140"/>
                    <a:pt x="211" y="131"/>
                  </a:cubicBezTo>
                  <a:cubicBezTo>
                    <a:pt x="211" y="126"/>
                    <a:pt x="211" y="121"/>
                    <a:pt x="211" y="115"/>
                  </a:cubicBezTo>
                  <a:cubicBezTo>
                    <a:pt x="212" y="112"/>
                    <a:pt x="212" y="109"/>
                    <a:pt x="214" y="106"/>
                  </a:cubicBezTo>
                  <a:cubicBezTo>
                    <a:pt x="214" y="105"/>
                    <a:pt x="215" y="104"/>
                    <a:pt x="216" y="102"/>
                  </a:cubicBezTo>
                  <a:cubicBezTo>
                    <a:pt x="217" y="101"/>
                    <a:pt x="217" y="101"/>
                    <a:pt x="218" y="100"/>
                  </a:cubicBezTo>
                  <a:cubicBezTo>
                    <a:pt x="218" y="100"/>
                    <a:pt x="218" y="99"/>
                    <a:pt x="219" y="99"/>
                  </a:cubicBezTo>
                  <a:cubicBezTo>
                    <a:pt x="229" y="84"/>
                    <a:pt x="233" y="59"/>
                    <a:pt x="220" y="43"/>
                  </a:cubicBezTo>
                  <a:cubicBezTo>
                    <a:pt x="213" y="34"/>
                    <a:pt x="203" y="28"/>
                    <a:pt x="191" y="24"/>
                  </a:cubicBezTo>
                  <a:cubicBezTo>
                    <a:pt x="180" y="20"/>
                    <a:pt x="167" y="17"/>
                    <a:pt x="154" y="16"/>
                  </a:cubicBezTo>
                  <a:cubicBezTo>
                    <a:pt x="141" y="15"/>
                    <a:pt x="127" y="14"/>
                    <a:pt x="112" y="15"/>
                  </a:cubicBezTo>
                  <a:cubicBezTo>
                    <a:pt x="98" y="15"/>
                    <a:pt x="84" y="17"/>
                    <a:pt x="70" y="20"/>
                  </a:cubicBezTo>
                  <a:cubicBezTo>
                    <a:pt x="56" y="23"/>
                    <a:pt x="43" y="28"/>
                    <a:pt x="32" y="37"/>
                  </a:cubicBezTo>
                  <a:cubicBezTo>
                    <a:pt x="27" y="42"/>
                    <a:pt x="24" y="47"/>
                    <a:pt x="21" y="53"/>
                  </a:cubicBezTo>
                  <a:cubicBezTo>
                    <a:pt x="19" y="59"/>
                    <a:pt x="18" y="66"/>
                    <a:pt x="19" y="73"/>
                  </a:cubicBezTo>
                  <a:cubicBezTo>
                    <a:pt x="20" y="80"/>
                    <a:pt x="22" y="87"/>
                    <a:pt x="26" y="93"/>
                  </a:cubicBezTo>
                  <a:cubicBezTo>
                    <a:pt x="26" y="94"/>
                    <a:pt x="27" y="96"/>
                    <a:pt x="28" y="97"/>
                  </a:cubicBezTo>
                  <a:cubicBezTo>
                    <a:pt x="28" y="97"/>
                    <a:pt x="29" y="98"/>
                    <a:pt x="29" y="98"/>
                  </a:cubicBezTo>
                  <a:cubicBezTo>
                    <a:pt x="29" y="98"/>
                    <a:pt x="29" y="98"/>
                    <a:pt x="29" y="98"/>
                  </a:cubicBezTo>
                  <a:cubicBezTo>
                    <a:pt x="29" y="98"/>
                    <a:pt x="29" y="98"/>
                    <a:pt x="30" y="99"/>
                  </a:cubicBezTo>
                  <a:cubicBezTo>
                    <a:pt x="31" y="100"/>
                    <a:pt x="32" y="101"/>
                    <a:pt x="32" y="102"/>
                  </a:cubicBezTo>
                  <a:cubicBezTo>
                    <a:pt x="35" y="108"/>
                    <a:pt x="36" y="112"/>
                    <a:pt x="37" y="117"/>
                  </a:cubicBezTo>
                  <a:cubicBezTo>
                    <a:pt x="38" y="126"/>
                    <a:pt x="37" y="135"/>
                    <a:pt x="36" y="143"/>
                  </a:cubicBezTo>
                  <a:cubicBezTo>
                    <a:pt x="35" y="147"/>
                    <a:pt x="35" y="152"/>
                    <a:pt x="34" y="156"/>
                  </a:cubicBezTo>
                  <a:cubicBezTo>
                    <a:pt x="33" y="158"/>
                    <a:pt x="33" y="160"/>
                    <a:pt x="33" y="162"/>
                  </a:cubicBezTo>
                  <a:cubicBezTo>
                    <a:pt x="32" y="163"/>
                    <a:pt x="32" y="164"/>
                    <a:pt x="32" y="165"/>
                  </a:cubicBezTo>
                  <a:cubicBezTo>
                    <a:pt x="31" y="167"/>
                    <a:pt x="31" y="167"/>
                    <a:pt x="31" y="167"/>
                  </a:cubicBezTo>
                  <a:cubicBezTo>
                    <a:pt x="31" y="167"/>
                    <a:pt x="31" y="167"/>
                    <a:pt x="31" y="167"/>
                  </a:cubicBezTo>
                  <a:cubicBezTo>
                    <a:pt x="31" y="168"/>
                    <a:pt x="31" y="168"/>
                    <a:pt x="31" y="168"/>
                  </a:cubicBezTo>
                  <a:cubicBezTo>
                    <a:pt x="31" y="168"/>
                    <a:pt x="31" y="167"/>
                    <a:pt x="31" y="167"/>
                  </a:cubicBezTo>
                  <a:cubicBezTo>
                    <a:pt x="31" y="168"/>
                    <a:pt x="31" y="168"/>
                    <a:pt x="31" y="168"/>
                  </a:cubicBezTo>
                  <a:cubicBezTo>
                    <a:pt x="25" y="199"/>
                    <a:pt x="18" y="231"/>
                    <a:pt x="15" y="262"/>
                  </a:cubicBezTo>
                  <a:cubicBezTo>
                    <a:pt x="15" y="266"/>
                    <a:pt x="14" y="270"/>
                    <a:pt x="14" y="274"/>
                  </a:cubicBezTo>
                  <a:cubicBezTo>
                    <a:pt x="14" y="276"/>
                    <a:pt x="14" y="278"/>
                    <a:pt x="14" y="280"/>
                  </a:cubicBezTo>
                  <a:cubicBezTo>
                    <a:pt x="14" y="281"/>
                    <a:pt x="14" y="283"/>
                    <a:pt x="14" y="284"/>
                  </a:cubicBezTo>
                  <a:cubicBezTo>
                    <a:pt x="15" y="291"/>
                    <a:pt x="18" y="298"/>
                    <a:pt x="22" y="303"/>
                  </a:cubicBezTo>
                  <a:cubicBezTo>
                    <a:pt x="29" y="315"/>
                    <a:pt x="41" y="323"/>
                    <a:pt x="54" y="329"/>
                  </a:cubicBezTo>
                  <a:cubicBezTo>
                    <a:pt x="67" y="334"/>
                    <a:pt x="81" y="337"/>
                    <a:pt x="94" y="338"/>
                  </a:cubicBezTo>
                  <a:cubicBezTo>
                    <a:pt x="101" y="339"/>
                    <a:pt x="108" y="339"/>
                    <a:pt x="115" y="339"/>
                  </a:cubicBezTo>
                  <a:cubicBezTo>
                    <a:pt x="122" y="339"/>
                    <a:pt x="129" y="339"/>
                    <a:pt x="135" y="339"/>
                  </a:cubicBezTo>
                  <a:cubicBezTo>
                    <a:pt x="161" y="340"/>
                    <a:pt x="185" y="336"/>
                    <a:pt x="204" y="325"/>
                  </a:cubicBezTo>
                  <a:cubicBezTo>
                    <a:pt x="222" y="315"/>
                    <a:pt x="233" y="299"/>
                    <a:pt x="235" y="284"/>
                  </a:cubicBezTo>
                  <a:cubicBezTo>
                    <a:pt x="236" y="280"/>
                    <a:pt x="236" y="277"/>
                    <a:pt x="236" y="273"/>
                  </a:cubicBezTo>
                  <a:cubicBezTo>
                    <a:pt x="236" y="270"/>
                    <a:pt x="236" y="266"/>
                    <a:pt x="235" y="263"/>
                  </a:cubicBezTo>
                  <a:cubicBezTo>
                    <a:pt x="235" y="257"/>
                    <a:pt x="235" y="252"/>
                    <a:pt x="234" y="247"/>
                  </a:cubicBezTo>
                  <a:cubicBezTo>
                    <a:pt x="234" y="239"/>
                    <a:pt x="234" y="234"/>
                    <a:pt x="234"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7"/>
            <p:cNvSpPr>
              <a:spLocks/>
            </p:cNvSpPr>
            <p:nvPr/>
          </p:nvSpPr>
          <p:spPr bwMode="auto">
            <a:xfrm>
              <a:off x="837" y="1721"/>
              <a:ext cx="1449" cy="249"/>
            </a:xfrm>
            <a:custGeom>
              <a:avLst/>
              <a:gdLst>
                <a:gd name="T0" fmla="*/ 173 w 174"/>
                <a:gd name="T1" fmla="*/ 2 h 30"/>
                <a:gd name="T2" fmla="*/ 145 w 174"/>
                <a:gd name="T3" fmla="*/ 20 h 30"/>
                <a:gd name="T4" fmla="*/ 114 w 174"/>
                <a:gd name="T5" fmla="*/ 28 h 30"/>
                <a:gd name="T6" fmla="*/ 79 w 174"/>
                <a:gd name="T7" fmla="*/ 29 h 30"/>
                <a:gd name="T8" fmla="*/ 21 w 174"/>
                <a:gd name="T9" fmla="*/ 17 h 30"/>
                <a:gd name="T10" fmla="*/ 0 w 174"/>
                <a:gd name="T11" fmla="*/ 4 h 30"/>
                <a:gd name="T12" fmla="*/ 80 w 174"/>
                <a:gd name="T13" fmla="*/ 14 h 30"/>
                <a:gd name="T14" fmla="*/ 112 w 174"/>
                <a:gd name="T15" fmla="*/ 14 h 30"/>
                <a:gd name="T16" fmla="*/ 142 w 174"/>
                <a:gd name="T17" fmla="*/ 9 h 30"/>
                <a:gd name="T18" fmla="*/ 173 w 174"/>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0">
                  <a:moveTo>
                    <a:pt x="173" y="2"/>
                  </a:moveTo>
                  <a:cubicBezTo>
                    <a:pt x="174" y="4"/>
                    <a:pt x="164" y="13"/>
                    <a:pt x="145" y="20"/>
                  </a:cubicBezTo>
                  <a:cubicBezTo>
                    <a:pt x="136" y="23"/>
                    <a:pt x="125" y="26"/>
                    <a:pt x="114" y="28"/>
                  </a:cubicBezTo>
                  <a:cubicBezTo>
                    <a:pt x="102" y="29"/>
                    <a:pt x="90" y="30"/>
                    <a:pt x="79" y="29"/>
                  </a:cubicBezTo>
                  <a:cubicBezTo>
                    <a:pt x="56" y="28"/>
                    <a:pt x="35" y="23"/>
                    <a:pt x="21" y="17"/>
                  </a:cubicBezTo>
                  <a:cubicBezTo>
                    <a:pt x="7" y="12"/>
                    <a:pt x="0" y="6"/>
                    <a:pt x="0" y="4"/>
                  </a:cubicBezTo>
                  <a:cubicBezTo>
                    <a:pt x="2" y="0"/>
                    <a:pt x="36" y="12"/>
                    <a:pt x="80" y="14"/>
                  </a:cubicBezTo>
                  <a:cubicBezTo>
                    <a:pt x="90" y="14"/>
                    <a:pt x="102" y="14"/>
                    <a:pt x="112" y="14"/>
                  </a:cubicBezTo>
                  <a:cubicBezTo>
                    <a:pt x="123" y="13"/>
                    <a:pt x="133" y="11"/>
                    <a:pt x="142" y="9"/>
                  </a:cubicBezTo>
                  <a:cubicBezTo>
                    <a:pt x="160" y="5"/>
                    <a:pt x="172" y="0"/>
                    <a:pt x="17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Oval 8"/>
            <p:cNvSpPr>
              <a:spLocks noChangeArrowheads="1"/>
            </p:cNvSpPr>
            <p:nvPr/>
          </p:nvSpPr>
          <p:spPr bwMode="auto">
            <a:xfrm>
              <a:off x="1079" y="1339"/>
              <a:ext cx="241" cy="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Oval 9"/>
            <p:cNvSpPr>
              <a:spLocks noChangeArrowheads="1"/>
            </p:cNvSpPr>
            <p:nvPr/>
          </p:nvSpPr>
          <p:spPr bwMode="auto">
            <a:xfrm>
              <a:off x="1420" y="1273"/>
              <a:ext cx="242" cy="9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Oval 10"/>
            <p:cNvSpPr>
              <a:spLocks noChangeArrowheads="1"/>
            </p:cNvSpPr>
            <p:nvPr/>
          </p:nvSpPr>
          <p:spPr bwMode="auto">
            <a:xfrm>
              <a:off x="1395" y="1447"/>
              <a:ext cx="242" cy="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Oval 11"/>
            <p:cNvSpPr>
              <a:spLocks noChangeArrowheads="1"/>
            </p:cNvSpPr>
            <p:nvPr/>
          </p:nvSpPr>
          <p:spPr bwMode="auto">
            <a:xfrm>
              <a:off x="1728" y="1356"/>
              <a:ext cx="242" cy="9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2"/>
            <p:cNvSpPr>
              <a:spLocks/>
            </p:cNvSpPr>
            <p:nvPr/>
          </p:nvSpPr>
          <p:spPr bwMode="auto">
            <a:xfrm>
              <a:off x="829" y="2244"/>
              <a:ext cx="1474" cy="1244"/>
            </a:xfrm>
            <a:custGeom>
              <a:avLst/>
              <a:gdLst>
                <a:gd name="T0" fmla="*/ 11 w 177"/>
                <a:gd name="T1" fmla="*/ 27 h 150"/>
                <a:gd name="T2" fmla="*/ 14 w 177"/>
                <a:gd name="T3" fmla="*/ 11 h 150"/>
                <a:gd name="T4" fmla="*/ 14 w 177"/>
                <a:gd name="T5" fmla="*/ 9 h 150"/>
                <a:gd name="T6" fmla="*/ 20 w 177"/>
                <a:gd name="T7" fmla="*/ 6 h 150"/>
                <a:gd name="T8" fmla="*/ 20 w 177"/>
                <a:gd name="T9" fmla="*/ 6 h 150"/>
                <a:gd name="T10" fmla="*/ 44 w 177"/>
                <a:gd name="T11" fmla="*/ 11 h 150"/>
                <a:gd name="T12" fmla="*/ 141 w 177"/>
                <a:gd name="T13" fmla="*/ 6 h 150"/>
                <a:gd name="T14" fmla="*/ 149 w 177"/>
                <a:gd name="T15" fmla="*/ 4 h 150"/>
                <a:gd name="T16" fmla="*/ 150 w 177"/>
                <a:gd name="T17" fmla="*/ 4 h 150"/>
                <a:gd name="T18" fmla="*/ 157 w 177"/>
                <a:gd name="T19" fmla="*/ 9 h 150"/>
                <a:gd name="T20" fmla="*/ 157 w 177"/>
                <a:gd name="T21" fmla="*/ 13 h 150"/>
                <a:gd name="T22" fmla="*/ 164 w 177"/>
                <a:gd name="T23" fmla="*/ 50 h 150"/>
                <a:gd name="T24" fmla="*/ 174 w 177"/>
                <a:gd name="T25" fmla="*/ 110 h 150"/>
                <a:gd name="T26" fmla="*/ 175 w 177"/>
                <a:gd name="T27" fmla="*/ 117 h 150"/>
                <a:gd name="T28" fmla="*/ 174 w 177"/>
                <a:gd name="T29" fmla="*/ 122 h 150"/>
                <a:gd name="T30" fmla="*/ 173 w 177"/>
                <a:gd name="T31" fmla="*/ 123 h 150"/>
                <a:gd name="T32" fmla="*/ 170 w 177"/>
                <a:gd name="T33" fmla="*/ 125 h 150"/>
                <a:gd name="T34" fmla="*/ 109 w 177"/>
                <a:gd name="T35" fmla="*/ 148 h 150"/>
                <a:gd name="T36" fmla="*/ 21 w 177"/>
                <a:gd name="T37" fmla="*/ 137 h 150"/>
                <a:gd name="T38" fmla="*/ 22 w 177"/>
                <a:gd name="T39" fmla="*/ 133 h 150"/>
                <a:gd name="T40" fmla="*/ 108 w 177"/>
                <a:gd name="T41" fmla="*/ 139 h 150"/>
                <a:gd name="T42" fmla="*/ 163 w 177"/>
                <a:gd name="T43" fmla="*/ 117 h 150"/>
                <a:gd name="T44" fmla="*/ 165 w 177"/>
                <a:gd name="T45" fmla="*/ 115 h 150"/>
                <a:gd name="T46" fmla="*/ 166 w 177"/>
                <a:gd name="T47" fmla="*/ 115 h 150"/>
                <a:gd name="T48" fmla="*/ 164 w 177"/>
                <a:gd name="T49" fmla="*/ 119 h 150"/>
                <a:gd name="T50" fmla="*/ 163 w 177"/>
                <a:gd name="T51" fmla="*/ 112 h 150"/>
                <a:gd name="T52" fmla="*/ 152 w 177"/>
                <a:gd name="T53" fmla="*/ 52 h 150"/>
                <a:gd name="T54" fmla="*/ 146 w 177"/>
                <a:gd name="T55" fmla="*/ 15 h 150"/>
                <a:gd name="T56" fmla="*/ 145 w 177"/>
                <a:gd name="T57" fmla="*/ 11 h 150"/>
                <a:gd name="T58" fmla="*/ 152 w 177"/>
                <a:gd name="T59" fmla="*/ 15 h 150"/>
                <a:gd name="T60" fmla="*/ 152 w 177"/>
                <a:gd name="T61" fmla="*/ 15 h 150"/>
                <a:gd name="T62" fmla="*/ 144 w 177"/>
                <a:gd name="T63" fmla="*/ 17 h 150"/>
                <a:gd name="T64" fmla="*/ 43 w 177"/>
                <a:gd name="T65" fmla="*/ 21 h 150"/>
                <a:gd name="T66" fmla="*/ 17 w 177"/>
                <a:gd name="T67" fmla="*/ 14 h 150"/>
                <a:gd name="T68" fmla="*/ 17 w 177"/>
                <a:gd name="T69" fmla="*/ 14 h 150"/>
                <a:gd name="T70" fmla="*/ 23 w 177"/>
                <a:gd name="T71" fmla="*/ 11 h 150"/>
                <a:gd name="T72" fmla="*/ 22 w 177"/>
                <a:gd name="T73" fmla="*/ 13 h 150"/>
                <a:gd name="T74" fmla="*/ 20 w 177"/>
                <a:gd name="T75" fmla="*/ 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50">
                  <a:moveTo>
                    <a:pt x="2" y="122"/>
                  </a:moveTo>
                  <a:cubicBezTo>
                    <a:pt x="0" y="122"/>
                    <a:pt x="4" y="83"/>
                    <a:pt x="11" y="27"/>
                  </a:cubicBezTo>
                  <a:cubicBezTo>
                    <a:pt x="12" y="24"/>
                    <a:pt x="12" y="20"/>
                    <a:pt x="13" y="17"/>
                  </a:cubicBezTo>
                  <a:cubicBezTo>
                    <a:pt x="13" y="15"/>
                    <a:pt x="13" y="13"/>
                    <a:pt x="14" y="11"/>
                  </a:cubicBezTo>
                  <a:cubicBezTo>
                    <a:pt x="14" y="10"/>
                    <a:pt x="14" y="10"/>
                    <a:pt x="14" y="10"/>
                  </a:cubicBezTo>
                  <a:cubicBezTo>
                    <a:pt x="14" y="9"/>
                    <a:pt x="14" y="9"/>
                    <a:pt x="14" y="9"/>
                  </a:cubicBezTo>
                  <a:cubicBezTo>
                    <a:pt x="14" y="9"/>
                    <a:pt x="14" y="9"/>
                    <a:pt x="14" y="9"/>
                  </a:cubicBezTo>
                  <a:cubicBezTo>
                    <a:pt x="17" y="8"/>
                    <a:pt x="8" y="13"/>
                    <a:pt x="20" y="6"/>
                  </a:cubicBezTo>
                  <a:cubicBezTo>
                    <a:pt x="20" y="6"/>
                    <a:pt x="20" y="6"/>
                    <a:pt x="20" y="6"/>
                  </a:cubicBezTo>
                  <a:cubicBezTo>
                    <a:pt x="20" y="6"/>
                    <a:pt x="20" y="6"/>
                    <a:pt x="20" y="6"/>
                  </a:cubicBezTo>
                  <a:cubicBezTo>
                    <a:pt x="21" y="6"/>
                    <a:pt x="22" y="6"/>
                    <a:pt x="23" y="7"/>
                  </a:cubicBezTo>
                  <a:cubicBezTo>
                    <a:pt x="30" y="9"/>
                    <a:pt x="37" y="10"/>
                    <a:pt x="44" y="11"/>
                  </a:cubicBezTo>
                  <a:cubicBezTo>
                    <a:pt x="60" y="14"/>
                    <a:pt x="76" y="14"/>
                    <a:pt x="92" y="13"/>
                  </a:cubicBezTo>
                  <a:cubicBezTo>
                    <a:pt x="108" y="13"/>
                    <a:pt x="125" y="10"/>
                    <a:pt x="141" y="6"/>
                  </a:cubicBezTo>
                  <a:cubicBezTo>
                    <a:pt x="143" y="6"/>
                    <a:pt x="145" y="5"/>
                    <a:pt x="148" y="5"/>
                  </a:cubicBezTo>
                  <a:cubicBezTo>
                    <a:pt x="149" y="4"/>
                    <a:pt x="149" y="4"/>
                    <a:pt x="149" y="4"/>
                  </a:cubicBezTo>
                  <a:cubicBezTo>
                    <a:pt x="149" y="4"/>
                    <a:pt x="149" y="4"/>
                    <a:pt x="149" y="4"/>
                  </a:cubicBezTo>
                  <a:cubicBezTo>
                    <a:pt x="150" y="4"/>
                    <a:pt x="150" y="4"/>
                    <a:pt x="150" y="4"/>
                  </a:cubicBezTo>
                  <a:cubicBezTo>
                    <a:pt x="153" y="6"/>
                    <a:pt x="142" y="0"/>
                    <a:pt x="157" y="9"/>
                  </a:cubicBezTo>
                  <a:cubicBezTo>
                    <a:pt x="157" y="9"/>
                    <a:pt x="157" y="9"/>
                    <a:pt x="157" y="9"/>
                  </a:cubicBezTo>
                  <a:cubicBezTo>
                    <a:pt x="157" y="10"/>
                    <a:pt x="157" y="10"/>
                    <a:pt x="157" y="10"/>
                  </a:cubicBezTo>
                  <a:cubicBezTo>
                    <a:pt x="157" y="13"/>
                    <a:pt x="157" y="13"/>
                    <a:pt x="157" y="13"/>
                  </a:cubicBezTo>
                  <a:cubicBezTo>
                    <a:pt x="158" y="17"/>
                    <a:pt x="159" y="21"/>
                    <a:pt x="160" y="26"/>
                  </a:cubicBezTo>
                  <a:cubicBezTo>
                    <a:pt x="161" y="34"/>
                    <a:pt x="163" y="42"/>
                    <a:pt x="164" y="50"/>
                  </a:cubicBezTo>
                  <a:cubicBezTo>
                    <a:pt x="167" y="67"/>
                    <a:pt x="169" y="83"/>
                    <a:pt x="172" y="99"/>
                  </a:cubicBezTo>
                  <a:cubicBezTo>
                    <a:pt x="173" y="102"/>
                    <a:pt x="173" y="106"/>
                    <a:pt x="174" y="110"/>
                  </a:cubicBezTo>
                  <a:cubicBezTo>
                    <a:pt x="174" y="112"/>
                    <a:pt x="175" y="114"/>
                    <a:pt x="175" y="116"/>
                  </a:cubicBezTo>
                  <a:cubicBezTo>
                    <a:pt x="175" y="117"/>
                    <a:pt x="175" y="117"/>
                    <a:pt x="175" y="117"/>
                  </a:cubicBezTo>
                  <a:cubicBezTo>
                    <a:pt x="175" y="117"/>
                    <a:pt x="175" y="117"/>
                    <a:pt x="175" y="117"/>
                  </a:cubicBezTo>
                  <a:cubicBezTo>
                    <a:pt x="175" y="120"/>
                    <a:pt x="177" y="113"/>
                    <a:pt x="174" y="122"/>
                  </a:cubicBezTo>
                  <a:cubicBezTo>
                    <a:pt x="174" y="122"/>
                    <a:pt x="174" y="122"/>
                    <a:pt x="174" y="122"/>
                  </a:cubicBezTo>
                  <a:cubicBezTo>
                    <a:pt x="173" y="123"/>
                    <a:pt x="173" y="123"/>
                    <a:pt x="173" y="123"/>
                  </a:cubicBezTo>
                  <a:cubicBezTo>
                    <a:pt x="173" y="123"/>
                    <a:pt x="173" y="123"/>
                    <a:pt x="173" y="123"/>
                  </a:cubicBezTo>
                  <a:cubicBezTo>
                    <a:pt x="172" y="124"/>
                    <a:pt x="171" y="125"/>
                    <a:pt x="170" y="125"/>
                  </a:cubicBezTo>
                  <a:cubicBezTo>
                    <a:pt x="164" y="131"/>
                    <a:pt x="157" y="134"/>
                    <a:pt x="150" y="138"/>
                  </a:cubicBezTo>
                  <a:cubicBezTo>
                    <a:pt x="136" y="144"/>
                    <a:pt x="122" y="147"/>
                    <a:pt x="109" y="148"/>
                  </a:cubicBezTo>
                  <a:cubicBezTo>
                    <a:pt x="96" y="150"/>
                    <a:pt x="83" y="149"/>
                    <a:pt x="72" y="149"/>
                  </a:cubicBezTo>
                  <a:cubicBezTo>
                    <a:pt x="50" y="147"/>
                    <a:pt x="32" y="142"/>
                    <a:pt x="21" y="137"/>
                  </a:cubicBezTo>
                  <a:cubicBezTo>
                    <a:pt x="9" y="132"/>
                    <a:pt x="4" y="128"/>
                    <a:pt x="4" y="127"/>
                  </a:cubicBezTo>
                  <a:cubicBezTo>
                    <a:pt x="5" y="127"/>
                    <a:pt x="11" y="130"/>
                    <a:pt x="22" y="133"/>
                  </a:cubicBezTo>
                  <a:cubicBezTo>
                    <a:pt x="34" y="136"/>
                    <a:pt x="51" y="140"/>
                    <a:pt x="73" y="140"/>
                  </a:cubicBezTo>
                  <a:cubicBezTo>
                    <a:pt x="83" y="141"/>
                    <a:pt x="95" y="140"/>
                    <a:pt x="108" y="139"/>
                  </a:cubicBezTo>
                  <a:cubicBezTo>
                    <a:pt x="120" y="137"/>
                    <a:pt x="133" y="134"/>
                    <a:pt x="145" y="128"/>
                  </a:cubicBezTo>
                  <a:cubicBezTo>
                    <a:pt x="152" y="125"/>
                    <a:pt x="158" y="121"/>
                    <a:pt x="163" y="117"/>
                  </a:cubicBezTo>
                  <a:cubicBezTo>
                    <a:pt x="164" y="116"/>
                    <a:pt x="164" y="116"/>
                    <a:pt x="165" y="115"/>
                  </a:cubicBezTo>
                  <a:cubicBezTo>
                    <a:pt x="165" y="115"/>
                    <a:pt x="165" y="115"/>
                    <a:pt x="165" y="115"/>
                  </a:cubicBezTo>
                  <a:cubicBezTo>
                    <a:pt x="166" y="115"/>
                    <a:pt x="166" y="115"/>
                    <a:pt x="166" y="115"/>
                  </a:cubicBezTo>
                  <a:cubicBezTo>
                    <a:pt x="166" y="115"/>
                    <a:pt x="166" y="115"/>
                    <a:pt x="166" y="115"/>
                  </a:cubicBezTo>
                  <a:cubicBezTo>
                    <a:pt x="163" y="124"/>
                    <a:pt x="165" y="117"/>
                    <a:pt x="164" y="119"/>
                  </a:cubicBezTo>
                  <a:cubicBezTo>
                    <a:pt x="164" y="119"/>
                    <a:pt x="164" y="119"/>
                    <a:pt x="164" y="119"/>
                  </a:cubicBezTo>
                  <a:cubicBezTo>
                    <a:pt x="164" y="118"/>
                    <a:pt x="164" y="118"/>
                    <a:pt x="164" y="118"/>
                  </a:cubicBezTo>
                  <a:cubicBezTo>
                    <a:pt x="164" y="116"/>
                    <a:pt x="163" y="114"/>
                    <a:pt x="163" y="112"/>
                  </a:cubicBezTo>
                  <a:cubicBezTo>
                    <a:pt x="162" y="108"/>
                    <a:pt x="161" y="104"/>
                    <a:pt x="161" y="101"/>
                  </a:cubicBezTo>
                  <a:cubicBezTo>
                    <a:pt x="158" y="85"/>
                    <a:pt x="155" y="69"/>
                    <a:pt x="152" y="52"/>
                  </a:cubicBezTo>
                  <a:cubicBezTo>
                    <a:pt x="151" y="44"/>
                    <a:pt x="150" y="36"/>
                    <a:pt x="148" y="27"/>
                  </a:cubicBezTo>
                  <a:cubicBezTo>
                    <a:pt x="147" y="23"/>
                    <a:pt x="147" y="19"/>
                    <a:pt x="146" y="15"/>
                  </a:cubicBezTo>
                  <a:cubicBezTo>
                    <a:pt x="146" y="12"/>
                    <a:pt x="146" y="12"/>
                    <a:pt x="146" y="12"/>
                  </a:cubicBezTo>
                  <a:cubicBezTo>
                    <a:pt x="145" y="11"/>
                    <a:pt x="145" y="11"/>
                    <a:pt x="145" y="11"/>
                  </a:cubicBezTo>
                  <a:cubicBezTo>
                    <a:pt x="145" y="11"/>
                    <a:pt x="145" y="11"/>
                    <a:pt x="145" y="11"/>
                  </a:cubicBezTo>
                  <a:cubicBezTo>
                    <a:pt x="160" y="20"/>
                    <a:pt x="149" y="13"/>
                    <a:pt x="152" y="15"/>
                  </a:cubicBezTo>
                  <a:cubicBezTo>
                    <a:pt x="152" y="15"/>
                    <a:pt x="152" y="15"/>
                    <a:pt x="152" y="15"/>
                  </a:cubicBezTo>
                  <a:cubicBezTo>
                    <a:pt x="152" y="15"/>
                    <a:pt x="152" y="15"/>
                    <a:pt x="152" y="15"/>
                  </a:cubicBezTo>
                  <a:cubicBezTo>
                    <a:pt x="150" y="16"/>
                    <a:pt x="150" y="16"/>
                    <a:pt x="150" y="16"/>
                  </a:cubicBezTo>
                  <a:cubicBezTo>
                    <a:pt x="148" y="16"/>
                    <a:pt x="146" y="17"/>
                    <a:pt x="144" y="17"/>
                  </a:cubicBezTo>
                  <a:cubicBezTo>
                    <a:pt x="127" y="21"/>
                    <a:pt x="110" y="24"/>
                    <a:pt x="93" y="24"/>
                  </a:cubicBezTo>
                  <a:cubicBezTo>
                    <a:pt x="76" y="25"/>
                    <a:pt x="59" y="24"/>
                    <a:pt x="43" y="21"/>
                  </a:cubicBezTo>
                  <a:cubicBezTo>
                    <a:pt x="35" y="19"/>
                    <a:pt x="27" y="18"/>
                    <a:pt x="20" y="15"/>
                  </a:cubicBezTo>
                  <a:cubicBezTo>
                    <a:pt x="19" y="15"/>
                    <a:pt x="18" y="14"/>
                    <a:pt x="17" y="14"/>
                  </a:cubicBezTo>
                  <a:cubicBezTo>
                    <a:pt x="17" y="14"/>
                    <a:pt x="17" y="14"/>
                    <a:pt x="17" y="14"/>
                  </a:cubicBezTo>
                  <a:cubicBezTo>
                    <a:pt x="17" y="14"/>
                    <a:pt x="17" y="14"/>
                    <a:pt x="17" y="14"/>
                  </a:cubicBezTo>
                  <a:cubicBezTo>
                    <a:pt x="29" y="7"/>
                    <a:pt x="20" y="12"/>
                    <a:pt x="23" y="11"/>
                  </a:cubicBezTo>
                  <a:cubicBezTo>
                    <a:pt x="23" y="11"/>
                    <a:pt x="23" y="11"/>
                    <a:pt x="23" y="11"/>
                  </a:cubicBezTo>
                  <a:cubicBezTo>
                    <a:pt x="23" y="11"/>
                    <a:pt x="23" y="11"/>
                    <a:pt x="23" y="11"/>
                  </a:cubicBezTo>
                  <a:cubicBezTo>
                    <a:pt x="22" y="13"/>
                    <a:pt x="22" y="13"/>
                    <a:pt x="22" y="13"/>
                  </a:cubicBezTo>
                  <a:cubicBezTo>
                    <a:pt x="22" y="15"/>
                    <a:pt x="22" y="16"/>
                    <a:pt x="21" y="18"/>
                  </a:cubicBezTo>
                  <a:cubicBezTo>
                    <a:pt x="21" y="22"/>
                    <a:pt x="20" y="25"/>
                    <a:pt x="20" y="29"/>
                  </a:cubicBezTo>
                  <a:cubicBezTo>
                    <a:pt x="10" y="84"/>
                    <a:pt x="3" y="122"/>
                    <a:pt x="2"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3"/>
            <p:cNvSpPr>
              <a:spLocks/>
            </p:cNvSpPr>
            <p:nvPr/>
          </p:nvSpPr>
          <p:spPr bwMode="auto">
            <a:xfrm>
              <a:off x="1253" y="2551"/>
              <a:ext cx="525" cy="755"/>
            </a:xfrm>
            <a:custGeom>
              <a:avLst/>
              <a:gdLst>
                <a:gd name="T0" fmla="*/ 1 w 63"/>
                <a:gd name="T1" fmla="*/ 72 h 91"/>
                <a:gd name="T2" fmla="*/ 9 w 63"/>
                <a:gd name="T3" fmla="*/ 76 h 91"/>
                <a:gd name="T4" fmla="*/ 30 w 63"/>
                <a:gd name="T5" fmla="*/ 80 h 91"/>
                <a:gd name="T6" fmla="*/ 41 w 63"/>
                <a:gd name="T7" fmla="*/ 75 h 91"/>
                <a:gd name="T8" fmla="*/ 47 w 63"/>
                <a:gd name="T9" fmla="*/ 64 h 91"/>
                <a:gd name="T10" fmla="*/ 48 w 63"/>
                <a:gd name="T11" fmla="*/ 58 h 91"/>
                <a:gd name="T12" fmla="*/ 46 w 63"/>
                <a:gd name="T13" fmla="*/ 54 h 91"/>
                <a:gd name="T14" fmla="*/ 33 w 63"/>
                <a:gd name="T15" fmla="*/ 48 h 91"/>
                <a:gd name="T16" fmla="*/ 15 w 63"/>
                <a:gd name="T17" fmla="*/ 40 h 91"/>
                <a:gd name="T18" fmla="*/ 8 w 63"/>
                <a:gd name="T19" fmla="*/ 29 h 91"/>
                <a:gd name="T20" fmla="*/ 8 w 63"/>
                <a:gd name="T21" fmla="*/ 18 h 91"/>
                <a:gd name="T22" fmla="*/ 13 w 63"/>
                <a:gd name="T23" fmla="*/ 8 h 91"/>
                <a:gd name="T24" fmla="*/ 21 w 63"/>
                <a:gd name="T25" fmla="*/ 3 h 91"/>
                <a:gd name="T26" fmla="*/ 37 w 63"/>
                <a:gd name="T27" fmla="*/ 0 h 91"/>
                <a:gd name="T28" fmla="*/ 56 w 63"/>
                <a:gd name="T29" fmla="*/ 9 h 91"/>
                <a:gd name="T30" fmla="*/ 58 w 63"/>
                <a:gd name="T31" fmla="*/ 17 h 91"/>
                <a:gd name="T32" fmla="*/ 52 w 63"/>
                <a:gd name="T33" fmla="*/ 14 h 91"/>
                <a:gd name="T34" fmla="*/ 36 w 63"/>
                <a:gd name="T35" fmla="*/ 11 h 91"/>
                <a:gd name="T36" fmla="*/ 27 w 63"/>
                <a:gd name="T37" fmla="*/ 14 h 91"/>
                <a:gd name="T38" fmla="*/ 22 w 63"/>
                <a:gd name="T39" fmla="*/ 21 h 91"/>
                <a:gd name="T40" fmla="*/ 23 w 63"/>
                <a:gd name="T41" fmla="*/ 25 h 91"/>
                <a:gd name="T42" fmla="*/ 25 w 63"/>
                <a:gd name="T43" fmla="*/ 28 h 91"/>
                <a:gd name="T44" fmla="*/ 38 w 63"/>
                <a:gd name="T45" fmla="*/ 33 h 91"/>
                <a:gd name="T46" fmla="*/ 47 w 63"/>
                <a:gd name="T47" fmla="*/ 37 h 91"/>
                <a:gd name="T48" fmla="*/ 57 w 63"/>
                <a:gd name="T49" fmla="*/ 44 h 91"/>
                <a:gd name="T50" fmla="*/ 62 w 63"/>
                <a:gd name="T51" fmla="*/ 57 h 91"/>
                <a:gd name="T52" fmla="*/ 61 w 63"/>
                <a:gd name="T53" fmla="*/ 68 h 91"/>
                <a:gd name="T54" fmla="*/ 49 w 63"/>
                <a:gd name="T55" fmla="*/ 85 h 91"/>
                <a:gd name="T56" fmla="*/ 31 w 63"/>
                <a:gd name="T57" fmla="*/ 91 h 91"/>
                <a:gd name="T58" fmla="*/ 5 w 63"/>
                <a:gd name="T59" fmla="*/ 81 h 91"/>
                <a:gd name="T60" fmla="*/ 1 w 63"/>
                <a:gd name="T61" fmla="*/ 7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91">
                  <a:moveTo>
                    <a:pt x="1" y="72"/>
                  </a:moveTo>
                  <a:cubicBezTo>
                    <a:pt x="2" y="71"/>
                    <a:pt x="4" y="74"/>
                    <a:pt x="9" y="76"/>
                  </a:cubicBezTo>
                  <a:cubicBezTo>
                    <a:pt x="14" y="79"/>
                    <a:pt x="21" y="82"/>
                    <a:pt x="30" y="80"/>
                  </a:cubicBezTo>
                  <a:cubicBezTo>
                    <a:pt x="34" y="79"/>
                    <a:pt x="38" y="78"/>
                    <a:pt x="41" y="75"/>
                  </a:cubicBezTo>
                  <a:cubicBezTo>
                    <a:pt x="44" y="72"/>
                    <a:pt x="47" y="69"/>
                    <a:pt x="47" y="64"/>
                  </a:cubicBezTo>
                  <a:cubicBezTo>
                    <a:pt x="48" y="62"/>
                    <a:pt x="48" y="60"/>
                    <a:pt x="48" y="58"/>
                  </a:cubicBezTo>
                  <a:cubicBezTo>
                    <a:pt x="47" y="56"/>
                    <a:pt x="47" y="55"/>
                    <a:pt x="46" y="54"/>
                  </a:cubicBezTo>
                  <a:cubicBezTo>
                    <a:pt x="44" y="52"/>
                    <a:pt x="39" y="50"/>
                    <a:pt x="33" y="48"/>
                  </a:cubicBezTo>
                  <a:cubicBezTo>
                    <a:pt x="28" y="46"/>
                    <a:pt x="22" y="45"/>
                    <a:pt x="15" y="40"/>
                  </a:cubicBezTo>
                  <a:cubicBezTo>
                    <a:pt x="12" y="37"/>
                    <a:pt x="9" y="33"/>
                    <a:pt x="8" y="29"/>
                  </a:cubicBezTo>
                  <a:cubicBezTo>
                    <a:pt x="7" y="25"/>
                    <a:pt x="8" y="21"/>
                    <a:pt x="8" y="18"/>
                  </a:cubicBezTo>
                  <a:cubicBezTo>
                    <a:pt x="9" y="14"/>
                    <a:pt x="11" y="11"/>
                    <a:pt x="13" y="8"/>
                  </a:cubicBezTo>
                  <a:cubicBezTo>
                    <a:pt x="16" y="6"/>
                    <a:pt x="19" y="4"/>
                    <a:pt x="21" y="3"/>
                  </a:cubicBezTo>
                  <a:cubicBezTo>
                    <a:pt x="27" y="0"/>
                    <a:pt x="32" y="0"/>
                    <a:pt x="37" y="0"/>
                  </a:cubicBezTo>
                  <a:cubicBezTo>
                    <a:pt x="46" y="1"/>
                    <a:pt x="52" y="5"/>
                    <a:pt x="56" y="9"/>
                  </a:cubicBezTo>
                  <a:cubicBezTo>
                    <a:pt x="59" y="13"/>
                    <a:pt x="59" y="16"/>
                    <a:pt x="58" y="17"/>
                  </a:cubicBezTo>
                  <a:cubicBezTo>
                    <a:pt x="57" y="17"/>
                    <a:pt x="55" y="16"/>
                    <a:pt x="52" y="14"/>
                  </a:cubicBezTo>
                  <a:cubicBezTo>
                    <a:pt x="48" y="12"/>
                    <a:pt x="43" y="11"/>
                    <a:pt x="36" y="11"/>
                  </a:cubicBezTo>
                  <a:cubicBezTo>
                    <a:pt x="33" y="11"/>
                    <a:pt x="30" y="12"/>
                    <a:pt x="27" y="14"/>
                  </a:cubicBezTo>
                  <a:cubicBezTo>
                    <a:pt x="24" y="16"/>
                    <a:pt x="23" y="18"/>
                    <a:pt x="22" y="21"/>
                  </a:cubicBezTo>
                  <a:cubicBezTo>
                    <a:pt x="22" y="22"/>
                    <a:pt x="22" y="24"/>
                    <a:pt x="23" y="25"/>
                  </a:cubicBezTo>
                  <a:cubicBezTo>
                    <a:pt x="23" y="26"/>
                    <a:pt x="23" y="27"/>
                    <a:pt x="25" y="28"/>
                  </a:cubicBezTo>
                  <a:cubicBezTo>
                    <a:pt x="27" y="30"/>
                    <a:pt x="32" y="32"/>
                    <a:pt x="38" y="33"/>
                  </a:cubicBezTo>
                  <a:cubicBezTo>
                    <a:pt x="41" y="34"/>
                    <a:pt x="44" y="35"/>
                    <a:pt x="47" y="37"/>
                  </a:cubicBezTo>
                  <a:cubicBezTo>
                    <a:pt x="51" y="38"/>
                    <a:pt x="54" y="40"/>
                    <a:pt x="57" y="44"/>
                  </a:cubicBezTo>
                  <a:cubicBezTo>
                    <a:pt x="61" y="47"/>
                    <a:pt x="62" y="52"/>
                    <a:pt x="62" y="57"/>
                  </a:cubicBezTo>
                  <a:cubicBezTo>
                    <a:pt x="63" y="60"/>
                    <a:pt x="62" y="64"/>
                    <a:pt x="61" y="68"/>
                  </a:cubicBezTo>
                  <a:cubicBezTo>
                    <a:pt x="59" y="75"/>
                    <a:pt x="54" y="82"/>
                    <a:pt x="49" y="85"/>
                  </a:cubicBezTo>
                  <a:cubicBezTo>
                    <a:pt x="43" y="89"/>
                    <a:pt x="36" y="91"/>
                    <a:pt x="31" y="91"/>
                  </a:cubicBezTo>
                  <a:cubicBezTo>
                    <a:pt x="19" y="91"/>
                    <a:pt x="10" y="86"/>
                    <a:pt x="5" y="81"/>
                  </a:cubicBezTo>
                  <a:cubicBezTo>
                    <a:pt x="1" y="76"/>
                    <a:pt x="0" y="72"/>
                    <a:pt x="1" y="7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96" name="Oval 11"/>
          <p:cNvSpPr>
            <a:spLocks noChangeArrowheads="1"/>
          </p:cNvSpPr>
          <p:nvPr/>
        </p:nvSpPr>
        <p:spPr bwMode="auto">
          <a:xfrm rot="17073431">
            <a:off x="1774045" y="4595045"/>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7" name="Oval 11"/>
          <p:cNvSpPr>
            <a:spLocks noChangeArrowheads="1"/>
          </p:cNvSpPr>
          <p:nvPr/>
        </p:nvSpPr>
        <p:spPr bwMode="auto">
          <a:xfrm rot="17073431">
            <a:off x="1944357" y="489640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8" name="Oval 11"/>
          <p:cNvSpPr>
            <a:spLocks noChangeArrowheads="1"/>
          </p:cNvSpPr>
          <p:nvPr/>
        </p:nvSpPr>
        <p:spPr bwMode="auto">
          <a:xfrm rot="17073431">
            <a:off x="2272262" y="4725937"/>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9" name="Oval 11"/>
          <p:cNvSpPr>
            <a:spLocks noChangeArrowheads="1"/>
          </p:cNvSpPr>
          <p:nvPr/>
        </p:nvSpPr>
        <p:spPr bwMode="auto">
          <a:xfrm rot="17073431">
            <a:off x="2397851" y="5141412"/>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0" name="Oval 11"/>
          <p:cNvSpPr>
            <a:spLocks noChangeArrowheads="1"/>
          </p:cNvSpPr>
          <p:nvPr/>
        </p:nvSpPr>
        <p:spPr bwMode="auto">
          <a:xfrm rot="17073431">
            <a:off x="2682146" y="484852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1" name="Oval 11"/>
          <p:cNvSpPr>
            <a:spLocks noChangeArrowheads="1"/>
          </p:cNvSpPr>
          <p:nvPr/>
        </p:nvSpPr>
        <p:spPr bwMode="auto">
          <a:xfrm rot="17073431">
            <a:off x="2934722" y="5092371"/>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2" name="Oval 11"/>
          <p:cNvSpPr>
            <a:spLocks noChangeArrowheads="1"/>
          </p:cNvSpPr>
          <p:nvPr/>
        </p:nvSpPr>
        <p:spPr bwMode="auto">
          <a:xfrm rot="17073431">
            <a:off x="2063134" y="542053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3" name="Oval 11"/>
          <p:cNvSpPr>
            <a:spLocks noChangeArrowheads="1"/>
          </p:cNvSpPr>
          <p:nvPr/>
        </p:nvSpPr>
        <p:spPr bwMode="auto">
          <a:xfrm rot="17073431">
            <a:off x="2233446" y="5721897"/>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4" name="Oval 11"/>
          <p:cNvSpPr>
            <a:spLocks noChangeArrowheads="1"/>
          </p:cNvSpPr>
          <p:nvPr/>
        </p:nvSpPr>
        <p:spPr bwMode="auto">
          <a:xfrm rot="17073431">
            <a:off x="2561351" y="5551428"/>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5" name="Oval 11"/>
          <p:cNvSpPr>
            <a:spLocks noChangeArrowheads="1"/>
          </p:cNvSpPr>
          <p:nvPr/>
        </p:nvSpPr>
        <p:spPr bwMode="auto">
          <a:xfrm rot="17073431">
            <a:off x="2686940" y="5966903"/>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6" name="Oval 11"/>
          <p:cNvSpPr>
            <a:spLocks noChangeArrowheads="1"/>
          </p:cNvSpPr>
          <p:nvPr/>
        </p:nvSpPr>
        <p:spPr bwMode="auto">
          <a:xfrm rot="17073431">
            <a:off x="1627836" y="5718939"/>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7" name="Oval 11"/>
          <p:cNvSpPr>
            <a:spLocks noChangeArrowheads="1"/>
          </p:cNvSpPr>
          <p:nvPr/>
        </p:nvSpPr>
        <p:spPr bwMode="auto">
          <a:xfrm rot="17073431">
            <a:off x="1880412" y="5962784"/>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48" name="Group 247"/>
          <p:cNvGrpSpPr/>
          <p:nvPr/>
        </p:nvGrpSpPr>
        <p:grpSpPr>
          <a:xfrm>
            <a:off x="1071078" y="477768"/>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108" name="Freeform 107"/>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sp>
          <p:nvSpPr>
            <p:cNvPr id="109" name="Freeform 108"/>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34775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065" y="376364"/>
            <a:ext cx="4118104" cy="5527828"/>
          </a:xfrm>
          <a:prstGeom prst="rect">
            <a:avLst/>
          </a:prstGeom>
        </p:spPr>
      </p:pic>
      <p:sp>
        <p:nvSpPr>
          <p:cNvPr id="297" name="TextBox 296"/>
          <p:cNvSpPr txBox="1"/>
          <p:nvPr/>
        </p:nvSpPr>
        <p:spPr>
          <a:xfrm>
            <a:off x="4711027" y="2404767"/>
            <a:ext cx="4414660" cy="3170099"/>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Ne</a:t>
            </a:r>
            <a:r>
              <a:rPr lang="sl-SI" sz="4000" dirty="0">
                <a:solidFill>
                  <a:schemeClr val="bg1">
                    <a:lumMod val="50000"/>
                  </a:schemeClr>
                </a:solidFill>
                <a:latin typeface="Arial" panose="020B0604020202020204" pitchFamily="34" charset="0"/>
                <a:cs typeface="Arial" panose="020B0604020202020204" pitchFamily="34" charset="0"/>
              </a:rPr>
              <a:t> jej hrane s</a:t>
            </a:r>
            <a:r>
              <a:rPr lang="nl-BE" sz="4000" dirty="0">
                <a:solidFill>
                  <a:schemeClr val="bg1">
                    <a:lumMod val="50000"/>
                  </a:schemeClr>
                </a:solidFill>
                <a:latin typeface="Arial" panose="020B0604020202020204" pitchFamily="34" charset="0"/>
                <a:cs typeface="Arial" panose="020B0604020202020204" pitchFamily="34" charset="0"/>
              </a:rPr>
              <a:t> </a:t>
            </a:r>
            <a:r>
              <a:rPr lang="sl-SI" sz="4000" dirty="0">
                <a:solidFill>
                  <a:srgbClr val="488CA7"/>
                </a:solidFill>
                <a:latin typeface="Arial" panose="020B0604020202020204" pitchFamily="34" charset="0"/>
                <a:cs typeface="Arial" panose="020B0604020202020204" pitchFamily="34" charset="0"/>
              </a:rPr>
              <a:t>preveč sladkorja</a:t>
            </a:r>
            <a:r>
              <a:rPr lang="nl-BE" sz="4000" dirty="0">
                <a:solidFill>
                  <a:srgbClr val="488CA7"/>
                </a:solidFill>
                <a:latin typeface="Arial" panose="020B0604020202020204" pitchFamily="34" charset="0"/>
                <a:cs typeface="Arial" panose="020B0604020202020204" pitchFamily="34" charset="0"/>
              </a:rPr>
              <a:t> </a:t>
            </a:r>
            <a:br>
              <a:rPr lang="nl-BE" sz="4000" dirty="0">
                <a:solidFill>
                  <a:srgbClr val="488CA7"/>
                </a:solidFill>
                <a:latin typeface="Arial" panose="020B0604020202020204" pitchFamily="34" charset="0"/>
                <a:cs typeface="Arial" panose="020B0604020202020204" pitchFamily="34" charset="0"/>
              </a:rPr>
            </a:br>
            <a:r>
              <a:rPr lang="sl-SI" sz="4000" dirty="0">
                <a:solidFill>
                  <a:srgbClr val="A5A5A5"/>
                </a:solidFill>
                <a:latin typeface="Arial" panose="020B0604020202020204" pitchFamily="34" charset="0"/>
                <a:cs typeface="Arial" panose="020B0604020202020204" pitchFamily="34" charset="0"/>
              </a:rPr>
              <a:t>in izogibaj se </a:t>
            </a:r>
            <a:r>
              <a:rPr lang="sl-SI" sz="4000" dirty="0">
                <a:solidFill>
                  <a:srgbClr val="488CA7"/>
                </a:solidFill>
                <a:latin typeface="Arial" panose="020B0604020202020204" pitchFamily="34" charset="0"/>
                <a:cs typeface="Arial" panose="020B0604020202020204" pitchFamily="34" charset="0"/>
              </a:rPr>
              <a:t>pijačam z mehurčki</a:t>
            </a:r>
            <a:r>
              <a:rPr lang="nl-BE" sz="4000" dirty="0">
                <a:solidFill>
                  <a:srgbClr val="488CA7"/>
                </a:solidFill>
                <a:latin typeface="Arial" panose="020B0604020202020204" pitchFamily="34" charset="0"/>
                <a:cs typeface="Arial" panose="020B0604020202020204" pitchFamily="34" charset="0"/>
              </a:rPr>
              <a:t>!</a:t>
            </a:r>
          </a:p>
        </p:txBody>
      </p:sp>
      <p:sp>
        <p:nvSpPr>
          <p:cNvPr id="232" name="Freeform 9"/>
          <p:cNvSpPr>
            <a:spLocks noEditPoints="1"/>
          </p:cNvSpPr>
          <p:nvPr/>
        </p:nvSpPr>
        <p:spPr bwMode="auto">
          <a:xfrm rot="20909034">
            <a:off x="6386476" y="496503"/>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48" name="Group 247"/>
          <p:cNvGrpSpPr/>
          <p:nvPr/>
        </p:nvGrpSpPr>
        <p:grpSpPr>
          <a:xfrm>
            <a:off x="728178" y="667645"/>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108" name="Freeform 107"/>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sp>
          <p:nvSpPr>
            <p:cNvPr id="109" name="Freeform 108"/>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9478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5694907" y="312738"/>
            <a:ext cx="2185988" cy="6326188"/>
            <a:chOff x="5694907" y="312738"/>
            <a:chExt cx="2185988" cy="6326188"/>
          </a:xfrm>
        </p:grpSpPr>
        <p:grpSp>
          <p:nvGrpSpPr>
            <p:cNvPr id="3" name="Group 4"/>
            <p:cNvGrpSpPr>
              <a:grpSpLocks noChangeAspect="1"/>
            </p:cNvGrpSpPr>
            <p:nvPr/>
          </p:nvGrpSpPr>
          <p:grpSpPr bwMode="auto">
            <a:xfrm>
              <a:off x="5694907" y="312738"/>
              <a:ext cx="2185988" cy="6326188"/>
              <a:chOff x="662" y="197"/>
              <a:chExt cx="1377" cy="3985"/>
            </a:xfrm>
          </p:grpSpPr>
          <p:sp>
            <p:nvSpPr>
              <p:cNvPr id="29"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71" name="Group 4"/>
            <p:cNvGrpSpPr>
              <a:grpSpLocks noChangeAspect="1"/>
            </p:cNvGrpSpPr>
            <p:nvPr/>
          </p:nvGrpSpPr>
          <p:grpSpPr bwMode="auto">
            <a:xfrm flipH="1">
              <a:off x="6801183" y="2736767"/>
              <a:ext cx="396384" cy="519731"/>
              <a:chOff x="628" y="481"/>
              <a:chExt cx="2061" cy="2736"/>
            </a:xfrm>
          </p:grpSpPr>
          <p:sp>
            <p:nvSpPr>
              <p:cNvPr id="375"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40" name="Group 4"/>
            <p:cNvGrpSpPr>
              <a:grpSpLocks noChangeAspect="1"/>
            </p:cNvGrpSpPr>
            <p:nvPr/>
          </p:nvGrpSpPr>
          <p:grpSpPr bwMode="auto">
            <a:xfrm>
              <a:off x="6296887" y="2793138"/>
              <a:ext cx="394408" cy="519731"/>
              <a:chOff x="628" y="481"/>
              <a:chExt cx="2061" cy="2736"/>
            </a:xfrm>
          </p:grpSpPr>
          <p:sp>
            <p:nvSpPr>
              <p:cNvPr id="44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7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8" name="Group 4"/>
          <p:cNvGrpSpPr>
            <a:grpSpLocks noChangeAspect="1"/>
          </p:cNvGrpSpPr>
          <p:nvPr/>
        </p:nvGrpSpPr>
        <p:grpSpPr bwMode="auto">
          <a:xfrm>
            <a:off x="842041" y="2852791"/>
            <a:ext cx="1708268" cy="1933728"/>
            <a:chOff x="272" y="481"/>
            <a:chExt cx="2417" cy="2736"/>
          </a:xfrm>
        </p:grpSpPr>
        <p:sp>
          <p:nvSpPr>
            <p:cNvPr id="229" name="Freeform 228"/>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7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8" name="Group 11"/>
          <p:cNvGrpSpPr>
            <a:grpSpLocks noChangeAspect="1"/>
          </p:cNvGrpSpPr>
          <p:nvPr/>
        </p:nvGrpSpPr>
        <p:grpSpPr bwMode="auto">
          <a:xfrm>
            <a:off x="5733208" y="266700"/>
            <a:ext cx="2116450" cy="6426200"/>
            <a:chOff x="3878" y="136"/>
            <a:chExt cx="1377" cy="4181"/>
          </a:xfrm>
          <a:solidFill>
            <a:schemeClr val="accent4"/>
          </a:solidFill>
        </p:grpSpPr>
        <p:sp>
          <p:nvSpPr>
            <p:cNvPr id="300"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02" name="Group 4"/>
          <p:cNvGrpSpPr>
            <a:grpSpLocks noChangeAspect="1"/>
          </p:cNvGrpSpPr>
          <p:nvPr/>
        </p:nvGrpSpPr>
        <p:grpSpPr bwMode="auto">
          <a:xfrm flipH="1">
            <a:off x="2873883" y="2846430"/>
            <a:ext cx="1729542" cy="1933728"/>
            <a:chOff x="272" y="481"/>
            <a:chExt cx="2417" cy="2736"/>
          </a:xfrm>
        </p:grpSpPr>
        <p:sp>
          <p:nvSpPr>
            <p:cNvPr id="303" name="Freeform 30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4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082" name="Freeform 17"/>
          <p:cNvSpPr>
            <a:spLocks noEditPoints="1"/>
          </p:cNvSpPr>
          <p:nvPr/>
        </p:nvSpPr>
        <p:spPr bwMode="auto">
          <a:xfrm rot="21039223">
            <a:off x="2436779" y="732842"/>
            <a:ext cx="1000125" cy="1841500"/>
          </a:xfrm>
          <a:custGeom>
            <a:avLst/>
            <a:gdLst>
              <a:gd name="T0" fmla="*/ 0 w 264"/>
              <a:gd name="T1" fmla="*/ 454 h 488"/>
              <a:gd name="T2" fmla="*/ 40 w 264"/>
              <a:gd name="T3" fmla="*/ 369 h 488"/>
              <a:gd name="T4" fmla="*/ 84 w 264"/>
              <a:gd name="T5" fmla="*/ 413 h 488"/>
              <a:gd name="T6" fmla="*/ 37 w 264"/>
              <a:gd name="T7" fmla="*/ 488 h 488"/>
              <a:gd name="T8" fmla="*/ 0 w 264"/>
              <a:gd name="T9" fmla="*/ 454 h 488"/>
              <a:gd name="T10" fmla="*/ 79 w 264"/>
              <a:gd name="T11" fmla="*/ 99 h 488"/>
              <a:gd name="T12" fmla="*/ 100 w 264"/>
              <a:gd name="T13" fmla="*/ 116 h 488"/>
              <a:gd name="T14" fmla="*/ 86 w 264"/>
              <a:gd name="T15" fmla="*/ 129 h 488"/>
              <a:gd name="T16" fmla="*/ 73 w 264"/>
              <a:gd name="T17" fmla="*/ 127 h 488"/>
              <a:gd name="T18" fmla="*/ 46 w 264"/>
              <a:gd name="T19" fmla="*/ 123 h 488"/>
              <a:gd name="T20" fmla="*/ 12 w 264"/>
              <a:gd name="T21" fmla="*/ 104 h 488"/>
              <a:gd name="T22" fmla="*/ 30 w 264"/>
              <a:gd name="T23" fmla="*/ 48 h 488"/>
              <a:gd name="T24" fmla="*/ 178 w 264"/>
              <a:gd name="T25" fmla="*/ 0 h 488"/>
              <a:gd name="T26" fmla="*/ 264 w 264"/>
              <a:gd name="T27" fmla="*/ 74 h 488"/>
              <a:gd name="T28" fmla="*/ 215 w 264"/>
              <a:gd name="T29" fmla="*/ 196 h 488"/>
              <a:gd name="T30" fmla="*/ 124 w 264"/>
              <a:gd name="T31" fmla="*/ 304 h 488"/>
              <a:gd name="T32" fmla="*/ 105 w 264"/>
              <a:gd name="T33" fmla="*/ 336 h 488"/>
              <a:gd name="T34" fmla="*/ 110 w 264"/>
              <a:gd name="T35" fmla="*/ 354 h 488"/>
              <a:gd name="T36" fmla="*/ 94 w 264"/>
              <a:gd name="T37" fmla="*/ 371 h 488"/>
              <a:gd name="T38" fmla="*/ 54 w 264"/>
              <a:gd name="T39" fmla="*/ 320 h 488"/>
              <a:gd name="T40" fmla="*/ 105 w 264"/>
              <a:gd name="T41" fmla="*/ 233 h 488"/>
              <a:gd name="T42" fmla="*/ 185 w 264"/>
              <a:gd name="T43" fmla="*/ 159 h 488"/>
              <a:gd name="T44" fmla="*/ 229 w 264"/>
              <a:gd name="T45" fmla="*/ 101 h 488"/>
              <a:gd name="T46" fmla="*/ 180 w 264"/>
              <a:gd name="T47" fmla="*/ 71 h 488"/>
              <a:gd name="T48" fmla="*/ 72 w 264"/>
              <a:gd name="T49" fmla="*/ 97 h 488"/>
              <a:gd name="T50" fmla="*/ 79 w 264"/>
              <a:gd name="T51" fmla="*/ 9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4" h="488">
                <a:moveTo>
                  <a:pt x="0" y="454"/>
                </a:moveTo>
                <a:cubicBezTo>
                  <a:pt x="0" y="429"/>
                  <a:pt x="15" y="369"/>
                  <a:pt x="40" y="369"/>
                </a:cubicBezTo>
                <a:cubicBezTo>
                  <a:pt x="65" y="369"/>
                  <a:pt x="84" y="390"/>
                  <a:pt x="84" y="413"/>
                </a:cubicBezTo>
                <a:cubicBezTo>
                  <a:pt x="84" y="438"/>
                  <a:pt x="70" y="488"/>
                  <a:pt x="37" y="488"/>
                </a:cubicBezTo>
                <a:cubicBezTo>
                  <a:pt x="19" y="488"/>
                  <a:pt x="0" y="472"/>
                  <a:pt x="0" y="454"/>
                </a:cubicBezTo>
                <a:close/>
                <a:moveTo>
                  <a:pt x="79" y="99"/>
                </a:moveTo>
                <a:cubicBezTo>
                  <a:pt x="87" y="102"/>
                  <a:pt x="100" y="106"/>
                  <a:pt x="100" y="116"/>
                </a:cubicBezTo>
                <a:cubicBezTo>
                  <a:pt x="100" y="125"/>
                  <a:pt x="93" y="129"/>
                  <a:pt x="86" y="129"/>
                </a:cubicBezTo>
                <a:cubicBezTo>
                  <a:pt x="82" y="129"/>
                  <a:pt x="77" y="128"/>
                  <a:pt x="73" y="127"/>
                </a:cubicBezTo>
                <a:cubicBezTo>
                  <a:pt x="46" y="123"/>
                  <a:pt x="46" y="123"/>
                  <a:pt x="46" y="123"/>
                </a:cubicBezTo>
                <a:cubicBezTo>
                  <a:pt x="32" y="122"/>
                  <a:pt x="12" y="125"/>
                  <a:pt x="12" y="104"/>
                </a:cubicBezTo>
                <a:cubicBezTo>
                  <a:pt x="12" y="90"/>
                  <a:pt x="23" y="60"/>
                  <a:pt x="30" y="48"/>
                </a:cubicBezTo>
                <a:cubicBezTo>
                  <a:pt x="50" y="15"/>
                  <a:pt x="142" y="0"/>
                  <a:pt x="178" y="0"/>
                </a:cubicBezTo>
                <a:cubicBezTo>
                  <a:pt x="231" y="0"/>
                  <a:pt x="264" y="17"/>
                  <a:pt x="264" y="74"/>
                </a:cubicBezTo>
                <a:cubicBezTo>
                  <a:pt x="264" y="123"/>
                  <a:pt x="245" y="160"/>
                  <a:pt x="215" y="196"/>
                </a:cubicBezTo>
                <a:cubicBezTo>
                  <a:pt x="124" y="304"/>
                  <a:pt x="124" y="304"/>
                  <a:pt x="124" y="304"/>
                </a:cubicBezTo>
                <a:cubicBezTo>
                  <a:pt x="114" y="315"/>
                  <a:pt x="105" y="321"/>
                  <a:pt x="105" y="336"/>
                </a:cubicBezTo>
                <a:cubicBezTo>
                  <a:pt x="105" y="342"/>
                  <a:pt x="110" y="348"/>
                  <a:pt x="110" y="354"/>
                </a:cubicBezTo>
                <a:cubicBezTo>
                  <a:pt x="110" y="364"/>
                  <a:pt x="104" y="371"/>
                  <a:pt x="94" y="371"/>
                </a:cubicBezTo>
                <a:cubicBezTo>
                  <a:pt x="71" y="371"/>
                  <a:pt x="54" y="340"/>
                  <a:pt x="54" y="320"/>
                </a:cubicBezTo>
                <a:cubicBezTo>
                  <a:pt x="54" y="286"/>
                  <a:pt x="81" y="256"/>
                  <a:pt x="105" y="233"/>
                </a:cubicBezTo>
                <a:cubicBezTo>
                  <a:pt x="185" y="159"/>
                  <a:pt x="185" y="159"/>
                  <a:pt x="185" y="159"/>
                </a:cubicBezTo>
                <a:cubicBezTo>
                  <a:pt x="201" y="144"/>
                  <a:pt x="229" y="124"/>
                  <a:pt x="229" y="101"/>
                </a:cubicBezTo>
                <a:cubicBezTo>
                  <a:pt x="229" y="71"/>
                  <a:pt x="201" y="71"/>
                  <a:pt x="180" y="71"/>
                </a:cubicBezTo>
                <a:cubicBezTo>
                  <a:pt x="139" y="71"/>
                  <a:pt x="110" y="83"/>
                  <a:pt x="72" y="97"/>
                </a:cubicBezTo>
                <a:lnTo>
                  <a:pt x="79" y="9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97" name="TextBox 296"/>
          <p:cNvSpPr txBox="1"/>
          <p:nvPr/>
        </p:nvSpPr>
        <p:spPr>
          <a:xfrm>
            <a:off x="556261" y="4895154"/>
            <a:ext cx="4414660" cy="1323439"/>
          </a:xfrm>
          <a:prstGeom prst="rect">
            <a:avLst/>
          </a:prstGeom>
          <a:noFill/>
        </p:spPr>
        <p:txBody>
          <a:bodyPr wrap="square" rtlCol="0">
            <a:spAutoFit/>
          </a:bodyPr>
          <a:lstStyle/>
          <a:p>
            <a:pPr algn="ctr"/>
            <a:r>
              <a:rPr lang="sl-SI" sz="4000" dirty="0">
                <a:solidFill>
                  <a:schemeClr val="bg1">
                    <a:lumMod val="50000"/>
                  </a:schemeClr>
                </a:solidFill>
                <a:latin typeface="Arial" panose="020B0604020202020204" pitchFamily="34" charset="0"/>
                <a:cs typeface="Arial" panose="020B0604020202020204" pitchFamily="34" charset="0"/>
              </a:rPr>
              <a:t>Kaj so</a:t>
            </a:r>
            <a:r>
              <a:rPr lang="nl-BE" sz="4000" dirty="0">
                <a:solidFill>
                  <a:schemeClr val="bg1">
                    <a:lumMod val="50000"/>
                  </a:schemeClr>
                </a:solidFill>
                <a:latin typeface="Arial" panose="020B0604020202020204" pitchFamily="34" charset="0"/>
                <a:cs typeface="Arial" panose="020B0604020202020204" pitchFamily="34" charset="0"/>
              </a:rPr>
              <a:t> </a:t>
            </a:r>
          </a:p>
          <a:p>
            <a:pPr algn="ctr"/>
            <a:r>
              <a:rPr lang="sl-SI" sz="4000" dirty="0">
                <a:solidFill>
                  <a:srgbClr val="488CA7"/>
                </a:solidFill>
                <a:latin typeface="Arial" panose="020B0604020202020204" pitchFamily="34" charset="0"/>
                <a:cs typeface="Arial" panose="020B0604020202020204" pitchFamily="34" charset="0"/>
              </a:rPr>
              <a:t>ledvice</a:t>
            </a:r>
            <a:r>
              <a:rPr lang="nl-BE" sz="4000" dirty="0">
                <a:solidFill>
                  <a:srgbClr val="488CA7"/>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9947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wheel(1)">
                                      <p:cBhvr>
                                        <p:cTn id="7" dur="1000"/>
                                        <p:tgtEl>
                                          <p:spTgt spid="298"/>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wipe(down)">
                                      <p:cBhvr>
                                        <p:cTn id="11"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1628388" y="1243987"/>
            <a:ext cx="4414660" cy="2123658"/>
          </a:xfrm>
          <a:prstGeom prst="rect">
            <a:avLst/>
          </a:prstGeom>
          <a:noFill/>
        </p:spPr>
        <p:txBody>
          <a:bodyPr wrap="square" rtlCol="0">
            <a:spAutoFit/>
          </a:bodyPr>
          <a:lstStyle/>
          <a:p>
            <a:pPr algn="ctr"/>
            <a:r>
              <a:rPr lang="sl-SI" sz="4400" dirty="0">
                <a:solidFill>
                  <a:schemeClr val="bg1">
                    <a:lumMod val="50000"/>
                  </a:schemeClr>
                </a:solidFill>
                <a:latin typeface="Arial" panose="020B0604020202020204" pitchFamily="34" charset="0"/>
                <a:cs typeface="Arial" panose="020B0604020202020204" pitchFamily="34" charset="0"/>
              </a:rPr>
              <a:t>Pojej veliko </a:t>
            </a:r>
            <a:r>
              <a:rPr lang="sl-SI" sz="4400" dirty="0">
                <a:solidFill>
                  <a:srgbClr val="488CA7"/>
                </a:solidFill>
                <a:latin typeface="Arial" panose="020B0604020202020204" pitchFamily="34" charset="0"/>
                <a:cs typeface="Arial" panose="020B0604020202020204" pitchFamily="34" charset="0"/>
              </a:rPr>
              <a:t>sadja in zelenjave</a:t>
            </a:r>
            <a:r>
              <a:rPr lang="nl-BE" sz="4400" dirty="0">
                <a:solidFill>
                  <a:srgbClr val="488CA7"/>
                </a:solidFill>
                <a:latin typeface="Arial" panose="020B0604020202020204" pitchFamily="34" charset="0"/>
                <a:cs typeface="Arial" panose="020B0604020202020204" pitchFamily="34" charset="0"/>
              </a:rPr>
              <a:t>!</a:t>
            </a:r>
          </a:p>
        </p:txBody>
      </p:sp>
      <p:sp>
        <p:nvSpPr>
          <p:cNvPr id="232" name="Freeform 9"/>
          <p:cNvSpPr>
            <a:spLocks noEditPoints="1"/>
          </p:cNvSpPr>
          <p:nvPr/>
        </p:nvSpPr>
        <p:spPr bwMode="auto">
          <a:xfrm rot="20909034">
            <a:off x="6218836" y="1022283"/>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pic>
        <p:nvPicPr>
          <p:cNvPr id="8" name="Picture 7"/>
          <p:cNvPicPr>
            <a:picLocks noChangeAspect="1"/>
          </p:cNvPicPr>
          <p:nvPr/>
        </p:nvPicPr>
        <p:blipFill>
          <a:blip r:embed="rId3"/>
          <a:stretch>
            <a:fillRect/>
          </a:stretch>
        </p:blipFill>
        <p:spPr>
          <a:xfrm>
            <a:off x="1474198" y="3055911"/>
            <a:ext cx="6404882" cy="3307727"/>
          </a:xfrm>
          <a:prstGeom prst="rect">
            <a:avLst/>
          </a:prstGeom>
        </p:spPr>
      </p:pic>
    </p:spTree>
    <p:extLst>
      <p:ext uri="{BB962C8B-B14F-4D97-AF65-F5344CB8AC3E}">
        <p14:creationId xmlns:p14="http://schemas.microsoft.com/office/powerpoint/2010/main" val="202086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Freeform 9"/>
          <p:cNvSpPr>
            <a:spLocks noEditPoints="1"/>
          </p:cNvSpPr>
          <p:nvPr/>
        </p:nvSpPr>
        <p:spPr bwMode="auto">
          <a:xfrm rot="20909034">
            <a:off x="4707534" y="552380"/>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301" name="Group 300"/>
          <p:cNvGrpSpPr/>
          <p:nvPr/>
        </p:nvGrpSpPr>
        <p:grpSpPr>
          <a:xfrm>
            <a:off x="3493018" y="2341067"/>
            <a:ext cx="5118100" cy="4022172"/>
            <a:chOff x="3594618" y="2074367"/>
            <a:chExt cx="5118100" cy="4022172"/>
          </a:xfrm>
        </p:grpSpPr>
        <p:pic>
          <p:nvPicPr>
            <p:cNvPr id="294" name="Picture 293"/>
            <p:cNvPicPr>
              <a:picLocks noChangeAspect="1"/>
            </p:cNvPicPr>
            <p:nvPr/>
          </p:nvPicPr>
          <p:blipFill>
            <a:blip r:embed="rId2"/>
            <a:stretch>
              <a:fillRect/>
            </a:stretch>
          </p:blipFill>
          <p:spPr>
            <a:xfrm rot="582597">
              <a:off x="3594618" y="2074367"/>
              <a:ext cx="5118100" cy="4022172"/>
            </a:xfrm>
            <a:prstGeom prst="rect">
              <a:avLst/>
            </a:prstGeom>
          </p:spPr>
        </p:pic>
        <p:grpSp>
          <p:nvGrpSpPr>
            <p:cNvPr id="298" name="Group 297"/>
            <p:cNvGrpSpPr/>
            <p:nvPr/>
          </p:nvGrpSpPr>
          <p:grpSpPr>
            <a:xfrm>
              <a:off x="5367214" y="4509896"/>
              <a:ext cx="264407" cy="469377"/>
              <a:chOff x="5235011" y="4509896"/>
              <a:chExt cx="264407" cy="469377"/>
            </a:xfrm>
          </p:grpSpPr>
          <p:sp>
            <p:nvSpPr>
              <p:cNvPr id="186" name="Freeform 35"/>
              <p:cNvSpPr>
                <a:spLocks/>
              </p:cNvSpPr>
              <p:nvPr/>
            </p:nvSpPr>
            <p:spPr bwMode="auto">
              <a:xfrm>
                <a:off x="5328887" y="4509896"/>
                <a:ext cx="170531" cy="101652"/>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41"/>
              <p:cNvSpPr>
                <a:spLocks/>
              </p:cNvSpPr>
              <p:nvPr/>
            </p:nvSpPr>
            <p:spPr bwMode="auto">
              <a:xfrm>
                <a:off x="5238344" y="4627657"/>
                <a:ext cx="249408" cy="34828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42"/>
              <p:cNvSpPr>
                <a:spLocks/>
              </p:cNvSpPr>
              <p:nvPr/>
            </p:nvSpPr>
            <p:spPr bwMode="auto">
              <a:xfrm>
                <a:off x="5291670" y="4701535"/>
                <a:ext cx="139980" cy="242743"/>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43"/>
              <p:cNvSpPr>
                <a:spLocks/>
              </p:cNvSpPr>
              <p:nvPr/>
            </p:nvSpPr>
            <p:spPr bwMode="auto">
              <a:xfrm>
                <a:off x="5344996" y="4774858"/>
                <a:ext cx="30551" cy="138313"/>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4"/>
              <p:cNvSpPr>
                <a:spLocks/>
              </p:cNvSpPr>
              <p:nvPr/>
            </p:nvSpPr>
            <p:spPr bwMode="auto">
              <a:xfrm>
                <a:off x="5248898" y="4725976"/>
                <a:ext cx="230522" cy="2499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5"/>
              <p:cNvSpPr>
                <a:spLocks noEditPoints="1"/>
              </p:cNvSpPr>
              <p:nvPr/>
            </p:nvSpPr>
            <p:spPr bwMode="auto">
              <a:xfrm>
                <a:off x="5235011" y="4630435"/>
                <a:ext cx="256074" cy="34883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6"/>
              <p:cNvSpPr>
                <a:spLocks/>
              </p:cNvSpPr>
              <p:nvPr/>
            </p:nvSpPr>
            <p:spPr bwMode="auto">
              <a:xfrm>
                <a:off x="5283893" y="4758749"/>
                <a:ext cx="97208" cy="148867"/>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8" name="Freeform 47"/>
              <p:cNvSpPr>
                <a:spLocks/>
              </p:cNvSpPr>
              <p:nvPr/>
            </p:nvSpPr>
            <p:spPr bwMode="auto">
              <a:xfrm>
                <a:off x="5332775" y="4790411"/>
                <a:ext cx="37217" cy="4721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6" name="Group 295"/>
            <p:cNvGrpSpPr/>
            <p:nvPr/>
          </p:nvGrpSpPr>
          <p:grpSpPr>
            <a:xfrm>
              <a:off x="4958081" y="4506008"/>
              <a:ext cx="243298" cy="459378"/>
              <a:chOff x="4907281" y="4506008"/>
              <a:chExt cx="243298" cy="459378"/>
            </a:xfrm>
          </p:grpSpPr>
          <p:sp>
            <p:nvSpPr>
              <p:cNvPr id="185" name="Freeform 34"/>
              <p:cNvSpPr>
                <a:spLocks/>
              </p:cNvSpPr>
              <p:nvPr/>
            </p:nvSpPr>
            <p:spPr bwMode="auto">
              <a:xfrm>
                <a:off x="4907281" y="4506008"/>
                <a:ext cx="171642" cy="10054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6"/>
              <p:cNvSpPr>
                <a:spLocks/>
              </p:cNvSpPr>
              <p:nvPr/>
            </p:nvSpPr>
            <p:spPr bwMode="auto">
              <a:xfrm>
                <a:off x="4922834" y="4638211"/>
                <a:ext cx="223857" cy="32273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37"/>
              <p:cNvSpPr>
                <a:spLocks/>
              </p:cNvSpPr>
              <p:nvPr/>
            </p:nvSpPr>
            <p:spPr bwMode="auto">
              <a:xfrm>
                <a:off x="4963939" y="4683204"/>
                <a:ext cx="137202" cy="237743"/>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38"/>
              <p:cNvSpPr>
                <a:spLocks/>
              </p:cNvSpPr>
              <p:nvPr/>
            </p:nvSpPr>
            <p:spPr bwMode="auto">
              <a:xfrm>
                <a:off x="5005600" y="4727087"/>
                <a:ext cx="48882" cy="154422"/>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39"/>
              <p:cNvSpPr>
                <a:spLocks/>
              </p:cNvSpPr>
              <p:nvPr/>
            </p:nvSpPr>
            <p:spPr bwMode="auto">
              <a:xfrm>
                <a:off x="4931166" y="4772636"/>
                <a:ext cx="215524" cy="1888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40"/>
              <p:cNvSpPr>
                <a:spLocks noEditPoints="1"/>
              </p:cNvSpPr>
              <p:nvPr/>
            </p:nvSpPr>
            <p:spPr bwMode="auto">
              <a:xfrm>
                <a:off x="4918946" y="4634878"/>
                <a:ext cx="231633" cy="330508"/>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48"/>
              <p:cNvSpPr>
                <a:spLocks/>
              </p:cNvSpPr>
              <p:nvPr/>
            </p:nvSpPr>
            <p:spPr bwMode="auto">
              <a:xfrm>
                <a:off x="5006156" y="4757638"/>
                <a:ext cx="97764" cy="14775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49"/>
              <p:cNvSpPr>
                <a:spLocks/>
              </p:cNvSpPr>
              <p:nvPr/>
            </p:nvSpPr>
            <p:spPr bwMode="auto">
              <a:xfrm>
                <a:off x="5050594" y="4785412"/>
                <a:ext cx="37217" cy="46660"/>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00" name="Group 299"/>
          <p:cNvGrpSpPr/>
          <p:nvPr/>
        </p:nvGrpSpPr>
        <p:grpSpPr>
          <a:xfrm>
            <a:off x="509926" y="660344"/>
            <a:ext cx="2881072" cy="4711700"/>
            <a:chOff x="636926" y="749244"/>
            <a:chExt cx="2881072" cy="4711700"/>
          </a:xfrm>
        </p:grpSpPr>
        <p:pic>
          <p:nvPicPr>
            <p:cNvPr id="299" name="Picture 298"/>
            <p:cNvPicPr>
              <a:picLocks noChangeAspect="1"/>
            </p:cNvPicPr>
            <p:nvPr/>
          </p:nvPicPr>
          <p:blipFill>
            <a:blip r:embed="rId3"/>
            <a:stretch>
              <a:fillRect/>
            </a:stretch>
          </p:blipFill>
          <p:spPr>
            <a:xfrm>
              <a:off x="636926" y="749244"/>
              <a:ext cx="2881072" cy="4711700"/>
            </a:xfrm>
            <a:prstGeom prst="rect">
              <a:avLst/>
            </a:prstGeom>
          </p:spPr>
        </p:pic>
        <p:grpSp>
          <p:nvGrpSpPr>
            <p:cNvPr id="256" name="Group 255"/>
            <p:cNvGrpSpPr/>
            <p:nvPr/>
          </p:nvGrpSpPr>
          <p:grpSpPr>
            <a:xfrm>
              <a:off x="2482997" y="1436877"/>
              <a:ext cx="264407" cy="469377"/>
              <a:chOff x="5235011" y="4509896"/>
              <a:chExt cx="264407" cy="469377"/>
            </a:xfrm>
          </p:grpSpPr>
          <p:sp>
            <p:nvSpPr>
              <p:cNvPr id="257" name="Freeform 35"/>
              <p:cNvSpPr>
                <a:spLocks/>
              </p:cNvSpPr>
              <p:nvPr/>
            </p:nvSpPr>
            <p:spPr bwMode="auto">
              <a:xfrm>
                <a:off x="5328887" y="4509896"/>
                <a:ext cx="170531" cy="101652"/>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41"/>
              <p:cNvSpPr>
                <a:spLocks/>
              </p:cNvSpPr>
              <p:nvPr/>
            </p:nvSpPr>
            <p:spPr bwMode="auto">
              <a:xfrm>
                <a:off x="5238344" y="4627657"/>
                <a:ext cx="249408" cy="34828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42"/>
              <p:cNvSpPr>
                <a:spLocks/>
              </p:cNvSpPr>
              <p:nvPr/>
            </p:nvSpPr>
            <p:spPr bwMode="auto">
              <a:xfrm>
                <a:off x="5291670" y="4701535"/>
                <a:ext cx="139980" cy="242743"/>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43"/>
              <p:cNvSpPr>
                <a:spLocks/>
              </p:cNvSpPr>
              <p:nvPr/>
            </p:nvSpPr>
            <p:spPr bwMode="auto">
              <a:xfrm>
                <a:off x="5344996" y="4774858"/>
                <a:ext cx="30551" cy="138313"/>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44"/>
              <p:cNvSpPr>
                <a:spLocks/>
              </p:cNvSpPr>
              <p:nvPr/>
            </p:nvSpPr>
            <p:spPr bwMode="auto">
              <a:xfrm>
                <a:off x="5248898" y="4725976"/>
                <a:ext cx="230522" cy="2499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45"/>
              <p:cNvSpPr>
                <a:spLocks noEditPoints="1"/>
              </p:cNvSpPr>
              <p:nvPr/>
            </p:nvSpPr>
            <p:spPr bwMode="auto">
              <a:xfrm>
                <a:off x="5235011" y="4630435"/>
                <a:ext cx="256074" cy="34883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46"/>
              <p:cNvSpPr>
                <a:spLocks/>
              </p:cNvSpPr>
              <p:nvPr/>
            </p:nvSpPr>
            <p:spPr bwMode="auto">
              <a:xfrm>
                <a:off x="5283893" y="4758749"/>
                <a:ext cx="97208" cy="148867"/>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7"/>
              <p:cNvSpPr>
                <a:spLocks/>
              </p:cNvSpPr>
              <p:nvPr/>
            </p:nvSpPr>
            <p:spPr bwMode="auto">
              <a:xfrm>
                <a:off x="5332775" y="4790411"/>
                <a:ext cx="37217" cy="4721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5" name="Group 264"/>
            <p:cNvGrpSpPr/>
            <p:nvPr/>
          </p:nvGrpSpPr>
          <p:grpSpPr>
            <a:xfrm>
              <a:off x="2073864" y="1432989"/>
              <a:ext cx="243298" cy="459378"/>
              <a:chOff x="4907281" y="4506008"/>
              <a:chExt cx="243298" cy="459378"/>
            </a:xfrm>
          </p:grpSpPr>
          <p:sp>
            <p:nvSpPr>
              <p:cNvPr id="266" name="Freeform 34"/>
              <p:cNvSpPr>
                <a:spLocks/>
              </p:cNvSpPr>
              <p:nvPr/>
            </p:nvSpPr>
            <p:spPr bwMode="auto">
              <a:xfrm>
                <a:off x="4907281" y="4506008"/>
                <a:ext cx="171642" cy="10054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6"/>
              <p:cNvSpPr>
                <a:spLocks/>
              </p:cNvSpPr>
              <p:nvPr/>
            </p:nvSpPr>
            <p:spPr bwMode="auto">
              <a:xfrm>
                <a:off x="4922834" y="4638211"/>
                <a:ext cx="223857" cy="32273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7"/>
              <p:cNvSpPr>
                <a:spLocks/>
              </p:cNvSpPr>
              <p:nvPr/>
            </p:nvSpPr>
            <p:spPr bwMode="auto">
              <a:xfrm>
                <a:off x="4963939" y="4683204"/>
                <a:ext cx="137202" cy="237743"/>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8"/>
              <p:cNvSpPr>
                <a:spLocks/>
              </p:cNvSpPr>
              <p:nvPr/>
            </p:nvSpPr>
            <p:spPr bwMode="auto">
              <a:xfrm>
                <a:off x="5005600" y="4727087"/>
                <a:ext cx="48882" cy="154422"/>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9"/>
              <p:cNvSpPr>
                <a:spLocks/>
              </p:cNvSpPr>
              <p:nvPr/>
            </p:nvSpPr>
            <p:spPr bwMode="auto">
              <a:xfrm>
                <a:off x="4931166" y="4772636"/>
                <a:ext cx="215524" cy="1888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0"/>
              <p:cNvSpPr>
                <a:spLocks noEditPoints="1"/>
              </p:cNvSpPr>
              <p:nvPr/>
            </p:nvSpPr>
            <p:spPr bwMode="auto">
              <a:xfrm>
                <a:off x="4918946" y="4634878"/>
                <a:ext cx="231633" cy="330508"/>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5006156" y="4757638"/>
                <a:ext cx="97764" cy="14775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5050594" y="4785412"/>
                <a:ext cx="37217" cy="46660"/>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44" name="TextBox 296"/>
          <p:cNvSpPr txBox="1"/>
          <p:nvPr/>
        </p:nvSpPr>
        <p:spPr>
          <a:xfrm>
            <a:off x="2717966" y="2193061"/>
            <a:ext cx="4956781" cy="1938992"/>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Gibaj se</a:t>
            </a:r>
            <a:r>
              <a:rPr lang="nl-BE" sz="4000" dirty="0">
                <a:solidFill>
                  <a:srgbClr val="488CA7"/>
                </a:solidFill>
                <a:latin typeface="Arial" panose="020B0604020202020204" pitchFamily="34" charset="0"/>
                <a:cs typeface="Arial" panose="020B0604020202020204" pitchFamily="34" charset="0"/>
              </a:rPr>
              <a:t>!</a:t>
            </a:r>
            <a:br>
              <a:rPr lang="nl-BE" sz="4000" dirty="0">
                <a:solidFill>
                  <a:srgbClr val="488CA7"/>
                </a:solidFill>
                <a:latin typeface="Arial" panose="020B0604020202020204" pitchFamily="34" charset="0"/>
                <a:cs typeface="Arial" panose="020B0604020202020204" pitchFamily="34" charset="0"/>
              </a:rPr>
            </a:br>
            <a:r>
              <a:rPr lang="sl-SI" sz="4000" dirty="0">
                <a:solidFill>
                  <a:srgbClr val="488CA7"/>
                </a:solidFill>
                <a:latin typeface="Arial" panose="020B0604020202020204" pitchFamily="34" charset="0"/>
                <a:cs typeface="Arial" panose="020B0604020202020204" pitchFamily="34" charset="0"/>
              </a:rPr>
              <a:t>Ukvarjaj se s športom</a:t>
            </a:r>
            <a:r>
              <a:rPr lang="nl-BE" sz="4000" dirty="0">
                <a:solidFill>
                  <a:srgbClr val="488CA7"/>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2209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19300" y="445885"/>
            <a:ext cx="5580866" cy="6235260"/>
          </a:xfrm>
          <a:prstGeom prst="rect">
            <a:avLst/>
          </a:prstGeom>
        </p:spPr>
      </p:pic>
      <p:sp>
        <p:nvSpPr>
          <p:cNvPr id="297" name="TextBox 296"/>
          <p:cNvSpPr txBox="1"/>
          <p:nvPr/>
        </p:nvSpPr>
        <p:spPr>
          <a:xfrm>
            <a:off x="373943" y="4332055"/>
            <a:ext cx="4414660" cy="707886"/>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NE kadi</a:t>
            </a:r>
            <a:r>
              <a:rPr lang="nl-BE" sz="4000" dirty="0">
                <a:solidFill>
                  <a:srgbClr val="488CA7"/>
                </a:solidFill>
                <a:latin typeface="Arial" panose="020B0604020202020204" pitchFamily="34" charset="0"/>
                <a:cs typeface="Arial" panose="020B0604020202020204" pitchFamily="34" charset="0"/>
              </a:rPr>
              <a:t>!</a:t>
            </a:r>
          </a:p>
        </p:txBody>
      </p:sp>
      <p:sp>
        <p:nvSpPr>
          <p:cNvPr id="232" name="Freeform 9"/>
          <p:cNvSpPr>
            <a:spLocks noEditPoints="1"/>
          </p:cNvSpPr>
          <p:nvPr/>
        </p:nvSpPr>
        <p:spPr bwMode="auto">
          <a:xfrm rot="20909034">
            <a:off x="2297389" y="2433949"/>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45" name="Group 44"/>
          <p:cNvGrpSpPr/>
          <p:nvPr/>
        </p:nvGrpSpPr>
        <p:grpSpPr>
          <a:xfrm rot="20227651">
            <a:off x="3883464" y="758889"/>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46" name="Freeform 45"/>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66504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4947346" y="3596231"/>
            <a:ext cx="4414660" cy="1323439"/>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NE uporabljaj drog</a:t>
            </a:r>
            <a:r>
              <a:rPr lang="nl-BE" sz="4000" dirty="0">
                <a:solidFill>
                  <a:srgbClr val="488CA7"/>
                </a:solidFill>
                <a:latin typeface="Arial" panose="020B0604020202020204" pitchFamily="34" charset="0"/>
                <a:cs typeface="Arial" panose="020B0604020202020204" pitchFamily="34" charset="0"/>
              </a:rPr>
              <a:t>!</a:t>
            </a:r>
          </a:p>
        </p:txBody>
      </p:sp>
      <p:sp>
        <p:nvSpPr>
          <p:cNvPr id="232" name="Freeform 9"/>
          <p:cNvSpPr>
            <a:spLocks noEditPoints="1"/>
          </p:cNvSpPr>
          <p:nvPr/>
        </p:nvSpPr>
        <p:spPr bwMode="auto">
          <a:xfrm rot="20909034">
            <a:off x="6627577" y="1687815"/>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31" name="Group 30"/>
          <p:cNvGrpSpPr/>
          <p:nvPr/>
        </p:nvGrpSpPr>
        <p:grpSpPr>
          <a:xfrm>
            <a:off x="810561" y="1546668"/>
            <a:ext cx="4927502" cy="3360693"/>
            <a:chOff x="639110" y="1554480"/>
            <a:chExt cx="5228761" cy="3566160"/>
          </a:xfrm>
        </p:grpSpPr>
        <p:sp>
          <p:nvSpPr>
            <p:cNvPr id="37" name="Oval 36"/>
            <p:cNvSpPr/>
            <p:nvPr/>
          </p:nvSpPr>
          <p:spPr>
            <a:xfrm rot="20564444">
              <a:off x="1092770" y="4062263"/>
              <a:ext cx="553984" cy="3164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15"/>
            <p:cNvSpPr>
              <a:spLocks noEditPoints="1"/>
            </p:cNvSpPr>
            <p:nvPr/>
          </p:nvSpPr>
          <p:spPr bwMode="auto">
            <a:xfrm>
              <a:off x="4765268" y="3614307"/>
              <a:ext cx="1097459" cy="620463"/>
            </a:xfrm>
            <a:custGeom>
              <a:avLst/>
              <a:gdLst>
                <a:gd name="T0" fmla="*/ 578 w 625"/>
                <a:gd name="T1" fmla="*/ 313 h 352"/>
                <a:gd name="T2" fmla="*/ 537 w 625"/>
                <a:gd name="T3" fmla="*/ 289 h 352"/>
                <a:gd name="T4" fmla="*/ 449 w 625"/>
                <a:gd name="T5" fmla="*/ 248 h 352"/>
                <a:gd name="T6" fmla="*/ 385 w 625"/>
                <a:gd name="T7" fmla="*/ 217 h 352"/>
                <a:gd name="T8" fmla="*/ 323 w 625"/>
                <a:gd name="T9" fmla="*/ 185 h 352"/>
                <a:gd name="T10" fmla="*/ 276 w 625"/>
                <a:gd name="T11" fmla="*/ 162 h 352"/>
                <a:gd name="T12" fmla="*/ 234 w 625"/>
                <a:gd name="T13" fmla="*/ 130 h 352"/>
                <a:gd name="T14" fmla="*/ 240 w 625"/>
                <a:gd name="T15" fmla="*/ 86 h 352"/>
                <a:gd name="T16" fmla="*/ 210 w 625"/>
                <a:gd name="T17" fmla="*/ 37 h 352"/>
                <a:gd name="T18" fmla="*/ 162 w 625"/>
                <a:gd name="T19" fmla="*/ 15 h 352"/>
                <a:gd name="T20" fmla="*/ 152 w 625"/>
                <a:gd name="T21" fmla="*/ 9 h 352"/>
                <a:gd name="T22" fmla="*/ 119 w 625"/>
                <a:gd name="T23" fmla="*/ 1 h 352"/>
                <a:gd name="T24" fmla="*/ 67 w 625"/>
                <a:gd name="T25" fmla="*/ 6 h 352"/>
                <a:gd name="T26" fmla="*/ 8 w 625"/>
                <a:gd name="T27" fmla="*/ 80 h 352"/>
                <a:gd name="T28" fmla="*/ 13 w 625"/>
                <a:gd name="T29" fmla="*/ 155 h 352"/>
                <a:gd name="T30" fmla="*/ 69 w 625"/>
                <a:gd name="T31" fmla="*/ 198 h 352"/>
                <a:gd name="T32" fmla="*/ 99 w 625"/>
                <a:gd name="T33" fmla="*/ 214 h 352"/>
                <a:gd name="T34" fmla="*/ 152 w 625"/>
                <a:gd name="T35" fmla="*/ 218 h 352"/>
                <a:gd name="T36" fmla="*/ 207 w 625"/>
                <a:gd name="T37" fmla="*/ 179 h 352"/>
                <a:gd name="T38" fmla="*/ 216 w 625"/>
                <a:gd name="T39" fmla="*/ 169 h 352"/>
                <a:gd name="T40" fmla="*/ 293 w 625"/>
                <a:gd name="T41" fmla="*/ 208 h 352"/>
                <a:gd name="T42" fmla="*/ 374 w 625"/>
                <a:gd name="T43" fmla="*/ 248 h 352"/>
                <a:gd name="T44" fmla="*/ 404 w 625"/>
                <a:gd name="T45" fmla="*/ 261 h 352"/>
                <a:gd name="T46" fmla="*/ 467 w 625"/>
                <a:gd name="T47" fmla="*/ 287 h 352"/>
                <a:gd name="T48" fmla="*/ 532 w 625"/>
                <a:gd name="T49" fmla="*/ 311 h 352"/>
                <a:gd name="T50" fmla="*/ 585 w 625"/>
                <a:gd name="T51" fmla="*/ 336 h 352"/>
                <a:gd name="T52" fmla="*/ 625 w 625"/>
                <a:gd name="T53" fmla="*/ 352 h 352"/>
                <a:gd name="T54" fmla="*/ 134 w 625"/>
                <a:gd name="T55" fmla="*/ 153 h 352"/>
                <a:gd name="T56" fmla="*/ 122 w 625"/>
                <a:gd name="T57" fmla="*/ 185 h 352"/>
                <a:gd name="T58" fmla="*/ 79 w 625"/>
                <a:gd name="T59" fmla="*/ 166 h 352"/>
                <a:gd name="T60" fmla="*/ 33 w 625"/>
                <a:gd name="T61" fmla="*/ 130 h 352"/>
                <a:gd name="T62" fmla="*/ 38 w 625"/>
                <a:gd name="T63" fmla="*/ 69 h 352"/>
                <a:gd name="T64" fmla="*/ 77 w 625"/>
                <a:gd name="T65" fmla="*/ 21 h 352"/>
                <a:gd name="T66" fmla="*/ 129 w 625"/>
                <a:gd name="T67" fmla="*/ 26 h 352"/>
                <a:gd name="T68" fmla="*/ 159 w 625"/>
                <a:gd name="T69" fmla="*/ 42 h 352"/>
                <a:gd name="T70" fmla="*/ 196 w 625"/>
                <a:gd name="T71" fmla="*/ 63 h 352"/>
                <a:gd name="T72" fmla="*/ 170 w 625"/>
                <a:gd name="T73" fmla="*/ 89 h 352"/>
                <a:gd name="T74" fmla="*/ 209 w 625"/>
                <a:gd name="T75" fmla="*/ 98 h 352"/>
                <a:gd name="T76" fmla="*/ 205 w 625"/>
                <a:gd name="T77" fmla="*/ 114 h 352"/>
                <a:gd name="T78" fmla="*/ 195 w 625"/>
                <a:gd name="T79" fmla="*/ 124 h 352"/>
                <a:gd name="T80" fmla="*/ 181 w 625"/>
                <a:gd name="T81" fmla="*/ 124 h 352"/>
                <a:gd name="T82" fmla="*/ 177 w 625"/>
                <a:gd name="T83" fmla="*/ 145 h 352"/>
                <a:gd name="T84" fmla="*/ 185 w 625"/>
                <a:gd name="T85" fmla="*/ 151 h 352"/>
                <a:gd name="T86" fmla="*/ 183 w 625"/>
                <a:gd name="T87" fmla="*/ 155 h 352"/>
                <a:gd name="T88" fmla="*/ 171 w 625"/>
                <a:gd name="T89" fmla="*/ 168 h 352"/>
                <a:gd name="T90" fmla="*/ 154 w 625"/>
                <a:gd name="T91" fmla="*/ 176 h 352"/>
                <a:gd name="T92" fmla="*/ 169 w 625"/>
                <a:gd name="T93" fmla="*/ 129 h 352"/>
                <a:gd name="T94" fmla="*/ 191 w 625"/>
                <a:gd name="T95" fmla="*/ 90 h 352"/>
                <a:gd name="T96" fmla="*/ 208 w 625"/>
                <a:gd name="T97" fmla="*/ 7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5" h="352">
                  <a:moveTo>
                    <a:pt x="620" y="336"/>
                  </a:moveTo>
                  <a:cubicBezTo>
                    <a:pt x="614" y="333"/>
                    <a:pt x="608" y="330"/>
                    <a:pt x="602" y="327"/>
                  </a:cubicBezTo>
                  <a:cubicBezTo>
                    <a:pt x="594" y="323"/>
                    <a:pt x="586" y="318"/>
                    <a:pt x="578" y="313"/>
                  </a:cubicBezTo>
                  <a:cubicBezTo>
                    <a:pt x="574" y="311"/>
                    <a:pt x="569" y="308"/>
                    <a:pt x="564" y="306"/>
                  </a:cubicBezTo>
                  <a:cubicBezTo>
                    <a:pt x="559" y="303"/>
                    <a:pt x="554" y="299"/>
                    <a:pt x="549" y="296"/>
                  </a:cubicBezTo>
                  <a:cubicBezTo>
                    <a:pt x="545" y="293"/>
                    <a:pt x="541" y="291"/>
                    <a:pt x="537" y="289"/>
                  </a:cubicBezTo>
                  <a:cubicBezTo>
                    <a:pt x="521" y="282"/>
                    <a:pt x="505" y="274"/>
                    <a:pt x="489" y="266"/>
                  </a:cubicBezTo>
                  <a:cubicBezTo>
                    <a:pt x="482" y="263"/>
                    <a:pt x="476" y="261"/>
                    <a:pt x="469" y="258"/>
                  </a:cubicBezTo>
                  <a:cubicBezTo>
                    <a:pt x="463" y="255"/>
                    <a:pt x="456" y="251"/>
                    <a:pt x="449" y="248"/>
                  </a:cubicBezTo>
                  <a:cubicBezTo>
                    <a:pt x="442" y="244"/>
                    <a:pt x="435" y="241"/>
                    <a:pt x="428" y="238"/>
                  </a:cubicBezTo>
                  <a:cubicBezTo>
                    <a:pt x="421" y="235"/>
                    <a:pt x="414" y="232"/>
                    <a:pt x="407" y="228"/>
                  </a:cubicBezTo>
                  <a:cubicBezTo>
                    <a:pt x="399" y="225"/>
                    <a:pt x="392" y="221"/>
                    <a:pt x="385" y="217"/>
                  </a:cubicBezTo>
                  <a:cubicBezTo>
                    <a:pt x="378" y="213"/>
                    <a:pt x="372" y="209"/>
                    <a:pt x="364" y="206"/>
                  </a:cubicBezTo>
                  <a:cubicBezTo>
                    <a:pt x="357" y="203"/>
                    <a:pt x="350" y="199"/>
                    <a:pt x="343" y="196"/>
                  </a:cubicBezTo>
                  <a:cubicBezTo>
                    <a:pt x="336" y="192"/>
                    <a:pt x="330" y="188"/>
                    <a:pt x="323" y="185"/>
                  </a:cubicBezTo>
                  <a:cubicBezTo>
                    <a:pt x="319" y="183"/>
                    <a:pt x="316" y="181"/>
                    <a:pt x="313" y="180"/>
                  </a:cubicBezTo>
                  <a:cubicBezTo>
                    <a:pt x="309" y="178"/>
                    <a:pt x="305" y="176"/>
                    <a:pt x="301" y="175"/>
                  </a:cubicBezTo>
                  <a:cubicBezTo>
                    <a:pt x="292" y="171"/>
                    <a:pt x="284" y="167"/>
                    <a:pt x="276" y="162"/>
                  </a:cubicBezTo>
                  <a:cubicBezTo>
                    <a:pt x="268" y="156"/>
                    <a:pt x="259" y="152"/>
                    <a:pt x="249" y="148"/>
                  </a:cubicBezTo>
                  <a:cubicBezTo>
                    <a:pt x="243" y="145"/>
                    <a:pt x="237" y="142"/>
                    <a:pt x="231" y="140"/>
                  </a:cubicBezTo>
                  <a:cubicBezTo>
                    <a:pt x="232" y="136"/>
                    <a:pt x="233" y="133"/>
                    <a:pt x="234" y="130"/>
                  </a:cubicBezTo>
                  <a:cubicBezTo>
                    <a:pt x="236" y="124"/>
                    <a:pt x="238" y="118"/>
                    <a:pt x="239" y="112"/>
                  </a:cubicBezTo>
                  <a:cubicBezTo>
                    <a:pt x="240" y="107"/>
                    <a:pt x="241" y="102"/>
                    <a:pt x="241" y="97"/>
                  </a:cubicBezTo>
                  <a:cubicBezTo>
                    <a:pt x="241" y="93"/>
                    <a:pt x="241" y="90"/>
                    <a:pt x="240" y="86"/>
                  </a:cubicBezTo>
                  <a:cubicBezTo>
                    <a:pt x="240" y="82"/>
                    <a:pt x="239" y="78"/>
                    <a:pt x="239" y="74"/>
                  </a:cubicBezTo>
                  <a:cubicBezTo>
                    <a:pt x="237" y="66"/>
                    <a:pt x="233" y="58"/>
                    <a:pt x="228" y="52"/>
                  </a:cubicBezTo>
                  <a:cubicBezTo>
                    <a:pt x="223" y="46"/>
                    <a:pt x="216" y="42"/>
                    <a:pt x="210" y="37"/>
                  </a:cubicBezTo>
                  <a:cubicBezTo>
                    <a:pt x="199" y="30"/>
                    <a:pt x="188" y="25"/>
                    <a:pt x="176" y="21"/>
                  </a:cubicBezTo>
                  <a:cubicBezTo>
                    <a:pt x="173" y="20"/>
                    <a:pt x="170" y="19"/>
                    <a:pt x="167" y="17"/>
                  </a:cubicBezTo>
                  <a:cubicBezTo>
                    <a:pt x="166" y="17"/>
                    <a:pt x="164" y="16"/>
                    <a:pt x="162" y="15"/>
                  </a:cubicBezTo>
                  <a:cubicBezTo>
                    <a:pt x="160" y="13"/>
                    <a:pt x="157" y="12"/>
                    <a:pt x="154" y="11"/>
                  </a:cubicBezTo>
                  <a:cubicBezTo>
                    <a:pt x="153" y="11"/>
                    <a:pt x="152" y="11"/>
                    <a:pt x="151" y="10"/>
                  </a:cubicBezTo>
                  <a:cubicBezTo>
                    <a:pt x="151" y="10"/>
                    <a:pt x="151" y="10"/>
                    <a:pt x="152" y="9"/>
                  </a:cubicBezTo>
                  <a:cubicBezTo>
                    <a:pt x="146" y="7"/>
                    <a:pt x="140" y="5"/>
                    <a:pt x="135" y="3"/>
                  </a:cubicBezTo>
                  <a:cubicBezTo>
                    <a:pt x="129" y="2"/>
                    <a:pt x="124" y="1"/>
                    <a:pt x="119" y="0"/>
                  </a:cubicBezTo>
                  <a:cubicBezTo>
                    <a:pt x="119" y="0"/>
                    <a:pt x="119" y="1"/>
                    <a:pt x="119" y="1"/>
                  </a:cubicBezTo>
                  <a:cubicBezTo>
                    <a:pt x="114" y="1"/>
                    <a:pt x="108" y="0"/>
                    <a:pt x="103" y="0"/>
                  </a:cubicBezTo>
                  <a:cubicBezTo>
                    <a:pt x="102" y="0"/>
                    <a:pt x="101" y="0"/>
                    <a:pt x="100" y="0"/>
                  </a:cubicBezTo>
                  <a:cubicBezTo>
                    <a:pt x="89" y="0"/>
                    <a:pt x="78" y="2"/>
                    <a:pt x="67" y="6"/>
                  </a:cubicBezTo>
                  <a:cubicBezTo>
                    <a:pt x="56" y="11"/>
                    <a:pt x="46" y="18"/>
                    <a:pt x="38" y="27"/>
                  </a:cubicBezTo>
                  <a:cubicBezTo>
                    <a:pt x="31" y="35"/>
                    <a:pt x="25" y="44"/>
                    <a:pt x="19" y="54"/>
                  </a:cubicBezTo>
                  <a:cubicBezTo>
                    <a:pt x="14" y="62"/>
                    <a:pt x="11" y="71"/>
                    <a:pt x="8" y="80"/>
                  </a:cubicBezTo>
                  <a:cubicBezTo>
                    <a:pt x="6" y="88"/>
                    <a:pt x="3" y="96"/>
                    <a:pt x="2" y="104"/>
                  </a:cubicBezTo>
                  <a:cubicBezTo>
                    <a:pt x="0" y="117"/>
                    <a:pt x="1" y="130"/>
                    <a:pt x="6" y="141"/>
                  </a:cubicBezTo>
                  <a:cubicBezTo>
                    <a:pt x="8" y="146"/>
                    <a:pt x="10" y="151"/>
                    <a:pt x="13" y="155"/>
                  </a:cubicBezTo>
                  <a:cubicBezTo>
                    <a:pt x="15" y="161"/>
                    <a:pt x="20" y="165"/>
                    <a:pt x="24" y="168"/>
                  </a:cubicBezTo>
                  <a:cubicBezTo>
                    <a:pt x="28" y="171"/>
                    <a:pt x="31" y="173"/>
                    <a:pt x="35" y="176"/>
                  </a:cubicBezTo>
                  <a:cubicBezTo>
                    <a:pt x="47" y="182"/>
                    <a:pt x="58" y="191"/>
                    <a:pt x="69" y="198"/>
                  </a:cubicBezTo>
                  <a:cubicBezTo>
                    <a:pt x="69" y="199"/>
                    <a:pt x="70" y="199"/>
                    <a:pt x="70" y="199"/>
                  </a:cubicBezTo>
                  <a:cubicBezTo>
                    <a:pt x="75" y="202"/>
                    <a:pt x="80" y="205"/>
                    <a:pt x="85" y="207"/>
                  </a:cubicBezTo>
                  <a:cubicBezTo>
                    <a:pt x="89" y="209"/>
                    <a:pt x="94" y="212"/>
                    <a:pt x="99" y="214"/>
                  </a:cubicBezTo>
                  <a:cubicBezTo>
                    <a:pt x="106" y="217"/>
                    <a:pt x="112" y="219"/>
                    <a:pt x="120" y="220"/>
                  </a:cubicBezTo>
                  <a:cubicBezTo>
                    <a:pt x="125" y="220"/>
                    <a:pt x="130" y="220"/>
                    <a:pt x="135" y="220"/>
                  </a:cubicBezTo>
                  <a:cubicBezTo>
                    <a:pt x="141" y="220"/>
                    <a:pt x="147" y="219"/>
                    <a:pt x="152" y="218"/>
                  </a:cubicBezTo>
                  <a:cubicBezTo>
                    <a:pt x="162" y="215"/>
                    <a:pt x="170" y="211"/>
                    <a:pt x="178" y="206"/>
                  </a:cubicBezTo>
                  <a:cubicBezTo>
                    <a:pt x="184" y="202"/>
                    <a:pt x="189" y="198"/>
                    <a:pt x="194" y="194"/>
                  </a:cubicBezTo>
                  <a:cubicBezTo>
                    <a:pt x="199" y="190"/>
                    <a:pt x="203" y="184"/>
                    <a:pt x="207" y="179"/>
                  </a:cubicBezTo>
                  <a:cubicBezTo>
                    <a:pt x="209" y="177"/>
                    <a:pt x="210" y="175"/>
                    <a:pt x="212" y="173"/>
                  </a:cubicBezTo>
                  <a:cubicBezTo>
                    <a:pt x="213" y="171"/>
                    <a:pt x="214" y="170"/>
                    <a:pt x="215" y="169"/>
                  </a:cubicBezTo>
                  <a:cubicBezTo>
                    <a:pt x="216" y="169"/>
                    <a:pt x="216" y="169"/>
                    <a:pt x="216" y="169"/>
                  </a:cubicBezTo>
                  <a:cubicBezTo>
                    <a:pt x="225" y="173"/>
                    <a:pt x="234" y="177"/>
                    <a:pt x="243" y="181"/>
                  </a:cubicBezTo>
                  <a:cubicBezTo>
                    <a:pt x="251" y="186"/>
                    <a:pt x="259" y="191"/>
                    <a:pt x="267" y="196"/>
                  </a:cubicBezTo>
                  <a:cubicBezTo>
                    <a:pt x="276" y="201"/>
                    <a:pt x="284" y="204"/>
                    <a:pt x="293" y="208"/>
                  </a:cubicBezTo>
                  <a:cubicBezTo>
                    <a:pt x="303" y="212"/>
                    <a:pt x="312" y="217"/>
                    <a:pt x="321" y="222"/>
                  </a:cubicBezTo>
                  <a:cubicBezTo>
                    <a:pt x="331" y="227"/>
                    <a:pt x="341" y="232"/>
                    <a:pt x="351" y="236"/>
                  </a:cubicBezTo>
                  <a:cubicBezTo>
                    <a:pt x="359" y="240"/>
                    <a:pt x="366" y="244"/>
                    <a:pt x="374" y="248"/>
                  </a:cubicBezTo>
                  <a:cubicBezTo>
                    <a:pt x="378" y="250"/>
                    <a:pt x="382" y="252"/>
                    <a:pt x="387" y="254"/>
                  </a:cubicBezTo>
                  <a:cubicBezTo>
                    <a:pt x="389" y="255"/>
                    <a:pt x="391" y="256"/>
                    <a:pt x="393" y="257"/>
                  </a:cubicBezTo>
                  <a:cubicBezTo>
                    <a:pt x="396" y="259"/>
                    <a:pt x="401" y="260"/>
                    <a:pt x="404" y="261"/>
                  </a:cubicBezTo>
                  <a:cubicBezTo>
                    <a:pt x="412" y="264"/>
                    <a:pt x="421" y="267"/>
                    <a:pt x="429" y="270"/>
                  </a:cubicBezTo>
                  <a:cubicBezTo>
                    <a:pt x="437" y="274"/>
                    <a:pt x="445" y="278"/>
                    <a:pt x="453" y="281"/>
                  </a:cubicBezTo>
                  <a:cubicBezTo>
                    <a:pt x="458" y="283"/>
                    <a:pt x="462" y="285"/>
                    <a:pt x="467" y="287"/>
                  </a:cubicBezTo>
                  <a:cubicBezTo>
                    <a:pt x="471" y="288"/>
                    <a:pt x="475" y="289"/>
                    <a:pt x="479" y="290"/>
                  </a:cubicBezTo>
                  <a:cubicBezTo>
                    <a:pt x="487" y="294"/>
                    <a:pt x="495" y="297"/>
                    <a:pt x="504" y="300"/>
                  </a:cubicBezTo>
                  <a:cubicBezTo>
                    <a:pt x="513" y="304"/>
                    <a:pt x="523" y="307"/>
                    <a:pt x="532" y="311"/>
                  </a:cubicBezTo>
                  <a:cubicBezTo>
                    <a:pt x="540" y="314"/>
                    <a:pt x="547" y="319"/>
                    <a:pt x="555" y="323"/>
                  </a:cubicBezTo>
                  <a:cubicBezTo>
                    <a:pt x="559" y="325"/>
                    <a:pt x="563" y="326"/>
                    <a:pt x="568" y="328"/>
                  </a:cubicBezTo>
                  <a:cubicBezTo>
                    <a:pt x="574" y="331"/>
                    <a:pt x="579" y="334"/>
                    <a:pt x="585" y="336"/>
                  </a:cubicBezTo>
                  <a:cubicBezTo>
                    <a:pt x="591" y="339"/>
                    <a:pt x="597" y="341"/>
                    <a:pt x="604" y="343"/>
                  </a:cubicBezTo>
                  <a:cubicBezTo>
                    <a:pt x="610" y="346"/>
                    <a:pt x="615" y="348"/>
                    <a:pt x="621" y="350"/>
                  </a:cubicBezTo>
                  <a:cubicBezTo>
                    <a:pt x="623" y="351"/>
                    <a:pt x="624" y="351"/>
                    <a:pt x="625" y="352"/>
                  </a:cubicBezTo>
                  <a:cubicBezTo>
                    <a:pt x="623" y="346"/>
                    <a:pt x="622" y="341"/>
                    <a:pt x="620" y="336"/>
                  </a:cubicBezTo>
                  <a:close/>
                  <a:moveTo>
                    <a:pt x="145" y="129"/>
                  </a:moveTo>
                  <a:cubicBezTo>
                    <a:pt x="140" y="137"/>
                    <a:pt x="137" y="145"/>
                    <a:pt x="134" y="153"/>
                  </a:cubicBezTo>
                  <a:cubicBezTo>
                    <a:pt x="132" y="161"/>
                    <a:pt x="131" y="168"/>
                    <a:pt x="130" y="176"/>
                  </a:cubicBezTo>
                  <a:cubicBezTo>
                    <a:pt x="130" y="179"/>
                    <a:pt x="129" y="182"/>
                    <a:pt x="129" y="186"/>
                  </a:cubicBezTo>
                  <a:cubicBezTo>
                    <a:pt x="126" y="186"/>
                    <a:pt x="124" y="186"/>
                    <a:pt x="122" y="185"/>
                  </a:cubicBezTo>
                  <a:cubicBezTo>
                    <a:pt x="118" y="185"/>
                    <a:pt x="115" y="184"/>
                    <a:pt x="112" y="183"/>
                  </a:cubicBezTo>
                  <a:cubicBezTo>
                    <a:pt x="107" y="181"/>
                    <a:pt x="103" y="178"/>
                    <a:pt x="98" y="176"/>
                  </a:cubicBezTo>
                  <a:cubicBezTo>
                    <a:pt x="91" y="173"/>
                    <a:pt x="85" y="170"/>
                    <a:pt x="79" y="166"/>
                  </a:cubicBezTo>
                  <a:cubicBezTo>
                    <a:pt x="67" y="159"/>
                    <a:pt x="54" y="152"/>
                    <a:pt x="43" y="144"/>
                  </a:cubicBezTo>
                  <a:cubicBezTo>
                    <a:pt x="41" y="143"/>
                    <a:pt x="40" y="142"/>
                    <a:pt x="39" y="140"/>
                  </a:cubicBezTo>
                  <a:cubicBezTo>
                    <a:pt x="36" y="137"/>
                    <a:pt x="35" y="133"/>
                    <a:pt x="33" y="130"/>
                  </a:cubicBezTo>
                  <a:cubicBezTo>
                    <a:pt x="32" y="126"/>
                    <a:pt x="31" y="122"/>
                    <a:pt x="30" y="118"/>
                  </a:cubicBezTo>
                  <a:cubicBezTo>
                    <a:pt x="29" y="113"/>
                    <a:pt x="29" y="108"/>
                    <a:pt x="30" y="103"/>
                  </a:cubicBezTo>
                  <a:cubicBezTo>
                    <a:pt x="32" y="91"/>
                    <a:pt x="34" y="80"/>
                    <a:pt x="38" y="69"/>
                  </a:cubicBezTo>
                  <a:cubicBezTo>
                    <a:pt x="43" y="58"/>
                    <a:pt x="48" y="48"/>
                    <a:pt x="55" y="39"/>
                  </a:cubicBezTo>
                  <a:cubicBezTo>
                    <a:pt x="59" y="35"/>
                    <a:pt x="63" y="31"/>
                    <a:pt x="68" y="27"/>
                  </a:cubicBezTo>
                  <a:cubicBezTo>
                    <a:pt x="71" y="25"/>
                    <a:pt x="74" y="23"/>
                    <a:pt x="77" y="21"/>
                  </a:cubicBezTo>
                  <a:cubicBezTo>
                    <a:pt x="79" y="20"/>
                    <a:pt x="81" y="20"/>
                    <a:pt x="83" y="20"/>
                  </a:cubicBezTo>
                  <a:cubicBezTo>
                    <a:pt x="91" y="19"/>
                    <a:pt x="99" y="19"/>
                    <a:pt x="108" y="20"/>
                  </a:cubicBezTo>
                  <a:cubicBezTo>
                    <a:pt x="115" y="21"/>
                    <a:pt x="122" y="23"/>
                    <a:pt x="129" y="26"/>
                  </a:cubicBezTo>
                  <a:cubicBezTo>
                    <a:pt x="134" y="28"/>
                    <a:pt x="139" y="30"/>
                    <a:pt x="143" y="33"/>
                  </a:cubicBezTo>
                  <a:cubicBezTo>
                    <a:pt x="146" y="34"/>
                    <a:pt x="149" y="35"/>
                    <a:pt x="151" y="37"/>
                  </a:cubicBezTo>
                  <a:cubicBezTo>
                    <a:pt x="154" y="39"/>
                    <a:pt x="157" y="40"/>
                    <a:pt x="159" y="42"/>
                  </a:cubicBezTo>
                  <a:cubicBezTo>
                    <a:pt x="165" y="44"/>
                    <a:pt x="171" y="47"/>
                    <a:pt x="177" y="50"/>
                  </a:cubicBezTo>
                  <a:cubicBezTo>
                    <a:pt x="182" y="53"/>
                    <a:pt x="187" y="56"/>
                    <a:pt x="192" y="59"/>
                  </a:cubicBezTo>
                  <a:cubicBezTo>
                    <a:pt x="193" y="60"/>
                    <a:pt x="195" y="62"/>
                    <a:pt x="196" y="63"/>
                  </a:cubicBezTo>
                  <a:cubicBezTo>
                    <a:pt x="197" y="63"/>
                    <a:pt x="197" y="63"/>
                    <a:pt x="197" y="63"/>
                  </a:cubicBezTo>
                  <a:cubicBezTo>
                    <a:pt x="194" y="65"/>
                    <a:pt x="192" y="66"/>
                    <a:pt x="190" y="68"/>
                  </a:cubicBezTo>
                  <a:cubicBezTo>
                    <a:pt x="182" y="73"/>
                    <a:pt x="175" y="81"/>
                    <a:pt x="170" y="89"/>
                  </a:cubicBezTo>
                  <a:cubicBezTo>
                    <a:pt x="166" y="95"/>
                    <a:pt x="162" y="102"/>
                    <a:pt x="158" y="109"/>
                  </a:cubicBezTo>
                  <a:cubicBezTo>
                    <a:pt x="153" y="116"/>
                    <a:pt x="148" y="122"/>
                    <a:pt x="145" y="129"/>
                  </a:cubicBezTo>
                  <a:close/>
                  <a:moveTo>
                    <a:pt x="209" y="98"/>
                  </a:moveTo>
                  <a:cubicBezTo>
                    <a:pt x="208" y="101"/>
                    <a:pt x="208" y="104"/>
                    <a:pt x="207" y="107"/>
                  </a:cubicBezTo>
                  <a:cubicBezTo>
                    <a:pt x="206" y="111"/>
                    <a:pt x="205" y="114"/>
                    <a:pt x="204" y="118"/>
                  </a:cubicBezTo>
                  <a:cubicBezTo>
                    <a:pt x="204" y="116"/>
                    <a:pt x="205" y="115"/>
                    <a:pt x="205" y="114"/>
                  </a:cubicBezTo>
                  <a:cubicBezTo>
                    <a:pt x="203" y="118"/>
                    <a:pt x="202" y="122"/>
                    <a:pt x="200" y="126"/>
                  </a:cubicBezTo>
                  <a:cubicBezTo>
                    <a:pt x="199" y="126"/>
                    <a:pt x="198" y="125"/>
                    <a:pt x="197" y="125"/>
                  </a:cubicBezTo>
                  <a:cubicBezTo>
                    <a:pt x="196" y="125"/>
                    <a:pt x="196" y="124"/>
                    <a:pt x="195" y="124"/>
                  </a:cubicBezTo>
                  <a:cubicBezTo>
                    <a:pt x="195" y="124"/>
                    <a:pt x="195" y="124"/>
                    <a:pt x="195" y="124"/>
                  </a:cubicBezTo>
                  <a:cubicBezTo>
                    <a:pt x="193" y="123"/>
                    <a:pt x="190" y="122"/>
                    <a:pt x="187" y="122"/>
                  </a:cubicBezTo>
                  <a:cubicBezTo>
                    <a:pt x="185" y="122"/>
                    <a:pt x="183" y="123"/>
                    <a:pt x="181" y="124"/>
                  </a:cubicBezTo>
                  <a:cubicBezTo>
                    <a:pt x="178" y="126"/>
                    <a:pt x="175" y="129"/>
                    <a:pt x="174" y="133"/>
                  </a:cubicBezTo>
                  <a:cubicBezTo>
                    <a:pt x="174" y="136"/>
                    <a:pt x="174" y="139"/>
                    <a:pt x="176" y="142"/>
                  </a:cubicBezTo>
                  <a:cubicBezTo>
                    <a:pt x="176" y="143"/>
                    <a:pt x="176" y="144"/>
                    <a:pt x="177" y="145"/>
                  </a:cubicBezTo>
                  <a:cubicBezTo>
                    <a:pt x="179" y="149"/>
                    <a:pt x="181" y="150"/>
                    <a:pt x="185" y="151"/>
                  </a:cubicBezTo>
                  <a:cubicBezTo>
                    <a:pt x="185" y="151"/>
                    <a:pt x="185" y="151"/>
                    <a:pt x="185" y="151"/>
                  </a:cubicBezTo>
                  <a:cubicBezTo>
                    <a:pt x="185" y="151"/>
                    <a:pt x="185" y="151"/>
                    <a:pt x="185" y="151"/>
                  </a:cubicBezTo>
                  <a:cubicBezTo>
                    <a:pt x="184" y="151"/>
                    <a:pt x="183" y="151"/>
                    <a:pt x="182" y="150"/>
                  </a:cubicBezTo>
                  <a:cubicBezTo>
                    <a:pt x="183" y="151"/>
                    <a:pt x="184" y="151"/>
                    <a:pt x="185" y="152"/>
                  </a:cubicBezTo>
                  <a:cubicBezTo>
                    <a:pt x="184" y="153"/>
                    <a:pt x="183" y="154"/>
                    <a:pt x="183" y="155"/>
                  </a:cubicBezTo>
                  <a:cubicBezTo>
                    <a:pt x="183" y="155"/>
                    <a:pt x="182" y="155"/>
                    <a:pt x="182" y="155"/>
                  </a:cubicBezTo>
                  <a:cubicBezTo>
                    <a:pt x="181" y="157"/>
                    <a:pt x="180" y="158"/>
                    <a:pt x="179" y="160"/>
                  </a:cubicBezTo>
                  <a:cubicBezTo>
                    <a:pt x="177" y="163"/>
                    <a:pt x="174" y="165"/>
                    <a:pt x="171" y="168"/>
                  </a:cubicBezTo>
                  <a:cubicBezTo>
                    <a:pt x="169" y="169"/>
                    <a:pt x="168" y="171"/>
                    <a:pt x="167" y="172"/>
                  </a:cubicBezTo>
                  <a:cubicBezTo>
                    <a:pt x="163" y="175"/>
                    <a:pt x="158" y="177"/>
                    <a:pt x="154" y="180"/>
                  </a:cubicBezTo>
                  <a:cubicBezTo>
                    <a:pt x="154" y="178"/>
                    <a:pt x="154" y="177"/>
                    <a:pt x="154" y="176"/>
                  </a:cubicBezTo>
                  <a:cubicBezTo>
                    <a:pt x="155" y="170"/>
                    <a:pt x="156" y="164"/>
                    <a:pt x="158" y="158"/>
                  </a:cubicBezTo>
                  <a:cubicBezTo>
                    <a:pt x="159" y="152"/>
                    <a:pt x="161" y="146"/>
                    <a:pt x="163" y="141"/>
                  </a:cubicBezTo>
                  <a:cubicBezTo>
                    <a:pt x="165" y="137"/>
                    <a:pt x="167" y="133"/>
                    <a:pt x="169" y="129"/>
                  </a:cubicBezTo>
                  <a:cubicBezTo>
                    <a:pt x="171" y="125"/>
                    <a:pt x="174" y="121"/>
                    <a:pt x="176" y="117"/>
                  </a:cubicBezTo>
                  <a:cubicBezTo>
                    <a:pt x="178" y="113"/>
                    <a:pt x="180" y="109"/>
                    <a:pt x="183" y="105"/>
                  </a:cubicBezTo>
                  <a:cubicBezTo>
                    <a:pt x="185" y="100"/>
                    <a:pt x="188" y="94"/>
                    <a:pt x="191" y="90"/>
                  </a:cubicBezTo>
                  <a:cubicBezTo>
                    <a:pt x="193" y="88"/>
                    <a:pt x="195" y="85"/>
                    <a:pt x="197" y="83"/>
                  </a:cubicBezTo>
                  <a:cubicBezTo>
                    <a:pt x="200" y="81"/>
                    <a:pt x="203" y="80"/>
                    <a:pt x="206" y="78"/>
                  </a:cubicBezTo>
                  <a:cubicBezTo>
                    <a:pt x="207" y="78"/>
                    <a:pt x="207" y="78"/>
                    <a:pt x="208" y="77"/>
                  </a:cubicBezTo>
                  <a:cubicBezTo>
                    <a:pt x="208" y="78"/>
                    <a:pt x="208" y="79"/>
                    <a:pt x="208" y="79"/>
                  </a:cubicBezTo>
                  <a:cubicBezTo>
                    <a:pt x="209" y="85"/>
                    <a:pt x="209" y="92"/>
                    <a:pt x="209" y="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0" name="Rectangle 19"/>
            <p:cNvSpPr/>
            <p:nvPr/>
          </p:nvSpPr>
          <p:spPr>
            <a:xfrm rot="21106694">
              <a:off x="1138866" y="1554480"/>
              <a:ext cx="3589020" cy="3566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l 23"/>
            <p:cNvSpPr/>
            <p:nvPr/>
          </p:nvSpPr>
          <p:spPr>
            <a:xfrm>
              <a:off x="3429000" y="2606040"/>
              <a:ext cx="723900" cy="257232"/>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Oval 29"/>
            <p:cNvSpPr/>
            <p:nvPr/>
          </p:nvSpPr>
          <p:spPr>
            <a:xfrm rot="409697">
              <a:off x="655613" y="4251276"/>
              <a:ext cx="650329" cy="316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Freeform 15"/>
            <p:cNvSpPr/>
            <p:nvPr/>
          </p:nvSpPr>
          <p:spPr>
            <a:xfrm>
              <a:off x="762000" y="2209800"/>
              <a:ext cx="1447800" cy="1836420"/>
            </a:xfrm>
            <a:custGeom>
              <a:avLst/>
              <a:gdLst>
                <a:gd name="connsiteX0" fmla="*/ 1181100 w 1447800"/>
                <a:gd name="connsiteY0" fmla="*/ 0 h 1836420"/>
                <a:gd name="connsiteX1" fmla="*/ 655320 w 1447800"/>
                <a:gd name="connsiteY1" fmla="*/ 190500 h 1836420"/>
                <a:gd name="connsiteX2" fmla="*/ 434340 w 1447800"/>
                <a:gd name="connsiteY2" fmla="*/ 342900 h 1836420"/>
                <a:gd name="connsiteX3" fmla="*/ 297180 w 1447800"/>
                <a:gd name="connsiteY3" fmla="*/ 617220 h 1836420"/>
                <a:gd name="connsiteX4" fmla="*/ 91440 w 1447800"/>
                <a:gd name="connsiteY4" fmla="*/ 815340 h 1836420"/>
                <a:gd name="connsiteX5" fmla="*/ 0 w 1447800"/>
                <a:gd name="connsiteY5" fmla="*/ 1028700 h 1836420"/>
                <a:gd name="connsiteX6" fmla="*/ 7620 w 1447800"/>
                <a:gd name="connsiteY6" fmla="*/ 1257300 h 1836420"/>
                <a:gd name="connsiteX7" fmla="*/ 91440 w 1447800"/>
                <a:gd name="connsiteY7" fmla="*/ 1455420 h 1836420"/>
                <a:gd name="connsiteX8" fmla="*/ 220980 w 1447800"/>
                <a:gd name="connsiteY8" fmla="*/ 1645920 h 1836420"/>
                <a:gd name="connsiteX9" fmla="*/ 434340 w 1447800"/>
                <a:gd name="connsiteY9" fmla="*/ 1691640 h 1836420"/>
                <a:gd name="connsiteX10" fmla="*/ 617220 w 1447800"/>
                <a:gd name="connsiteY10" fmla="*/ 1630680 h 1836420"/>
                <a:gd name="connsiteX11" fmla="*/ 701040 w 1447800"/>
                <a:gd name="connsiteY11" fmla="*/ 1691640 h 1836420"/>
                <a:gd name="connsiteX12" fmla="*/ 868680 w 1447800"/>
                <a:gd name="connsiteY12" fmla="*/ 1798320 h 1836420"/>
                <a:gd name="connsiteX13" fmla="*/ 1059180 w 1447800"/>
                <a:gd name="connsiteY13" fmla="*/ 1836420 h 1836420"/>
                <a:gd name="connsiteX14" fmla="*/ 1325880 w 1447800"/>
                <a:gd name="connsiteY14" fmla="*/ 1783080 h 1836420"/>
                <a:gd name="connsiteX15" fmla="*/ 1447800 w 1447800"/>
                <a:gd name="connsiteY15" fmla="*/ 1706880 h 1836420"/>
                <a:gd name="connsiteX16" fmla="*/ 1310640 w 1447800"/>
                <a:gd name="connsiteY16" fmla="*/ 0 h 18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836420">
                  <a:moveTo>
                    <a:pt x="1181100" y="0"/>
                  </a:moveTo>
                  <a:lnTo>
                    <a:pt x="655320" y="190500"/>
                  </a:lnTo>
                  <a:lnTo>
                    <a:pt x="434340" y="342900"/>
                  </a:lnTo>
                  <a:lnTo>
                    <a:pt x="297180" y="617220"/>
                  </a:lnTo>
                  <a:lnTo>
                    <a:pt x="91440" y="815340"/>
                  </a:lnTo>
                  <a:lnTo>
                    <a:pt x="0" y="1028700"/>
                  </a:lnTo>
                  <a:lnTo>
                    <a:pt x="7620" y="1257300"/>
                  </a:lnTo>
                  <a:lnTo>
                    <a:pt x="91440" y="1455420"/>
                  </a:lnTo>
                  <a:lnTo>
                    <a:pt x="220980" y="1645920"/>
                  </a:lnTo>
                  <a:lnTo>
                    <a:pt x="434340" y="1691640"/>
                  </a:lnTo>
                  <a:lnTo>
                    <a:pt x="617220" y="1630680"/>
                  </a:lnTo>
                  <a:lnTo>
                    <a:pt x="701040" y="1691640"/>
                  </a:lnTo>
                  <a:lnTo>
                    <a:pt x="868680" y="1798320"/>
                  </a:lnTo>
                  <a:lnTo>
                    <a:pt x="1059180" y="1836420"/>
                  </a:lnTo>
                  <a:lnTo>
                    <a:pt x="1325880" y="1783080"/>
                  </a:lnTo>
                  <a:lnTo>
                    <a:pt x="1447800" y="1706880"/>
                  </a:lnTo>
                  <a:lnTo>
                    <a:pt x="1310640" y="0"/>
                  </a:lnTo>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Oval 21"/>
            <p:cNvSpPr/>
            <p:nvPr/>
          </p:nvSpPr>
          <p:spPr>
            <a:xfrm>
              <a:off x="902320" y="2886132"/>
              <a:ext cx="583580" cy="885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Freeform 11"/>
            <p:cNvSpPr/>
            <p:nvPr/>
          </p:nvSpPr>
          <p:spPr>
            <a:xfrm>
              <a:off x="2110740" y="2491740"/>
              <a:ext cx="1272540" cy="1607820"/>
            </a:xfrm>
            <a:custGeom>
              <a:avLst/>
              <a:gdLst>
                <a:gd name="connsiteX0" fmla="*/ 0 w 1272540"/>
                <a:gd name="connsiteY0" fmla="*/ 0 h 1607820"/>
                <a:gd name="connsiteX1" fmla="*/ 76200 w 1272540"/>
                <a:gd name="connsiteY1" fmla="*/ 1402080 h 1607820"/>
                <a:gd name="connsiteX2" fmla="*/ 167640 w 1272540"/>
                <a:gd name="connsiteY2" fmla="*/ 1485900 h 1607820"/>
                <a:gd name="connsiteX3" fmla="*/ 541020 w 1272540"/>
                <a:gd name="connsiteY3" fmla="*/ 1607820 h 1607820"/>
                <a:gd name="connsiteX4" fmla="*/ 731520 w 1272540"/>
                <a:gd name="connsiteY4" fmla="*/ 1600200 h 1607820"/>
                <a:gd name="connsiteX5" fmla="*/ 1203960 w 1272540"/>
                <a:gd name="connsiteY5" fmla="*/ 1455420 h 1607820"/>
                <a:gd name="connsiteX6" fmla="*/ 1203960 w 1272540"/>
                <a:gd name="connsiteY6" fmla="*/ 952500 h 1607820"/>
                <a:gd name="connsiteX7" fmla="*/ 1249680 w 1272540"/>
                <a:gd name="connsiteY7" fmla="*/ 662940 h 1607820"/>
                <a:gd name="connsiteX8" fmla="*/ 1257300 w 1272540"/>
                <a:gd name="connsiteY8" fmla="*/ 502920 h 1607820"/>
                <a:gd name="connsiteX9" fmla="*/ 1272540 w 1272540"/>
                <a:gd name="connsiteY9" fmla="*/ 7620 h 1607820"/>
                <a:gd name="connsiteX10" fmla="*/ 1005840 w 1272540"/>
                <a:gd name="connsiteY10" fmla="*/ 76200 h 1607820"/>
                <a:gd name="connsiteX11" fmla="*/ 609600 w 1272540"/>
                <a:gd name="connsiteY11" fmla="*/ 76200 h 1607820"/>
                <a:gd name="connsiteX12" fmla="*/ 297180 w 1272540"/>
                <a:gd name="connsiteY12" fmla="*/ 53340 h 1607820"/>
                <a:gd name="connsiteX13" fmla="*/ 0 w 1272540"/>
                <a:gd name="connsiteY13" fmla="*/ 0 h 160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540" h="1607820">
                  <a:moveTo>
                    <a:pt x="0" y="0"/>
                  </a:moveTo>
                  <a:lnTo>
                    <a:pt x="76200" y="1402080"/>
                  </a:lnTo>
                  <a:lnTo>
                    <a:pt x="167640" y="1485900"/>
                  </a:lnTo>
                  <a:lnTo>
                    <a:pt x="541020" y="1607820"/>
                  </a:lnTo>
                  <a:lnTo>
                    <a:pt x="731520" y="1600200"/>
                  </a:lnTo>
                  <a:lnTo>
                    <a:pt x="1203960" y="1455420"/>
                  </a:lnTo>
                  <a:lnTo>
                    <a:pt x="1203960" y="952500"/>
                  </a:lnTo>
                  <a:lnTo>
                    <a:pt x="1249680" y="662940"/>
                  </a:lnTo>
                  <a:lnTo>
                    <a:pt x="1257300" y="502920"/>
                  </a:lnTo>
                  <a:lnTo>
                    <a:pt x="1272540" y="7620"/>
                  </a:lnTo>
                  <a:lnTo>
                    <a:pt x="1005840" y="76200"/>
                  </a:lnTo>
                  <a:lnTo>
                    <a:pt x="609600" y="76200"/>
                  </a:lnTo>
                  <a:lnTo>
                    <a:pt x="297180" y="53340"/>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Freeform 20"/>
            <p:cNvSpPr/>
            <p:nvPr/>
          </p:nvSpPr>
          <p:spPr>
            <a:xfrm>
              <a:off x="2125980" y="2735580"/>
              <a:ext cx="838200" cy="1036320"/>
            </a:xfrm>
            <a:custGeom>
              <a:avLst/>
              <a:gdLst>
                <a:gd name="connsiteX0" fmla="*/ 0 w 838200"/>
                <a:gd name="connsiteY0" fmla="*/ 0 h 1036320"/>
                <a:gd name="connsiteX1" fmla="*/ 342900 w 838200"/>
                <a:gd name="connsiteY1" fmla="*/ 99060 h 1036320"/>
                <a:gd name="connsiteX2" fmla="*/ 784860 w 838200"/>
                <a:gd name="connsiteY2" fmla="*/ 114300 h 1036320"/>
                <a:gd name="connsiteX3" fmla="*/ 838200 w 838200"/>
                <a:gd name="connsiteY3" fmla="*/ 678180 h 1036320"/>
                <a:gd name="connsiteX4" fmla="*/ 822960 w 838200"/>
                <a:gd name="connsiteY4" fmla="*/ 975360 h 1036320"/>
                <a:gd name="connsiteX5" fmla="*/ 647700 w 838200"/>
                <a:gd name="connsiteY5" fmla="*/ 1036320 h 1036320"/>
                <a:gd name="connsiteX6" fmla="*/ 426720 w 838200"/>
                <a:gd name="connsiteY6" fmla="*/ 1021080 h 1036320"/>
                <a:gd name="connsiteX7" fmla="*/ 38100 w 838200"/>
                <a:gd name="connsiteY7" fmla="*/ 876300 h 1036320"/>
                <a:gd name="connsiteX8" fmla="*/ 0 w 838200"/>
                <a:gd name="connsiteY8" fmla="*/ 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1036320">
                  <a:moveTo>
                    <a:pt x="0" y="0"/>
                  </a:moveTo>
                  <a:lnTo>
                    <a:pt x="342900" y="99060"/>
                  </a:lnTo>
                  <a:lnTo>
                    <a:pt x="784860" y="114300"/>
                  </a:lnTo>
                  <a:lnTo>
                    <a:pt x="838200" y="678180"/>
                  </a:lnTo>
                  <a:lnTo>
                    <a:pt x="822960" y="975360"/>
                  </a:lnTo>
                  <a:lnTo>
                    <a:pt x="647700" y="1036320"/>
                  </a:lnTo>
                  <a:lnTo>
                    <a:pt x="426720" y="1021080"/>
                  </a:lnTo>
                  <a:lnTo>
                    <a:pt x="38100" y="876300"/>
                  </a:ln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Freeform 18"/>
            <p:cNvSpPr/>
            <p:nvPr/>
          </p:nvSpPr>
          <p:spPr>
            <a:xfrm>
              <a:off x="4107180" y="3009900"/>
              <a:ext cx="1043940" cy="1021080"/>
            </a:xfrm>
            <a:custGeom>
              <a:avLst/>
              <a:gdLst>
                <a:gd name="connsiteX0" fmla="*/ 0 w 1043940"/>
                <a:gd name="connsiteY0" fmla="*/ 0 h 1021080"/>
                <a:gd name="connsiteX1" fmla="*/ 769620 w 1043940"/>
                <a:gd name="connsiteY1" fmla="*/ 312420 h 1021080"/>
                <a:gd name="connsiteX2" fmla="*/ 853440 w 1043940"/>
                <a:gd name="connsiteY2" fmla="*/ 396240 h 1021080"/>
                <a:gd name="connsiteX3" fmla="*/ 906780 w 1043940"/>
                <a:gd name="connsiteY3" fmla="*/ 617220 h 1021080"/>
                <a:gd name="connsiteX4" fmla="*/ 1021080 w 1043940"/>
                <a:gd name="connsiteY4" fmla="*/ 678180 h 1021080"/>
                <a:gd name="connsiteX5" fmla="*/ 1043940 w 1043940"/>
                <a:gd name="connsiteY5" fmla="*/ 777240 h 1021080"/>
                <a:gd name="connsiteX6" fmla="*/ 990600 w 1043940"/>
                <a:gd name="connsiteY6" fmla="*/ 914400 h 1021080"/>
                <a:gd name="connsiteX7" fmla="*/ 891540 w 1043940"/>
                <a:gd name="connsiteY7" fmla="*/ 967740 h 1021080"/>
                <a:gd name="connsiteX8" fmla="*/ 784860 w 1043940"/>
                <a:gd name="connsiteY8" fmla="*/ 929640 h 1021080"/>
                <a:gd name="connsiteX9" fmla="*/ 624840 w 1043940"/>
                <a:gd name="connsiteY9" fmla="*/ 1021080 h 1021080"/>
                <a:gd name="connsiteX10" fmla="*/ 480060 w 1043940"/>
                <a:gd name="connsiteY10" fmla="*/ 1005840 h 1021080"/>
                <a:gd name="connsiteX11" fmla="*/ 114300 w 1043940"/>
                <a:gd name="connsiteY11" fmla="*/ 876300 h 1021080"/>
                <a:gd name="connsiteX12" fmla="*/ 91440 w 1043940"/>
                <a:gd name="connsiteY12" fmla="*/ 266700 h 1021080"/>
                <a:gd name="connsiteX13" fmla="*/ 53340 w 1043940"/>
                <a:gd name="connsiteY13" fmla="*/ 106680 h 1021080"/>
                <a:gd name="connsiteX14" fmla="*/ 0 w 1043940"/>
                <a:gd name="connsiteY14" fmla="*/ 0 h 10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940" h="1021080">
                  <a:moveTo>
                    <a:pt x="0" y="0"/>
                  </a:moveTo>
                  <a:lnTo>
                    <a:pt x="769620" y="312420"/>
                  </a:lnTo>
                  <a:lnTo>
                    <a:pt x="853440" y="396240"/>
                  </a:lnTo>
                  <a:lnTo>
                    <a:pt x="906780" y="617220"/>
                  </a:lnTo>
                  <a:lnTo>
                    <a:pt x="1021080" y="678180"/>
                  </a:lnTo>
                  <a:lnTo>
                    <a:pt x="1043940" y="777240"/>
                  </a:lnTo>
                  <a:lnTo>
                    <a:pt x="990600" y="914400"/>
                  </a:lnTo>
                  <a:lnTo>
                    <a:pt x="891540" y="967740"/>
                  </a:lnTo>
                  <a:lnTo>
                    <a:pt x="784860" y="929640"/>
                  </a:lnTo>
                  <a:lnTo>
                    <a:pt x="624840" y="1021080"/>
                  </a:lnTo>
                  <a:lnTo>
                    <a:pt x="480060" y="1005840"/>
                  </a:lnTo>
                  <a:lnTo>
                    <a:pt x="114300" y="876300"/>
                  </a:lnTo>
                  <a:lnTo>
                    <a:pt x="91440" y="266700"/>
                  </a:lnTo>
                  <a:lnTo>
                    <a:pt x="53340" y="10668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val 16"/>
            <p:cNvSpPr/>
            <p:nvPr/>
          </p:nvSpPr>
          <p:spPr>
            <a:xfrm>
              <a:off x="1781848" y="4414054"/>
              <a:ext cx="587972" cy="4285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Oval 22"/>
            <p:cNvSpPr/>
            <p:nvPr/>
          </p:nvSpPr>
          <p:spPr>
            <a:xfrm>
              <a:off x="2339340" y="4160847"/>
              <a:ext cx="472440" cy="4111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Oval 17"/>
            <p:cNvSpPr/>
            <p:nvPr/>
          </p:nvSpPr>
          <p:spPr>
            <a:xfrm>
              <a:off x="4358869" y="4216764"/>
              <a:ext cx="824823" cy="3621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Oval 24"/>
            <p:cNvSpPr/>
            <p:nvPr/>
          </p:nvSpPr>
          <p:spPr>
            <a:xfrm rot="19217726">
              <a:off x="2568889" y="4491319"/>
              <a:ext cx="752515" cy="362108"/>
            </a:xfrm>
            <a:prstGeom prst="ellipse">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Freeform 13"/>
            <p:cNvSpPr/>
            <p:nvPr/>
          </p:nvSpPr>
          <p:spPr>
            <a:xfrm>
              <a:off x="3314700" y="2941320"/>
              <a:ext cx="906780" cy="1295400"/>
            </a:xfrm>
            <a:custGeom>
              <a:avLst/>
              <a:gdLst>
                <a:gd name="connsiteX0" fmla="*/ 38100 w 906780"/>
                <a:gd name="connsiteY0" fmla="*/ 1104900 h 1295400"/>
                <a:gd name="connsiteX1" fmla="*/ 0 w 906780"/>
                <a:gd name="connsiteY1" fmla="*/ 731520 h 1295400"/>
                <a:gd name="connsiteX2" fmla="*/ 0 w 906780"/>
                <a:gd name="connsiteY2" fmla="*/ 335280 h 1295400"/>
                <a:gd name="connsiteX3" fmla="*/ 137160 w 906780"/>
                <a:gd name="connsiteY3" fmla="*/ 15240 h 1295400"/>
                <a:gd name="connsiteX4" fmla="*/ 350520 w 906780"/>
                <a:gd name="connsiteY4" fmla="*/ 38100 h 1295400"/>
                <a:gd name="connsiteX5" fmla="*/ 586740 w 906780"/>
                <a:gd name="connsiteY5" fmla="*/ 45720 h 1295400"/>
                <a:gd name="connsiteX6" fmla="*/ 739140 w 906780"/>
                <a:gd name="connsiteY6" fmla="*/ 0 h 1295400"/>
                <a:gd name="connsiteX7" fmla="*/ 838200 w 906780"/>
                <a:gd name="connsiteY7" fmla="*/ 121920 h 1295400"/>
                <a:gd name="connsiteX8" fmla="*/ 906780 w 906780"/>
                <a:gd name="connsiteY8" fmla="*/ 548640 h 1295400"/>
                <a:gd name="connsiteX9" fmla="*/ 861060 w 906780"/>
                <a:gd name="connsiteY9" fmla="*/ 1066800 h 1295400"/>
                <a:gd name="connsiteX10" fmla="*/ 784860 w 906780"/>
                <a:gd name="connsiteY10" fmla="*/ 1242060 h 1295400"/>
                <a:gd name="connsiteX11" fmla="*/ 624840 w 906780"/>
                <a:gd name="connsiteY11" fmla="*/ 1287780 h 1295400"/>
                <a:gd name="connsiteX12" fmla="*/ 388620 w 906780"/>
                <a:gd name="connsiteY12" fmla="*/ 1295400 h 1295400"/>
                <a:gd name="connsiteX13" fmla="*/ 266700 w 906780"/>
                <a:gd name="connsiteY13" fmla="*/ 1287780 h 1295400"/>
                <a:gd name="connsiteX14" fmla="*/ 38100 w 906780"/>
                <a:gd name="connsiteY14" fmla="*/ 11049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780" h="1295400">
                  <a:moveTo>
                    <a:pt x="38100" y="1104900"/>
                  </a:moveTo>
                  <a:lnTo>
                    <a:pt x="0" y="731520"/>
                  </a:lnTo>
                  <a:lnTo>
                    <a:pt x="0" y="335280"/>
                  </a:lnTo>
                  <a:lnTo>
                    <a:pt x="137160" y="15240"/>
                  </a:lnTo>
                  <a:lnTo>
                    <a:pt x="350520" y="38100"/>
                  </a:lnTo>
                  <a:lnTo>
                    <a:pt x="586740" y="45720"/>
                  </a:lnTo>
                  <a:lnTo>
                    <a:pt x="739140" y="0"/>
                  </a:lnTo>
                  <a:lnTo>
                    <a:pt x="838200" y="121920"/>
                  </a:lnTo>
                  <a:lnTo>
                    <a:pt x="906780" y="548640"/>
                  </a:lnTo>
                  <a:lnTo>
                    <a:pt x="861060" y="1066800"/>
                  </a:lnTo>
                  <a:lnTo>
                    <a:pt x="784860" y="1242060"/>
                  </a:lnTo>
                  <a:lnTo>
                    <a:pt x="624840" y="1287780"/>
                  </a:lnTo>
                  <a:lnTo>
                    <a:pt x="388620" y="1295400"/>
                  </a:lnTo>
                  <a:lnTo>
                    <a:pt x="266700" y="1287780"/>
                  </a:lnTo>
                  <a:lnTo>
                    <a:pt x="38100" y="1104900"/>
                  </a:lnTo>
                  <a:close/>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Freeform 14"/>
            <p:cNvSpPr/>
            <p:nvPr/>
          </p:nvSpPr>
          <p:spPr>
            <a:xfrm>
              <a:off x="3299460" y="3337560"/>
              <a:ext cx="914400" cy="792480"/>
            </a:xfrm>
            <a:custGeom>
              <a:avLst/>
              <a:gdLst>
                <a:gd name="connsiteX0" fmla="*/ 0 w 914400"/>
                <a:gd name="connsiteY0" fmla="*/ 0 h 792480"/>
                <a:gd name="connsiteX1" fmla="*/ 297180 w 914400"/>
                <a:gd name="connsiteY1" fmla="*/ 137160 h 792480"/>
                <a:gd name="connsiteX2" fmla="*/ 586740 w 914400"/>
                <a:gd name="connsiteY2" fmla="*/ 144780 h 792480"/>
                <a:gd name="connsiteX3" fmla="*/ 914400 w 914400"/>
                <a:gd name="connsiteY3" fmla="*/ 7620 h 792480"/>
                <a:gd name="connsiteX4" fmla="*/ 899160 w 914400"/>
                <a:gd name="connsiteY4" fmla="*/ 670560 h 792480"/>
                <a:gd name="connsiteX5" fmla="*/ 777240 w 914400"/>
                <a:gd name="connsiteY5" fmla="*/ 731520 h 792480"/>
                <a:gd name="connsiteX6" fmla="*/ 548640 w 914400"/>
                <a:gd name="connsiteY6" fmla="*/ 792480 h 792480"/>
                <a:gd name="connsiteX7" fmla="*/ 365760 w 914400"/>
                <a:gd name="connsiteY7" fmla="*/ 777240 h 792480"/>
                <a:gd name="connsiteX8" fmla="*/ 152400 w 914400"/>
                <a:gd name="connsiteY8" fmla="*/ 701040 h 792480"/>
                <a:gd name="connsiteX9" fmla="*/ 38100 w 914400"/>
                <a:gd name="connsiteY9" fmla="*/ 632460 h 792480"/>
                <a:gd name="connsiteX10" fmla="*/ 0 w 914400"/>
                <a:gd name="connsiteY10" fmla="*/ 0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792480">
                  <a:moveTo>
                    <a:pt x="0" y="0"/>
                  </a:moveTo>
                  <a:lnTo>
                    <a:pt x="297180" y="137160"/>
                  </a:lnTo>
                  <a:lnTo>
                    <a:pt x="586740" y="144780"/>
                  </a:lnTo>
                  <a:lnTo>
                    <a:pt x="914400" y="7620"/>
                  </a:lnTo>
                  <a:lnTo>
                    <a:pt x="899160" y="670560"/>
                  </a:lnTo>
                  <a:lnTo>
                    <a:pt x="777240" y="731520"/>
                  </a:lnTo>
                  <a:lnTo>
                    <a:pt x="548640" y="792480"/>
                  </a:lnTo>
                  <a:lnTo>
                    <a:pt x="365760" y="777240"/>
                  </a:lnTo>
                  <a:lnTo>
                    <a:pt x="152400" y="701040"/>
                  </a:lnTo>
                  <a:lnTo>
                    <a:pt x="38100" y="6324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l 12"/>
            <p:cNvSpPr/>
            <p:nvPr/>
          </p:nvSpPr>
          <p:spPr>
            <a:xfrm>
              <a:off x="1965960" y="1919287"/>
              <a:ext cx="1592580" cy="6461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4" name="Group 5"/>
            <p:cNvGrpSpPr>
              <a:grpSpLocks noChangeAspect="1"/>
            </p:cNvGrpSpPr>
            <p:nvPr/>
          </p:nvGrpSpPr>
          <p:grpSpPr bwMode="auto">
            <a:xfrm>
              <a:off x="639110" y="1889043"/>
              <a:ext cx="5228761" cy="3085392"/>
              <a:chOff x="-3641" y="322"/>
              <a:chExt cx="3569" cy="2106"/>
            </a:xfrm>
            <a:solidFill>
              <a:schemeClr val="tx1"/>
            </a:solidFill>
          </p:grpSpPr>
          <p:sp>
            <p:nvSpPr>
              <p:cNvPr id="6" name="Freeform 6"/>
              <p:cNvSpPr>
                <a:spLocks noEditPoints="1"/>
              </p:cNvSpPr>
              <p:nvPr/>
            </p:nvSpPr>
            <p:spPr bwMode="auto">
              <a:xfrm>
                <a:off x="-1102" y="1915"/>
                <a:ext cx="563" cy="261"/>
              </a:xfrm>
              <a:custGeom>
                <a:avLst/>
                <a:gdLst>
                  <a:gd name="T0" fmla="*/ 441 w 458"/>
                  <a:gd name="T1" fmla="*/ 81 h 212"/>
                  <a:gd name="T2" fmla="*/ 379 w 458"/>
                  <a:gd name="T3" fmla="*/ 32 h 212"/>
                  <a:gd name="T4" fmla="*/ 325 w 458"/>
                  <a:gd name="T5" fmla="*/ 20 h 212"/>
                  <a:gd name="T6" fmla="*/ 275 w 458"/>
                  <a:gd name="T7" fmla="*/ 9 h 212"/>
                  <a:gd name="T8" fmla="*/ 136 w 458"/>
                  <a:gd name="T9" fmla="*/ 0 h 212"/>
                  <a:gd name="T10" fmla="*/ 95 w 458"/>
                  <a:gd name="T11" fmla="*/ 4 h 212"/>
                  <a:gd name="T12" fmla="*/ 39 w 458"/>
                  <a:gd name="T13" fmla="*/ 24 h 212"/>
                  <a:gd name="T14" fmla="*/ 10 w 458"/>
                  <a:gd name="T15" fmla="*/ 54 h 212"/>
                  <a:gd name="T16" fmla="*/ 2 w 458"/>
                  <a:gd name="T17" fmla="*/ 108 h 212"/>
                  <a:gd name="T18" fmla="*/ 26 w 458"/>
                  <a:gd name="T19" fmla="*/ 152 h 212"/>
                  <a:gd name="T20" fmla="*/ 62 w 458"/>
                  <a:gd name="T21" fmla="*/ 184 h 212"/>
                  <a:gd name="T22" fmla="*/ 89 w 458"/>
                  <a:gd name="T23" fmla="*/ 197 h 212"/>
                  <a:gd name="T24" fmla="*/ 113 w 458"/>
                  <a:gd name="T25" fmla="*/ 205 h 212"/>
                  <a:gd name="T26" fmla="*/ 202 w 458"/>
                  <a:gd name="T27" fmla="*/ 212 h 212"/>
                  <a:gd name="T28" fmla="*/ 290 w 458"/>
                  <a:gd name="T29" fmla="*/ 209 h 212"/>
                  <a:gd name="T30" fmla="*/ 354 w 458"/>
                  <a:gd name="T31" fmla="*/ 205 h 212"/>
                  <a:gd name="T32" fmla="*/ 409 w 458"/>
                  <a:gd name="T33" fmla="*/ 192 h 212"/>
                  <a:gd name="T34" fmla="*/ 452 w 458"/>
                  <a:gd name="T35" fmla="*/ 154 h 212"/>
                  <a:gd name="T36" fmla="*/ 239 w 458"/>
                  <a:gd name="T37" fmla="*/ 178 h 212"/>
                  <a:gd name="T38" fmla="*/ 180 w 458"/>
                  <a:gd name="T39" fmla="*/ 184 h 212"/>
                  <a:gd name="T40" fmla="*/ 115 w 458"/>
                  <a:gd name="T41" fmla="*/ 177 h 212"/>
                  <a:gd name="T42" fmla="*/ 84 w 458"/>
                  <a:gd name="T43" fmla="*/ 165 h 212"/>
                  <a:gd name="T44" fmla="*/ 52 w 458"/>
                  <a:gd name="T45" fmla="*/ 139 h 212"/>
                  <a:gd name="T46" fmla="*/ 33 w 458"/>
                  <a:gd name="T47" fmla="*/ 107 h 212"/>
                  <a:gd name="T48" fmla="*/ 33 w 458"/>
                  <a:gd name="T49" fmla="*/ 74 h 212"/>
                  <a:gd name="T50" fmla="*/ 68 w 458"/>
                  <a:gd name="T51" fmla="*/ 42 h 212"/>
                  <a:gd name="T52" fmla="*/ 109 w 458"/>
                  <a:gd name="T53" fmla="*/ 30 h 212"/>
                  <a:gd name="T54" fmla="*/ 153 w 458"/>
                  <a:gd name="T55" fmla="*/ 28 h 212"/>
                  <a:gd name="T56" fmla="*/ 199 w 458"/>
                  <a:gd name="T57" fmla="*/ 26 h 212"/>
                  <a:gd name="T58" fmla="*/ 238 w 458"/>
                  <a:gd name="T59" fmla="*/ 41 h 212"/>
                  <a:gd name="T60" fmla="*/ 253 w 458"/>
                  <a:gd name="T61" fmla="*/ 73 h 212"/>
                  <a:gd name="T62" fmla="*/ 258 w 458"/>
                  <a:gd name="T63" fmla="*/ 117 h 212"/>
                  <a:gd name="T64" fmla="*/ 239 w 458"/>
                  <a:gd name="T65" fmla="*/ 178 h 212"/>
                  <a:gd name="T66" fmla="*/ 423 w 458"/>
                  <a:gd name="T67" fmla="*/ 147 h 212"/>
                  <a:gd name="T68" fmla="*/ 370 w 458"/>
                  <a:gd name="T69" fmla="*/ 175 h 212"/>
                  <a:gd name="T70" fmla="*/ 309 w 458"/>
                  <a:gd name="T71" fmla="*/ 180 h 212"/>
                  <a:gd name="T72" fmla="*/ 256 w 458"/>
                  <a:gd name="T73" fmla="*/ 184 h 212"/>
                  <a:gd name="T74" fmla="*/ 278 w 458"/>
                  <a:gd name="T75" fmla="*/ 120 h 212"/>
                  <a:gd name="T76" fmla="*/ 274 w 458"/>
                  <a:gd name="T77" fmla="*/ 78 h 212"/>
                  <a:gd name="T78" fmla="*/ 252 w 458"/>
                  <a:gd name="T79" fmla="*/ 35 h 212"/>
                  <a:gd name="T80" fmla="*/ 272 w 458"/>
                  <a:gd name="T81" fmla="*/ 33 h 212"/>
                  <a:gd name="T82" fmla="*/ 350 w 458"/>
                  <a:gd name="T83" fmla="*/ 50 h 212"/>
                  <a:gd name="T84" fmla="*/ 399 w 458"/>
                  <a:gd name="T85" fmla="*/ 73 h 212"/>
                  <a:gd name="T86" fmla="*/ 414 w 458"/>
                  <a:gd name="T87" fmla="*/ 90 h 212"/>
                  <a:gd name="T88" fmla="*/ 429 w 458"/>
                  <a:gd name="T89" fmla="*/ 13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212">
                    <a:moveTo>
                      <a:pt x="455" y="108"/>
                    </a:moveTo>
                    <a:cubicBezTo>
                      <a:pt x="453" y="101"/>
                      <a:pt x="450" y="96"/>
                      <a:pt x="447" y="90"/>
                    </a:cubicBezTo>
                    <a:cubicBezTo>
                      <a:pt x="445" y="87"/>
                      <a:pt x="443" y="84"/>
                      <a:pt x="441" y="81"/>
                    </a:cubicBezTo>
                    <a:cubicBezTo>
                      <a:pt x="436" y="74"/>
                      <a:pt x="431" y="68"/>
                      <a:pt x="426" y="62"/>
                    </a:cubicBezTo>
                    <a:cubicBezTo>
                      <a:pt x="419" y="54"/>
                      <a:pt x="410" y="48"/>
                      <a:pt x="402" y="43"/>
                    </a:cubicBezTo>
                    <a:cubicBezTo>
                      <a:pt x="394" y="39"/>
                      <a:pt x="386" y="36"/>
                      <a:pt x="379" y="32"/>
                    </a:cubicBezTo>
                    <a:cubicBezTo>
                      <a:pt x="372" y="30"/>
                      <a:pt x="365" y="28"/>
                      <a:pt x="358" y="26"/>
                    </a:cubicBezTo>
                    <a:cubicBezTo>
                      <a:pt x="351" y="24"/>
                      <a:pt x="344" y="23"/>
                      <a:pt x="337" y="22"/>
                    </a:cubicBezTo>
                    <a:cubicBezTo>
                      <a:pt x="333" y="21"/>
                      <a:pt x="329" y="20"/>
                      <a:pt x="325" y="20"/>
                    </a:cubicBezTo>
                    <a:cubicBezTo>
                      <a:pt x="323" y="19"/>
                      <a:pt x="321" y="18"/>
                      <a:pt x="319" y="18"/>
                    </a:cubicBezTo>
                    <a:cubicBezTo>
                      <a:pt x="312" y="16"/>
                      <a:pt x="304" y="15"/>
                      <a:pt x="297" y="13"/>
                    </a:cubicBezTo>
                    <a:cubicBezTo>
                      <a:pt x="290" y="11"/>
                      <a:pt x="283" y="10"/>
                      <a:pt x="275" y="9"/>
                    </a:cubicBezTo>
                    <a:cubicBezTo>
                      <a:pt x="264" y="6"/>
                      <a:pt x="253" y="4"/>
                      <a:pt x="241" y="4"/>
                    </a:cubicBezTo>
                    <a:cubicBezTo>
                      <a:pt x="211" y="2"/>
                      <a:pt x="182" y="1"/>
                      <a:pt x="152" y="1"/>
                    </a:cubicBezTo>
                    <a:cubicBezTo>
                      <a:pt x="147" y="1"/>
                      <a:pt x="142" y="0"/>
                      <a:pt x="136" y="0"/>
                    </a:cubicBezTo>
                    <a:cubicBezTo>
                      <a:pt x="135" y="0"/>
                      <a:pt x="133" y="0"/>
                      <a:pt x="131" y="1"/>
                    </a:cubicBezTo>
                    <a:cubicBezTo>
                      <a:pt x="123" y="1"/>
                      <a:pt x="116" y="1"/>
                      <a:pt x="109" y="2"/>
                    </a:cubicBezTo>
                    <a:cubicBezTo>
                      <a:pt x="104" y="2"/>
                      <a:pt x="100" y="3"/>
                      <a:pt x="95" y="4"/>
                    </a:cubicBezTo>
                    <a:cubicBezTo>
                      <a:pt x="89" y="5"/>
                      <a:pt x="84" y="6"/>
                      <a:pt x="78" y="8"/>
                    </a:cubicBezTo>
                    <a:cubicBezTo>
                      <a:pt x="70" y="11"/>
                      <a:pt x="63" y="13"/>
                      <a:pt x="55" y="16"/>
                    </a:cubicBezTo>
                    <a:cubicBezTo>
                      <a:pt x="50" y="18"/>
                      <a:pt x="44" y="21"/>
                      <a:pt x="39" y="24"/>
                    </a:cubicBezTo>
                    <a:cubicBezTo>
                      <a:pt x="36" y="26"/>
                      <a:pt x="33" y="28"/>
                      <a:pt x="30" y="30"/>
                    </a:cubicBezTo>
                    <a:cubicBezTo>
                      <a:pt x="25" y="34"/>
                      <a:pt x="20" y="38"/>
                      <a:pt x="16" y="44"/>
                    </a:cubicBezTo>
                    <a:cubicBezTo>
                      <a:pt x="14" y="47"/>
                      <a:pt x="12" y="50"/>
                      <a:pt x="10" y="54"/>
                    </a:cubicBezTo>
                    <a:cubicBezTo>
                      <a:pt x="7" y="60"/>
                      <a:pt x="5" y="65"/>
                      <a:pt x="3" y="71"/>
                    </a:cubicBezTo>
                    <a:cubicBezTo>
                      <a:pt x="2" y="78"/>
                      <a:pt x="0" y="85"/>
                      <a:pt x="0" y="92"/>
                    </a:cubicBezTo>
                    <a:cubicBezTo>
                      <a:pt x="1" y="97"/>
                      <a:pt x="1" y="103"/>
                      <a:pt x="2" y="108"/>
                    </a:cubicBezTo>
                    <a:cubicBezTo>
                      <a:pt x="4" y="116"/>
                      <a:pt x="8" y="124"/>
                      <a:pt x="13" y="131"/>
                    </a:cubicBezTo>
                    <a:cubicBezTo>
                      <a:pt x="15" y="134"/>
                      <a:pt x="16" y="137"/>
                      <a:pt x="18" y="140"/>
                    </a:cubicBezTo>
                    <a:cubicBezTo>
                      <a:pt x="21" y="144"/>
                      <a:pt x="23" y="148"/>
                      <a:pt x="26" y="152"/>
                    </a:cubicBezTo>
                    <a:cubicBezTo>
                      <a:pt x="28" y="156"/>
                      <a:pt x="31" y="159"/>
                      <a:pt x="34" y="162"/>
                    </a:cubicBezTo>
                    <a:cubicBezTo>
                      <a:pt x="38" y="166"/>
                      <a:pt x="42" y="170"/>
                      <a:pt x="47" y="173"/>
                    </a:cubicBezTo>
                    <a:cubicBezTo>
                      <a:pt x="52" y="177"/>
                      <a:pt x="57" y="180"/>
                      <a:pt x="62" y="184"/>
                    </a:cubicBezTo>
                    <a:cubicBezTo>
                      <a:pt x="64" y="185"/>
                      <a:pt x="65" y="186"/>
                      <a:pt x="67" y="188"/>
                    </a:cubicBezTo>
                    <a:cubicBezTo>
                      <a:pt x="70" y="190"/>
                      <a:pt x="74" y="192"/>
                      <a:pt x="78" y="193"/>
                    </a:cubicBezTo>
                    <a:cubicBezTo>
                      <a:pt x="81" y="195"/>
                      <a:pt x="85" y="196"/>
                      <a:pt x="89" y="197"/>
                    </a:cubicBezTo>
                    <a:cubicBezTo>
                      <a:pt x="92" y="198"/>
                      <a:pt x="96" y="199"/>
                      <a:pt x="99" y="201"/>
                    </a:cubicBezTo>
                    <a:cubicBezTo>
                      <a:pt x="102" y="202"/>
                      <a:pt x="105" y="203"/>
                      <a:pt x="108" y="203"/>
                    </a:cubicBezTo>
                    <a:cubicBezTo>
                      <a:pt x="110" y="204"/>
                      <a:pt x="112" y="204"/>
                      <a:pt x="113" y="205"/>
                    </a:cubicBezTo>
                    <a:cubicBezTo>
                      <a:pt x="121" y="206"/>
                      <a:pt x="130" y="207"/>
                      <a:pt x="138" y="208"/>
                    </a:cubicBezTo>
                    <a:cubicBezTo>
                      <a:pt x="145" y="209"/>
                      <a:pt x="152" y="209"/>
                      <a:pt x="159" y="210"/>
                    </a:cubicBezTo>
                    <a:cubicBezTo>
                      <a:pt x="173" y="212"/>
                      <a:pt x="187" y="212"/>
                      <a:pt x="202" y="212"/>
                    </a:cubicBezTo>
                    <a:cubicBezTo>
                      <a:pt x="217" y="212"/>
                      <a:pt x="231" y="212"/>
                      <a:pt x="246" y="212"/>
                    </a:cubicBezTo>
                    <a:cubicBezTo>
                      <a:pt x="253" y="212"/>
                      <a:pt x="261" y="212"/>
                      <a:pt x="268" y="211"/>
                    </a:cubicBezTo>
                    <a:cubicBezTo>
                      <a:pt x="276" y="211"/>
                      <a:pt x="283" y="210"/>
                      <a:pt x="290" y="209"/>
                    </a:cubicBezTo>
                    <a:cubicBezTo>
                      <a:pt x="297" y="209"/>
                      <a:pt x="304" y="208"/>
                      <a:pt x="310" y="207"/>
                    </a:cubicBezTo>
                    <a:cubicBezTo>
                      <a:pt x="318" y="207"/>
                      <a:pt x="325" y="207"/>
                      <a:pt x="332" y="206"/>
                    </a:cubicBezTo>
                    <a:cubicBezTo>
                      <a:pt x="339" y="206"/>
                      <a:pt x="347" y="206"/>
                      <a:pt x="354" y="205"/>
                    </a:cubicBezTo>
                    <a:cubicBezTo>
                      <a:pt x="364" y="204"/>
                      <a:pt x="373" y="203"/>
                      <a:pt x="382" y="201"/>
                    </a:cubicBezTo>
                    <a:cubicBezTo>
                      <a:pt x="387" y="200"/>
                      <a:pt x="391" y="199"/>
                      <a:pt x="396" y="197"/>
                    </a:cubicBezTo>
                    <a:cubicBezTo>
                      <a:pt x="400" y="196"/>
                      <a:pt x="405" y="194"/>
                      <a:pt x="409" y="192"/>
                    </a:cubicBezTo>
                    <a:cubicBezTo>
                      <a:pt x="415" y="189"/>
                      <a:pt x="421" y="186"/>
                      <a:pt x="426" y="182"/>
                    </a:cubicBezTo>
                    <a:cubicBezTo>
                      <a:pt x="431" y="179"/>
                      <a:pt x="436" y="176"/>
                      <a:pt x="440" y="171"/>
                    </a:cubicBezTo>
                    <a:cubicBezTo>
                      <a:pt x="445" y="166"/>
                      <a:pt x="449" y="160"/>
                      <a:pt x="452" y="154"/>
                    </a:cubicBezTo>
                    <a:cubicBezTo>
                      <a:pt x="456" y="145"/>
                      <a:pt x="458" y="136"/>
                      <a:pt x="457" y="126"/>
                    </a:cubicBezTo>
                    <a:cubicBezTo>
                      <a:pt x="457" y="120"/>
                      <a:pt x="456" y="114"/>
                      <a:pt x="455" y="108"/>
                    </a:cubicBezTo>
                    <a:close/>
                    <a:moveTo>
                      <a:pt x="239" y="178"/>
                    </a:moveTo>
                    <a:cubicBezTo>
                      <a:pt x="237" y="180"/>
                      <a:pt x="235" y="183"/>
                      <a:pt x="232" y="185"/>
                    </a:cubicBezTo>
                    <a:cubicBezTo>
                      <a:pt x="230" y="185"/>
                      <a:pt x="227" y="185"/>
                      <a:pt x="224" y="185"/>
                    </a:cubicBezTo>
                    <a:cubicBezTo>
                      <a:pt x="209" y="185"/>
                      <a:pt x="195" y="185"/>
                      <a:pt x="180" y="184"/>
                    </a:cubicBezTo>
                    <a:cubicBezTo>
                      <a:pt x="172" y="184"/>
                      <a:pt x="164" y="183"/>
                      <a:pt x="156" y="182"/>
                    </a:cubicBezTo>
                    <a:cubicBezTo>
                      <a:pt x="149" y="181"/>
                      <a:pt x="141" y="180"/>
                      <a:pt x="134" y="180"/>
                    </a:cubicBezTo>
                    <a:cubicBezTo>
                      <a:pt x="128" y="179"/>
                      <a:pt x="122" y="178"/>
                      <a:pt x="115" y="177"/>
                    </a:cubicBezTo>
                    <a:cubicBezTo>
                      <a:pt x="110" y="176"/>
                      <a:pt x="105" y="173"/>
                      <a:pt x="100" y="172"/>
                    </a:cubicBezTo>
                    <a:cubicBezTo>
                      <a:pt x="97" y="171"/>
                      <a:pt x="94" y="170"/>
                      <a:pt x="90" y="168"/>
                    </a:cubicBezTo>
                    <a:cubicBezTo>
                      <a:pt x="88" y="167"/>
                      <a:pt x="86" y="166"/>
                      <a:pt x="84" y="165"/>
                    </a:cubicBezTo>
                    <a:cubicBezTo>
                      <a:pt x="79" y="161"/>
                      <a:pt x="75" y="158"/>
                      <a:pt x="71" y="155"/>
                    </a:cubicBezTo>
                    <a:cubicBezTo>
                      <a:pt x="67" y="152"/>
                      <a:pt x="63" y="149"/>
                      <a:pt x="59" y="147"/>
                    </a:cubicBezTo>
                    <a:cubicBezTo>
                      <a:pt x="56" y="144"/>
                      <a:pt x="54" y="142"/>
                      <a:pt x="52" y="139"/>
                    </a:cubicBezTo>
                    <a:cubicBezTo>
                      <a:pt x="50" y="136"/>
                      <a:pt x="48" y="132"/>
                      <a:pt x="46" y="129"/>
                    </a:cubicBezTo>
                    <a:cubicBezTo>
                      <a:pt x="44" y="126"/>
                      <a:pt x="43" y="124"/>
                      <a:pt x="41" y="121"/>
                    </a:cubicBezTo>
                    <a:cubicBezTo>
                      <a:pt x="38" y="117"/>
                      <a:pt x="35" y="112"/>
                      <a:pt x="33" y="107"/>
                    </a:cubicBezTo>
                    <a:cubicBezTo>
                      <a:pt x="32" y="104"/>
                      <a:pt x="31" y="102"/>
                      <a:pt x="31" y="98"/>
                    </a:cubicBezTo>
                    <a:cubicBezTo>
                      <a:pt x="30" y="94"/>
                      <a:pt x="30" y="90"/>
                      <a:pt x="30" y="85"/>
                    </a:cubicBezTo>
                    <a:cubicBezTo>
                      <a:pt x="31" y="81"/>
                      <a:pt x="32" y="78"/>
                      <a:pt x="33" y="74"/>
                    </a:cubicBezTo>
                    <a:cubicBezTo>
                      <a:pt x="35" y="69"/>
                      <a:pt x="38" y="65"/>
                      <a:pt x="40" y="61"/>
                    </a:cubicBezTo>
                    <a:cubicBezTo>
                      <a:pt x="42" y="59"/>
                      <a:pt x="44" y="57"/>
                      <a:pt x="46" y="56"/>
                    </a:cubicBezTo>
                    <a:cubicBezTo>
                      <a:pt x="53" y="50"/>
                      <a:pt x="60" y="46"/>
                      <a:pt x="68" y="42"/>
                    </a:cubicBezTo>
                    <a:cubicBezTo>
                      <a:pt x="74" y="40"/>
                      <a:pt x="79" y="38"/>
                      <a:pt x="85" y="37"/>
                    </a:cubicBezTo>
                    <a:cubicBezTo>
                      <a:pt x="89" y="35"/>
                      <a:pt x="93" y="34"/>
                      <a:pt x="96" y="33"/>
                    </a:cubicBezTo>
                    <a:cubicBezTo>
                      <a:pt x="101" y="32"/>
                      <a:pt x="105" y="31"/>
                      <a:pt x="109" y="30"/>
                    </a:cubicBezTo>
                    <a:cubicBezTo>
                      <a:pt x="111" y="30"/>
                      <a:pt x="113" y="30"/>
                      <a:pt x="116" y="30"/>
                    </a:cubicBezTo>
                    <a:cubicBezTo>
                      <a:pt x="114" y="30"/>
                      <a:pt x="113" y="30"/>
                      <a:pt x="112" y="30"/>
                    </a:cubicBezTo>
                    <a:cubicBezTo>
                      <a:pt x="125" y="28"/>
                      <a:pt x="139" y="28"/>
                      <a:pt x="153" y="28"/>
                    </a:cubicBezTo>
                    <a:cubicBezTo>
                      <a:pt x="167" y="27"/>
                      <a:pt x="181" y="27"/>
                      <a:pt x="195" y="26"/>
                    </a:cubicBezTo>
                    <a:cubicBezTo>
                      <a:pt x="196" y="26"/>
                      <a:pt x="197" y="26"/>
                      <a:pt x="198" y="26"/>
                    </a:cubicBezTo>
                    <a:cubicBezTo>
                      <a:pt x="199" y="26"/>
                      <a:pt x="199" y="26"/>
                      <a:pt x="199" y="26"/>
                    </a:cubicBezTo>
                    <a:cubicBezTo>
                      <a:pt x="206" y="27"/>
                      <a:pt x="214" y="27"/>
                      <a:pt x="221" y="27"/>
                    </a:cubicBezTo>
                    <a:cubicBezTo>
                      <a:pt x="224" y="29"/>
                      <a:pt x="227" y="31"/>
                      <a:pt x="230" y="33"/>
                    </a:cubicBezTo>
                    <a:cubicBezTo>
                      <a:pt x="233" y="35"/>
                      <a:pt x="235" y="38"/>
                      <a:pt x="238" y="41"/>
                    </a:cubicBezTo>
                    <a:cubicBezTo>
                      <a:pt x="240" y="43"/>
                      <a:pt x="242" y="46"/>
                      <a:pt x="243" y="49"/>
                    </a:cubicBezTo>
                    <a:cubicBezTo>
                      <a:pt x="246" y="53"/>
                      <a:pt x="248" y="57"/>
                      <a:pt x="250" y="62"/>
                    </a:cubicBezTo>
                    <a:cubicBezTo>
                      <a:pt x="252" y="65"/>
                      <a:pt x="252" y="69"/>
                      <a:pt x="253" y="73"/>
                    </a:cubicBezTo>
                    <a:cubicBezTo>
                      <a:pt x="254" y="76"/>
                      <a:pt x="255" y="79"/>
                      <a:pt x="255" y="82"/>
                    </a:cubicBezTo>
                    <a:cubicBezTo>
                      <a:pt x="256" y="87"/>
                      <a:pt x="256" y="92"/>
                      <a:pt x="257" y="97"/>
                    </a:cubicBezTo>
                    <a:cubicBezTo>
                      <a:pt x="258" y="103"/>
                      <a:pt x="258" y="110"/>
                      <a:pt x="258" y="117"/>
                    </a:cubicBezTo>
                    <a:cubicBezTo>
                      <a:pt x="258" y="123"/>
                      <a:pt x="258" y="128"/>
                      <a:pt x="257" y="134"/>
                    </a:cubicBezTo>
                    <a:cubicBezTo>
                      <a:pt x="256" y="141"/>
                      <a:pt x="255" y="148"/>
                      <a:pt x="252" y="154"/>
                    </a:cubicBezTo>
                    <a:cubicBezTo>
                      <a:pt x="248" y="162"/>
                      <a:pt x="244" y="170"/>
                      <a:pt x="239" y="178"/>
                    </a:cubicBezTo>
                    <a:close/>
                    <a:moveTo>
                      <a:pt x="429" y="133"/>
                    </a:moveTo>
                    <a:cubicBezTo>
                      <a:pt x="429" y="135"/>
                      <a:pt x="428" y="138"/>
                      <a:pt x="427" y="140"/>
                    </a:cubicBezTo>
                    <a:cubicBezTo>
                      <a:pt x="426" y="142"/>
                      <a:pt x="425" y="145"/>
                      <a:pt x="423" y="147"/>
                    </a:cubicBezTo>
                    <a:cubicBezTo>
                      <a:pt x="421" y="150"/>
                      <a:pt x="419" y="152"/>
                      <a:pt x="416" y="155"/>
                    </a:cubicBezTo>
                    <a:cubicBezTo>
                      <a:pt x="408" y="160"/>
                      <a:pt x="400" y="164"/>
                      <a:pt x="392" y="168"/>
                    </a:cubicBezTo>
                    <a:cubicBezTo>
                      <a:pt x="385" y="171"/>
                      <a:pt x="378" y="173"/>
                      <a:pt x="370" y="175"/>
                    </a:cubicBezTo>
                    <a:cubicBezTo>
                      <a:pt x="364" y="176"/>
                      <a:pt x="359" y="177"/>
                      <a:pt x="353" y="177"/>
                    </a:cubicBezTo>
                    <a:cubicBezTo>
                      <a:pt x="346" y="178"/>
                      <a:pt x="339" y="178"/>
                      <a:pt x="332" y="179"/>
                    </a:cubicBezTo>
                    <a:cubicBezTo>
                      <a:pt x="324" y="179"/>
                      <a:pt x="317" y="180"/>
                      <a:pt x="309" y="180"/>
                    </a:cubicBezTo>
                    <a:cubicBezTo>
                      <a:pt x="303" y="180"/>
                      <a:pt x="296" y="181"/>
                      <a:pt x="289" y="182"/>
                    </a:cubicBezTo>
                    <a:cubicBezTo>
                      <a:pt x="282" y="182"/>
                      <a:pt x="275" y="183"/>
                      <a:pt x="267" y="184"/>
                    </a:cubicBezTo>
                    <a:cubicBezTo>
                      <a:pt x="264" y="184"/>
                      <a:pt x="260" y="184"/>
                      <a:pt x="256" y="184"/>
                    </a:cubicBezTo>
                    <a:cubicBezTo>
                      <a:pt x="260" y="178"/>
                      <a:pt x="264" y="172"/>
                      <a:pt x="268" y="166"/>
                    </a:cubicBezTo>
                    <a:cubicBezTo>
                      <a:pt x="272" y="158"/>
                      <a:pt x="274" y="150"/>
                      <a:pt x="276" y="142"/>
                    </a:cubicBezTo>
                    <a:cubicBezTo>
                      <a:pt x="278" y="134"/>
                      <a:pt x="278" y="127"/>
                      <a:pt x="278" y="120"/>
                    </a:cubicBezTo>
                    <a:cubicBezTo>
                      <a:pt x="278" y="113"/>
                      <a:pt x="278" y="106"/>
                      <a:pt x="277" y="100"/>
                    </a:cubicBezTo>
                    <a:cubicBezTo>
                      <a:pt x="277" y="96"/>
                      <a:pt x="276" y="92"/>
                      <a:pt x="275" y="88"/>
                    </a:cubicBezTo>
                    <a:cubicBezTo>
                      <a:pt x="275" y="85"/>
                      <a:pt x="275" y="81"/>
                      <a:pt x="274" y="78"/>
                    </a:cubicBezTo>
                    <a:cubicBezTo>
                      <a:pt x="272" y="70"/>
                      <a:pt x="269" y="62"/>
                      <a:pt x="266" y="55"/>
                    </a:cubicBezTo>
                    <a:cubicBezTo>
                      <a:pt x="264" y="51"/>
                      <a:pt x="262" y="48"/>
                      <a:pt x="260" y="45"/>
                    </a:cubicBezTo>
                    <a:cubicBezTo>
                      <a:pt x="257" y="42"/>
                      <a:pt x="255" y="39"/>
                      <a:pt x="252" y="35"/>
                    </a:cubicBezTo>
                    <a:cubicBezTo>
                      <a:pt x="251" y="34"/>
                      <a:pt x="249" y="32"/>
                      <a:pt x="248" y="30"/>
                    </a:cubicBezTo>
                    <a:cubicBezTo>
                      <a:pt x="250" y="31"/>
                      <a:pt x="253" y="31"/>
                      <a:pt x="255" y="31"/>
                    </a:cubicBezTo>
                    <a:cubicBezTo>
                      <a:pt x="261" y="32"/>
                      <a:pt x="266" y="33"/>
                      <a:pt x="272" y="33"/>
                    </a:cubicBezTo>
                    <a:cubicBezTo>
                      <a:pt x="277" y="34"/>
                      <a:pt x="281" y="35"/>
                      <a:pt x="286" y="35"/>
                    </a:cubicBezTo>
                    <a:cubicBezTo>
                      <a:pt x="300" y="37"/>
                      <a:pt x="315" y="40"/>
                      <a:pt x="329" y="44"/>
                    </a:cubicBezTo>
                    <a:cubicBezTo>
                      <a:pt x="336" y="46"/>
                      <a:pt x="343" y="48"/>
                      <a:pt x="350" y="50"/>
                    </a:cubicBezTo>
                    <a:cubicBezTo>
                      <a:pt x="356" y="52"/>
                      <a:pt x="363" y="54"/>
                      <a:pt x="369" y="56"/>
                    </a:cubicBezTo>
                    <a:cubicBezTo>
                      <a:pt x="374" y="59"/>
                      <a:pt x="379" y="61"/>
                      <a:pt x="384" y="64"/>
                    </a:cubicBezTo>
                    <a:cubicBezTo>
                      <a:pt x="389" y="67"/>
                      <a:pt x="394" y="70"/>
                      <a:pt x="399" y="73"/>
                    </a:cubicBezTo>
                    <a:cubicBezTo>
                      <a:pt x="404" y="78"/>
                      <a:pt x="408" y="83"/>
                      <a:pt x="413" y="88"/>
                    </a:cubicBezTo>
                    <a:cubicBezTo>
                      <a:pt x="414" y="89"/>
                      <a:pt x="414" y="90"/>
                      <a:pt x="415" y="91"/>
                    </a:cubicBezTo>
                    <a:cubicBezTo>
                      <a:pt x="415" y="91"/>
                      <a:pt x="415" y="90"/>
                      <a:pt x="414" y="90"/>
                    </a:cubicBezTo>
                    <a:cubicBezTo>
                      <a:pt x="419" y="97"/>
                      <a:pt x="423" y="103"/>
                      <a:pt x="426" y="110"/>
                    </a:cubicBezTo>
                    <a:cubicBezTo>
                      <a:pt x="427" y="113"/>
                      <a:pt x="428" y="116"/>
                      <a:pt x="429" y="120"/>
                    </a:cubicBezTo>
                    <a:cubicBezTo>
                      <a:pt x="429" y="124"/>
                      <a:pt x="430" y="129"/>
                      <a:pt x="42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298" y="2013"/>
                <a:ext cx="446" cy="415"/>
              </a:xfrm>
              <a:custGeom>
                <a:avLst/>
                <a:gdLst>
                  <a:gd name="T0" fmla="*/ 349 w 363"/>
                  <a:gd name="T1" fmla="*/ 31 h 337"/>
                  <a:gd name="T2" fmla="*/ 334 w 363"/>
                  <a:gd name="T3" fmla="*/ 15 h 337"/>
                  <a:gd name="T4" fmla="*/ 315 w 363"/>
                  <a:gd name="T5" fmla="*/ 5 h 337"/>
                  <a:gd name="T6" fmla="*/ 268 w 363"/>
                  <a:gd name="T7" fmla="*/ 2 h 337"/>
                  <a:gd name="T8" fmla="*/ 243 w 363"/>
                  <a:gd name="T9" fmla="*/ 8 h 337"/>
                  <a:gd name="T10" fmla="*/ 194 w 363"/>
                  <a:gd name="T11" fmla="*/ 32 h 337"/>
                  <a:gd name="T12" fmla="*/ 131 w 363"/>
                  <a:gd name="T13" fmla="*/ 72 h 337"/>
                  <a:gd name="T14" fmla="*/ 70 w 363"/>
                  <a:gd name="T15" fmla="*/ 123 h 337"/>
                  <a:gd name="T16" fmla="*/ 48 w 363"/>
                  <a:gd name="T17" fmla="*/ 143 h 337"/>
                  <a:gd name="T18" fmla="*/ 34 w 363"/>
                  <a:gd name="T19" fmla="*/ 157 h 337"/>
                  <a:gd name="T20" fmla="*/ 11 w 363"/>
                  <a:gd name="T21" fmla="*/ 194 h 337"/>
                  <a:gd name="T22" fmla="*/ 7 w 363"/>
                  <a:gd name="T23" fmla="*/ 206 h 337"/>
                  <a:gd name="T24" fmla="*/ 4 w 363"/>
                  <a:gd name="T25" fmla="*/ 217 h 337"/>
                  <a:gd name="T26" fmla="*/ 10 w 363"/>
                  <a:gd name="T27" fmla="*/ 285 h 337"/>
                  <a:gd name="T28" fmla="*/ 52 w 363"/>
                  <a:gd name="T29" fmla="*/ 327 h 337"/>
                  <a:gd name="T30" fmla="*/ 145 w 363"/>
                  <a:gd name="T31" fmla="*/ 322 h 337"/>
                  <a:gd name="T32" fmla="*/ 187 w 363"/>
                  <a:gd name="T33" fmla="*/ 303 h 337"/>
                  <a:gd name="T34" fmla="*/ 227 w 363"/>
                  <a:gd name="T35" fmla="*/ 275 h 337"/>
                  <a:gd name="T36" fmla="*/ 254 w 363"/>
                  <a:gd name="T37" fmla="*/ 251 h 337"/>
                  <a:gd name="T38" fmla="*/ 287 w 363"/>
                  <a:gd name="T39" fmla="*/ 216 h 337"/>
                  <a:gd name="T40" fmla="*/ 299 w 363"/>
                  <a:gd name="T41" fmla="*/ 201 h 337"/>
                  <a:gd name="T42" fmla="*/ 302 w 363"/>
                  <a:gd name="T43" fmla="*/ 197 h 337"/>
                  <a:gd name="T44" fmla="*/ 305 w 363"/>
                  <a:gd name="T45" fmla="*/ 193 h 337"/>
                  <a:gd name="T46" fmla="*/ 304 w 363"/>
                  <a:gd name="T47" fmla="*/ 195 h 337"/>
                  <a:gd name="T48" fmla="*/ 328 w 363"/>
                  <a:gd name="T49" fmla="*/ 165 h 337"/>
                  <a:gd name="T50" fmla="*/ 341 w 363"/>
                  <a:gd name="T51" fmla="*/ 144 h 337"/>
                  <a:gd name="T52" fmla="*/ 358 w 363"/>
                  <a:gd name="T53" fmla="*/ 108 h 337"/>
                  <a:gd name="T54" fmla="*/ 362 w 363"/>
                  <a:gd name="T55" fmla="*/ 81 h 337"/>
                  <a:gd name="T56" fmla="*/ 355 w 363"/>
                  <a:gd name="T57" fmla="*/ 43 h 337"/>
                  <a:gd name="T58" fmla="*/ 240 w 363"/>
                  <a:gd name="T59" fmla="*/ 219 h 337"/>
                  <a:gd name="T60" fmla="*/ 220 w 363"/>
                  <a:gd name="T61" fmla="*/ 240 h 337"/>
                  <a:gd name="T62" fmla="*/ 171 w 363"/>
                  <a:gd name="T63" fmla="*/ 274 h 337"/>
                  <a:gd name="T64" fmla="*/ 124 w 363"/>
                  <a:gd name="T65" fmla="*/ 296 h 337"/>
                  <a:gd name="T66" fmla="*/ 79 w 363"/>
                  <a:gd name="T67" fmla="*/ 301 h 337"/>
                  <a:gd name="T68" fmla="*/ 61 w 363"/>
                  <a:gd name="T69" fmla="*/ 295 h 337"/>
                  <a:gd name="T70" fmla="*/ 35 w 363"/>
                  <a:gd name="T71" fmla="*/ 264 h 337"/>
                  <a:gd name="T72" fmla="*/ 29 w 363"/>
                  <a:gd name="T73" fmla="*/ 228 h 337"/>
                  <a:gd name="T74" fmla="*/ 33 w 363"/>
                  <a:gd name="T75" fmla="*/ 211 h 337"/>
                  <a:gd name="T76" fmla="*/ 51 w 363"/>
                  <a:gd name="T77" fmla="*/ 172 h 337"/>
                  <a:gd name="T78" fmla="*/ 72 w 363"/>
                  <a:gd name="T79" fmla="*/ 150 h 337"/>
                  <a:gd name="T80" fmla="*/ 73 w 363"/>
                  <a:gd name="T81" fmla="*/ 150 h 337"/>
                  <a:gd name="T82" fmla="*/ 100 w 363"/>
                  <a:gd name="T83" fmla="*/ 128 h 337"/>
                  <a:gd name="T84" fmla="*/ 152 w 363"/>
                  <a:gd name="T85" fmla="*/ 91 h 337"/>
                  <a:gd name="T86" fmla="*/ 182 w 363"/>
                  <a:gd name="T87" fmla="*/ 94 h 337"/>
                  <a:gd name="T88" fmla="*/ 202 w 363"/>
                  <a:gd name="T89" fmla="*/ 112 h 337"/>
                  <a:gd name="T90" fmla="*/ 233 w 363"/>
                  <a:gd name="T91" fmla="*/ 160 h 337"/>
                  <a:gd name="T92" fmla="*/ 240 w 363"/>
                  <a:gd name="T93" fmla="*/ 183 h 337"/>
                  <a:gd name="T94" fmla="*/ 240 w 363"/>
                  <a:gd name="T95" fmla="*/ 186 h 337"/>
                  <a:gd name="T96" fmla="*/ 242 w 363"/>
                  <a:gd name="T97" fmla="*/ 212 h 337"/>
                  <a:gd name="T98" fmla="*/ 325 w 363"/>
                  <a:gd name="T99" fmla="*/ 100 h 337"/>
                  <a:gd name="T100" fmla="*/ 297 w 363"/>
                  <a:gd name="T101" fmla="*/ 152 h 337"/>
                  <a:gd name="T102" fmla="*/ 275 w 363"/>
                  <a:gd name="T103" fmla="*/ 179 h 337"/>
                  <a:gd name="T104" fmla="*/ 254 w 363"/>
                  <a:gd name="T105" fmla="*/ 200 h 337"/>
                  <a:gd name="T106" fmla="*/ 252 w 363"/>
                  <a:gd name="T107" fmla="*/ 162 h 337"/>
                  <a:gd name="T108" fmla="*/ 229 w 363"/>
                  <a:gd name="T109" fmla="*/ 115 h 337"/>
                  <a:gd name="T110" fmla="*/ 204 w 363"/>
                  <a:gd name="T111" fmla="*/ 88 h 337"/>
                  <a:gd name="T112" fmla="*/ 176 w 363"/>
                  <a:gd name="T113" fmla="*/ 77 h 337"/>
                  <a:gd name="T114" fmla="*/ 214 w 363"/>
                  <a:gd name="T115" fmla="*/ 56 h 337"/>
                  <a:gd name="T116" fmla="*/ 261 w 363"/>
                  <a:gd name="T117" fmla="*/ 35 h 337"/>
                  <a:gd name="T118" fmla="*/ 293 w 363"/>
                  <a:gd name="T119" fmla="*/ 32 h 337"/>
                  <a:gd name="T120" fmla="*/ 310 w 363"/>
                  <a:gd name="T121" fmla="*/ 38 h 337"/>
                  <a:gd name="T122" fmla="*/ 324 w 363"/>
                  <a:gd name="T123" fmla="*/ 55 h 337"/>
                  <a:gd name="T124" fmla="*/ 329 w 363"/>
                  <a:gd name="T125" fmla="*/ 8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 h="337">
                    <a:moveTo>
                      <a:pt x="355" y="43"/>
                    </a:moveTo>
                    <a:cubicBezTo>
                      <a:pt x="353" y="39"/>
                      <a:pt x="351" y="35"/>
                      <a:pt x="349" y="31"/>
                    </a:cubicBezTo>
                    <a:cubicBezTo>
                      <a:pt x="346" y="27"/>
                      <a:pt x="343" y="23"/>
                      <a:pt x="339" y="20"/>
                    </a:cubicBezTo>
                    <a:cubicBezTo>
                      <a:pt x="338" y="18"/>
                      <a:pt x="336" y="17"/>
                      <a:pt x="334" y="15"/>
                    </a:cubicBezTo>
                    <a:cubicBezTo>
                      <a:pt x="331" y="13"/>
                      <a:pt x="329" y="11"/>
                      <a:pt x="326" y="9"/>
                    </a:cubicBezTo>
                    <a:cubicBezTo>
                      <a:pt x="323" y="7"/>
                      <a:pt x="319" y="6"/>
                      <a:pt x="315" y="5"/>
                    </a:cubicBezTo>
                    <a:cubicBezTo>
                      <a:pt x="307" y="1"/>
                      <a:pt x="297" y="0"/>
                      <a:pt x="288" y="0"/>
                    </a:cubicBezTo>
                    <a:cubicBezTo>
                      <a:pt x="281" y="0"/>
                      <a:pt x="274" y="1"/>
                      <a:pt x="268" y="2"/>
                    </a:cubicBezTo>
                    <a:cubicBezTo>
                      <a:pt x="264" y="2"/>
                      <a:pt x="260" y="3"/>
                      <a:pt x="256" y="4"/>
                    </a:cubicBezTo>
                    <a:cubicBezTo>
                      <a:pt x="251" y="5"/>
                      <a:pt x="247" y="7"/>
                      <a:pt x="243" y="8"/>
                    </a:cubicBezTo>
                    <a:cubicBezTo>
                      <a:pt x="234" y="11"/>
                      <a:pt x="226" y="16"/>
                      <a:pt x="217" y="20"/>
                    </a:cubicBezTo>
                    <a:cubicBezTo>
                      <a:pt x="210" y="24"/>
                      <a:pt x="202" y="28"/>
                      <a:pt x="194" y="32"/>
                    </a:cubicBezTo>
                    <a:cubicBezTo>
                      <a:pt x="180" y="41"/>
                      <a:pt x="165" y="48"/>
                      <a:pt x="152" y="57"/>
                    </a:cubicBezTo>
                    <a:cubicBezTo>
                      <a:pt x="144" y="62"/>
                      <a:pt x="137" y="67"/>
                      <a:pt x="131" y="72"/>
                    </a:cubicBezTo>
                    <a:cubicBezTo>
                      <a:pt x="123" y="78"/>
                      <a:pt x="116" y="84"/>
                      <a:pt x="109" y="90"/>
                    </a:cubicBezTo>
                    <a:cubicBezTo>
                      <a:pt x="96" y="100"/>
                      <a:pt x="83" y="111"/>
                      <a:pt x="70" y="123"/>
                    </a:cubicBezTo>
                    <a:cubicBezTo>
                      <a:pt x="64" y="129"/>
                      <a:pt x="57" y="134"/>
                      <a:pt x="50" y="140"/>
                    </a:cubicBezTo>
                    <a:cubicBezTo>
                      <a:pt x="50" y="141"/>
                      <a:pt x="49" y="142"/>
                      <a:pt x="48" y="143"/>
                    </a:cubicBezTo>
                    <a:cubicBezTo>
                      <a:pt x="46" y="145"/>
                      <a:pt x="44" y="147"/>
                      <a:pt x="42" y="148"/>
                    </a:cubicBezTo>
                    <a:cubicBezTo>
                      <a:pt x="40" y="151"/>
                      <a:pt x="37" y="154"/>
                      <a:pt x="34" y="157"/>
                    </a:cubicBezTo>
                    <a:cubicBezTo>
                      <a:pt x="29" y="164"/>
                      <a:pt x="24" y="170"/>
                      <a:pt x="19" y="177"/>
                    </a:cubicBezTo>
                    <a:cubicBezTo>
                      <a:pt x="15" y="182"/>
                      <a:pt x="13" y="188"/>
                      <a:pt x="11" y="194"/>
                    </a:cubicBezTo>
                    <a:cubicBezTo>
                      <a:pt x="9" y="198"/>
                      <a:pt x="8" y="202"/>
                      <a:pt x="7" y="206"/>
                    </a:cubicBezTo>
                    <a:cubicBezTo>
                      <a:pt x="7" y="206"/>
                      <a:pt x="7" y="206"/>
                      <a:pt x="7" y="206"/>
                    </a:cubicBezTo>
                    <a:cubicBezTo>
                      <a:pt x="7" y="207"/>
                      <a:pt x="7" y="207"/>
                      <a:pt x="7" y="207"/>
                    </a:cubicBezTo>
                    <a:cubicBezTo>
                      <a:pt x="6" y="211"/>
                      <a:pt x="5" y="214"/>
                      <a:pt x="4" y="217"/>
                    </a:cubicBezTo>
                    <a:cubicBezTo>
                      <a:pt x="2" y="223"/>
                      <a:pt x="2" y="229"/>
                      <a:pt x="1" y="235"/>
                    </a:cubicBezTo>
                    <a:cubicBezTo>
                      <a:pt x="0" y="252"/>
                      <a:pt x="3" y="270"/>
                      <a:pt x="10" y="285"/>
                    </a:cubicBezTo>
                    <a:cubicBezTo>
                      <a:pt x="15" y="293"/>
                      <a:pt x="21" y="300"/>
                      <a:pt x="27" y="307"/>
                    </a:cubicBezTo>
                    <a:cubicBezTo>
                      <a:pt x="34" y="315"/>
                      <a:pt x="42" y="323"/>
                      <a:pt x="52" y="327"/>
                    </a:cubicBezTo>
                    <a:cubicBezTo>
                      <a:pt x="72" y="337"/>
                      <a:pt x="96" y="336"/>
                      <a:pt x="117" y="332"/>
                    </a:cubicBezTo>
                    <a:cubicBezTo>
                      <a:pt x="127" y="330"/>
                      <a:pt x="136" y="326"/>
                      <a:pt x="145" y="322"/>
                    </a:cubicBezTo>
                    <a:cubicBezTo>
                      <a:pt x="151" y="318"/>
                      <a:pt x="158" y="315"/>
                      <a:pt x="164" y="312"/>
                    </a:cubicBezTo>
                    <a:cubicBezTo>
                      <a:pt x="172" y="309"/>
                      <a:pt x="180" y="306"/>
                      <a:pt x="187" y="303"/>
                    </a:cubicBezTo>
                    <a:cubicBezTo>
                      <a:pt x="198" y="298"/>
                      <a:pt x="208" y="291"/>
                      <a:pt x="217" y="284"/>
                    </a:cubicBezTo>
                    <a:cubicBezTo>
                      <a:pt x="221" y="281"/>
                      <a:pt x="224" y="278"/>
                      <a:pt x="227" y="275"/>
                    </a:cubicBezTo>
                    <a:cubicBezTo>
                      <a:pt x="230" y="272"/>
                      <a:pt x="234" y="270"/>
                      <a:pt x="237" y="268"/>
                    </a:cubicBezTo>
                    <a:cubicBezTo>
                      <a:pt x="243" y="262"/>
                      <a:pt x="248" y="257"/>
                      <a:pt x="254" y="251"/>
                    </a:cubicBezTo>
                    <a:cubicBezTo>
                      <a:pt x="260" y="245"/>
                      <a:pt x="265" y="239"/>
                      <a:pt x="271" y="233"/>
                    </a:cubicBezTo>
                    <a:cubicBezTo>
                      <a:pt x="276" y="228"/>
                      <a:pt x="281" y="221"/>
                      <a:pt x="287" y="216"/>
                    </a:cubicBezTo>
                    <a:cubicBezTo>
                      <a:pt x="289" y="213"/>
                      <a:pt x="292" y="210"/>
                      <a:pt x="294" y="207"/>
                    </a:cubicBezTo>
                    <a:cubicBezTo>
                      <a:pt x="296" y="205"/>
                      <a:pt x="298" y="203"/>
                      <a:pt x="299" y="201"/>
                    </a:cubicBezTo>
                    <a:cubicBezTo>
                      <a:pt x="300" y="200"/>
                      <a:pt x="301" y="199"/>
                      <a:pt x="302" y="197"/>
                    </a:cubicBezTo>
                    <a:cubicBezTo>
                      <a:pt x="302" y="197"/>
                      <a:pt x="302" y="197"/>
                      <a:pt x="302" y="197"/>
                    </a:cubicBezTo>
                    <a:cubicBezTo>
                      <a:pt x="303" y="197"/>
                      <a:pt x="303" y="197"/>
                      <a:pt x="303" y="197"/>
                    </a:cubicBezTo>
                    <a:cubicBezTo>
                      <a:pt x="304" y="195"/>
                      <a:pt x="304" y="194"/>
                      <a:pt x="305" y="193"/>
                    </a:cubicBezTo>
                    <a:cubicBezTo>
                      <a:pt x="305" y="193"/>
                      <a:pt x="305" y="193"/>
                      <a:pt x="305" y="193"/>
                    </a:cubicBezTo>
                    <a:cubicBezTo>
                      <a:pt x="305" y="194"/>
                      <a:pt x="304" y="195"/>
                      <a:pt x="304" y="195"/>
                    </a:cubicBezTo>
                    <a:cubicBezTo>
                      <a:pt x="306" y="192"/>
                      <a:pt x="308" y="189"/>
                      <a:pt x="311" y="186"/>
                    </a:cubicBezTo>
                    <a:cubicBezTo>
                      <a:pt x="316" y="179"/>
                      <a:pt x="322" y="172"/>
                      <a:pt x="328" y="165"/>
                    </a:cubicBezTo>
                    <a:cubicBezTo>
                      <a:pt x="330" y="162"/>
                      <a:pt x="332" y="158"/>
                      <a:pt x="334" y="155"/>
                    </a:cubicBezTo>
                    <a:cubicBezTo>
                      <a:pt x="337" y="151"/>
                      <a:pt x="339" y="148"/>
                      <a:pt x="341" y="144"/>
                    </a:cubicBezTo>
                    <a:cubicBezTo>
                      <a:pt x="345" y="137"/>
                      <a:pt x="348" y="129"/>
                      <a:pt x="352" y="121"/>
                    </a:cubicBezTo>
                    <a:cubicBezTo>
                      <a:pt x="354" y="117"/>
                      <a:pt x="356" y="112"/>
                      <a:pt x="358" y="108"/>
                    </a:cubicBezTo>
                    <a:cubicBezTo>
                      <a:pt x="359" y="104"/>
                      <a:pt x="360" y="101"/>
                      <a:pt x="361" y="97"/>
                    </a:cubicBezTo>
                    <a:cubicBezTo>
                      <a:pt x="362" y="92"/>
                      <a:pt x="363" y="86"/>
                      <a:pt x="362" y="81"/>
                    </a:cubicBezTo>
                    <a:cubicBezTo>
                      <a:pt x="362" y="75"/>
                      <a:pt x="362" y="70"/>
                      <a:pt x="361" y="64"/>
                    </a:cubicBezTo>
                    <a:cubicBezTo>
                      <a:pt x="360" y="57"/>
                      <a:pt x="358" y="50"/>
                      <a:pt x="355" y="43"/>
                    </a:cubicBezTo>
                    <a:close/>
                    <a:moveTo>
                      <a:pt x="242" y="212"/>
                    </a:moveTo>
                    <a:cubicBezTo>
                      <a:pt x="241" y="214"/>
                      <a:pt x="241" y="216"/>
                      <a:pt x="240" y="219"/>
                    </a:cubicBezTo>
                    <a:cubicBezTo>
                      <a:pt x="240" y="219"/>
                      <a:pt x="240" y="219"/>
                      <a:pt x="239" y="220"/>
                    </a:cubicBezTo>
                    <a:cubicBezTo>
                      <a:pt x="233" y="227"/>
                      <a:pt x="227" y="233"/>
                      <a:pt x="220" y="240"/>
                    </a:cubicBezTo>
                    <a:cubicBezTo>
                      <a:pt x="214" y="246"/>
                      <a:pt x="206" y="251"/>
                      <a:pt x="200" y="257"/>
                    </a:cubicBezTo>
                    <a:cubicBezTo>
                      <a:pt x="191" y="264"/>
                      <a:pt x="181" y="270"/>
                      <a:pt x="171" y="274"/>
                    </a:cubicBezTo>
                    <a:cubicBezTo>
                      <a:pt x="167" y="276"/>
                      <a:pt x="162" y="278"/>
                      <a:pt x="158" y="280"/>
                    </a:cubicBezTo>
                    <a:cubicBezTo>
                      <a:pt x="146" y="285"/>
                      <a:pt x="135" y="290"/>
                      <a:pt x="124" y="296"/>
                    </a:cubicBezTo>
                    <a:cubicBezTo>
                      <a:pt x="118" y="298"/>
                      <a:pt x="111" y="299"/>
                      <a:pt x="105" y="300"/>
                    </a:cubicBezTo>
                    <a:cubicBezTo>
                      <a:pt x="97" y="301"/>
                      <a:pt x="87" y="302"/>
                      <a:pt x="79" y="301"/>
                    </a:cubicBezTo>
                    <a:cubicBezTo>
                      <a:pt x="74" y="301"/>
                      <a:pt x="70" y="299"/>
                      <a:pt x="66" y="298"/>
                    </a:cubicBezTo>
                    <a:cubicBezTo>
                      <a:pt x="64" y="297"/>
                      <a:pt x="62" y="296"/>
                      <a:pt x="61" y="295"/>
                    </a:cubicBezTo>
                    <a:cubicBezTo>
                      <a:pt x="54" y="290"/>
                      <a:pt x="48" y="284"/>
                      <a:pt x="42" y="277"/>
                    </a:cubicBezTo>
                    <a:cubicBezTo>
                      <a:pt x="39" y="273"/>
                      <a:pt x="37" y="269"/>
                      <a:pt x="35" y="264"/>
                    </a:cubicBezTo>
                    <a:cubicBezTo>
                      <a:pt x="32" y="258"/>
                      <a:pt x="31" y="251"/>
                      <a:pt x="29" y="245"/>
                    </a:cubicBezTo>
                    <a:cubicBezTo>
                      <a:pt x="29" y="239"/>
                      <a:pt x="28" y="233"/>
                      <a:pt x="29" y="228"/>
                    </a:cubicBezTo>
                    <a:cubicBezTo>
                      <a:pt x="29" y="225"/>
                      <a:pt x="31" y="222"/>
                      <a:pt x="31" y="219"/>
                    </a:cubicBezTo>
                    <a:cubicBezTo>
                      <a:pt x="32" y="216"/>
                      <a:pt x="32" y="214"/>
                      <a:pt x="33" y="211"/>
                    </a:cubicBezTo>
                    <a:cubicBezTo>
                      <a:pt x="34" y="205"/>
                      <a:pt x="36" y="198"/>
                      <a:pt x="38" y="192"/>
                    </a:cubicBezTo>
                    <a:cubicBezTo>
                      <a:pt x="42" y="185"/>
                      <a:pt x="46" y="178"/>
                      <a:pt x="51" y="172"/>
                    </a:cubicBezTo>
                    <a:cubicBezTo>
                      <a:pt x="53" y="169"/>
                      <a:pt x="55" y="166"/>
                      <a:pt x="57" y="163"/>
                    </a:cubicBezTo>
                    <a:cubicBezTo>
                      <a:pt x="62" y="158"/>
                      <a:pt x="67" y="154"/>
                      <a:pt x="72" y="150"/>
                    </a:cubicBezTo>
                    <a:cubicBezTo>
                      <a:pt x="72" y="150"/>
                      <a:pt x="72" y="151"/>
                      <a:pt x="71" y="151"/>
                    </a:cubicBezTo>
                    <a:cubicBezTo>
                      <a:pt x="72" y="150"/>
                      <a:pt x="72" y="150"/>
                      <a:pt x="73" y="150"/>
                    </a:cubicBezTo>
                    <a:cubicBezTo>
                      <a:pt x="73" y="149"/>
                      <a:pt x="73" y="149"/>
                      <a:pt x="74" y="149"/>
                    </a:cubicBezTo>
                    <a:cubicBezTo>
                      <a:pt x="82" y="142"/>
                      <a:pt x="91" y="135"/>
                      <a:pt x="100" y="128"/>
                    </a:cubicBezTo>
                    <a:cubicBezTo>
                      <a:pt x="105" y="125"/>
                      <a:pt x="110" y="121"/>
                      <a:pt x="115" y="117"/>
                    </a:cubicBezTo>
                    <a:cubicBezTo>
                      <a:pt x="127" y="108"/>
                      <a:pt x="139" y="99"/>
                      <a:pt x="152" y="91"/>
                    </a:cubicBezTo>
                    <a:cubicBezTo>
                      <a:pt x="159" y="91"/>
                      <a:pt x="165" y="91"/>
                      <a:pt x="172" y="91"/>
                    </a:cubicBezTo>
                    <a:cubicBezTo>
                      <a:pt x="175" y="92"/>
                      <a:pt x="179" y="93"/>
                      <a:pt x="182" y="94"/>
                    </a:cubicBezTo>
                    <a:cubicBezTo>
                      <a:pt x="184" y="95"/>
                      <a:pt x="186" y="96"/>
                      <a:pt x="189" y="98"/>
                    </a:cubicBezTo>
                    <a:cubicBezTo>
                      <a:pt x="194" y="102"/>
                      <a:pt x="198" y="107"/>
                      <a:pt x="202" y="112"/>
                    </a:cubicBezTo>
                    <a:cubicBezTo>
                      <a:pt x="206" y="117"/>
                      <a:pt x="211" y="123"/>
                      <a:pt x="215" y="128"/>
                    </a:cubicBezTo>
                    <a:cubicBezTo>
                      <a:pt x="222" y="138"/>
                      <a:pt x="228" y="148"/>
                      <a:pt x="233" y="160"/>
                    </a:cubicBezTo>
                    <a:cubicBezTo>
                      <a:pt x="236" y="168"/>
                      <a:pt x="238" y="176"/>
                      <a:pt x="240" y="185"/>
                    </a:cubicBezTo>
                    <a:cubicBezTo>
                      <a:pt x="240" y="184"/>
                      <a:pt x="240" y="184"/>
                      <a:pt x="240" y="183"/>
                    </a:cubicBezTo>
                    <a:cubicBezTo>
                      <a:pt x="240" y="184"/>
                      <a:pt x="240" y="186"/>
                      <a:pt x="240" y="187"/>
                    </a:cubicBezTo>
                    <a:cubicBezTo>
                      <a:pt x="240" y="187"/>
                      <a:pt x="240" y="186"/>
                      <a:pt x="240" y="186"/>
                    </a:cubicBezTo>
                    <a:cubicBezTo>
                      <a:pt x="241" y="190"/>
                      <a:pt x="241" y="194"/>
                      <a:pt x="241" y="198"/>
                    </a:cubicBezTo>
                    <a:cubicBezTo>
                      <a:pt x="242" y="203"/>
                      <a:pt x="242" y="208"/>
                      <a:pt x="242" y="212"/>
                    </a:cubicBezTo>
                    <a:close/>
                    <a:moveTo>
                      <a:pt x="329" y="89"/>
                    </a:moveTo>
                    <a:cubicBezTo>
                      <a:pt x="328" y="92"/>
                      <a:pt x="327" y="96"/>
                      <a:pt x="325" y="100"/>
                    </a:cubicBezTo>
                    <a:cubicBezTo>
                      <a:pt x="321" y="109"/>
                      <a:pt x="317" y="118"/>
                      <a:pt x="313" y="127"/>
                    </a:cubicBezTo>
                    <a:cubicBezTo>
                      <a:pt x="308" y="135"/>
                      <a:pt x="302" y="144"/>
                      <a:pt x="297" y="152"/>
                    </a:cubicBezTo>
                    <a:cubicBezTo>
                      <a:pt x="290" y="160"/>
                      <a:pt x="283" y="169"/>
                      <a:pt x="276" y="178"/>
                    </a:cubicBezTo>
                    <a:cubicBezTo>
                      <a:pt x="276" y="178"/>
                      <a:pt x="275" y="179"/>
                      <a:pt x="275" y="179"/>
                    </a:cubicBezTo>
                    <a:cubicBezTo>
                      <a:pt x="268" y="188"/>
                      <a:pt x="261" y="196"/>
                      <a:pt x="253" y="204"/>
                    </a:cubicBezTo>
                    <a:cubicBezTo>
                      <a:pt x="254" y="203"/>
                      <a:pt x="254" y="202"/>
                      <a:pt x="254" y="200"/>
                    </a:cubicBezTo>
                    <a:cubicBezTo>
                      <a:pt x="254" y="196"/>
                      <a:pt x="254" y="192"/>
                      <a:pt x="254" y="188"/>
                    </a:cubicBezTo>
                    <a:cubicBezTo>
                      <a:pt x="254" y="179"/>
                      <a:pt x="253" y="171"/>
                      <a:pt x="252" y="162"/>
                    </a:cubicBezTo>
                    <a:cubicBezTo>
                      <a:pt x="250" y="154"/>
                      <a:pt x="246" y="146"/>
                      <a:pt x="243" y="138"/>
                    </a:cubicBezTo>
                    <a:cubicBezTo>
                      <a:pt x="239" y="130"/>
                      <a:pt x="234" y="122"/>
                      <a:pt x="229" y="115"/>
                    </a:cubicBezTo>
                    <a:cubicBezTo>
                      <a:pt x="223" y="109"/>
                      <a:pt x="218" y="102"/>
                      <a:pt x="212" y="96"/>
                    </a:cubicBezTo>
                    <a:cubicBezTo>
                      <a:pt x="210" y="93"/>
                      <a:pt x="207" y="91"/>
                      <a:pt x="204" y="88"/>
                    </a:cubicBezTo>
                    <a:cubicBezTo>
                      <a:pt x="197" y="83"/>
                      <a:pt x="190" y="79"/>
                      <a:pt x="181" y="77"/>
                    </a:cubicBezTo>
                    <a:cubicBezTo>
                      <a:pt x="179" y="77"/>
                      <a:pt x="178" y="77"/>
                      <a:pt x="176" y="77"/>
                    </a:cubicBezTo>
                    <a:cubicBezTo>
                      <a:pt x="177" y="76"/>
                      <a:pt x="178" y="76"/>
                      <a:pt x="178" y="75"/>
                    </a:cubicBezTo>
                    <a:cubicBezTo>
                      <a:pt x="190" y="69"/>
                      <a:pt x="203" y="63"/>
                      <a:pt x="214" y="56"/>
                    </a:cubicBezTo>
                    <a:cubicBezTo>
                      <a:pt x="225" y="50"/>
                      <a:pt x="236" y="45"/>
                      <a:pt x="247" y="40"/>
                    </a:cubicBezTo>
                    <a:cubicBezTo>
                      <a:pt x="252" y="38"/>
                      <a:pt x="256" y="37"/>
                      <a:pt x="261" y="35"/>
                    </a:cubicBezTo>
                    <a:cubicBezTo>
                      <a:pt x="265" y="34"/>
                      <a:pt x="269" y="33"/>
                      <a:pt x="274" y="33"/>
                    </a:cubicBezTo>
                    <a:cubicBezTo>
                      <a:pt x="280" y="32"/>
                      <a:pt x="287" y="32"/>
                      <a:pt x="293" y="32"/>
                    </a:cubicBezTo>
                    <a:cubicBezTo>
                      <a:pt x="297" y="33"/>
                      <a:pt x="300" y="33"/>
                      <a:pt x="304" y="35"/>
                    </a:cubicBezTo>
                    <a:cubicBezTo>
                      <a:pt x="306" y="36"/>
                      <a:pt x="308" y="37"/>
                      <a:pt x="310" y="38"/>
                    </a:cubicBezTo>
                    <a:cubicBezTo>
                      <a:pt x="313" y="41"/>
                      <a:pt x="316" y="44"/>
                      <a:pt x="319" y="47"/>
                    </a:cubicBezTo>
                    <a:cubicBezTo>
                      <a:pt x="321" y="50"/>
                      <a:pt x="322" y="52"/>
                      <a:pt x="324" y="55"/>
                    </a:cubicBezTo>
                    <a:cubicBezTo>
                      <a:pt x="326" y="60"/>
                      <a:pt x="327" y="65"/>
                      <a:pt x="328" y="70"/>
                    </a:cubicBezTo>
                    <a:cubicBezTo>
                      <a:pt x="329" y="76"/>
                      <a:pt x="329" y="82"/>
                      <a:pt x="32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noEditPoints="1"/>
              </p:cNvSpPr>
              <p:nvPr/>
            </p:nvSpPr>
            <p:spPr bwMode="auto">
              <a:xfrm>
                <a:off x="-2861" y="1884"/>
                <a:ext cx="713" cy="454"/>
              </a:xfrm>
              <a:custGeom>
                <a:avLst/>
                <a:gdLst>
                  <a:gd name="T0" fmla="*/ 565 w 580"/>
                  <a:gd name="T1" fmla="*/ 50 h 369"/>
                  <a:gd name="T2" fmla="*/ 495 w 580"/>
                  <a:gd name="T3" fmla="*/ 6 h 369"/>
                  <a:gd name="T4" fmla="*/ 368 w 580"/>
                  <a:gd name="T5" fmla="*/ 7 h 369"/>
                  <a:gd name="T6" fmla="*/ 310 w 580"/>
                  <a:gd name="T7" fmla="*/ 44 h 369"/>
                  <a:gd name="T8" fmla="*/ 294 w 580"/>
                  <a:gd name="T9" fmla="*/ 114 h 369"/>
                  <a:gd name="T10" fmla="*/ 257 w 580"/>
                  <a:gd name="T11" fmla="*/ 126 h 369"/>
                  <a:gd name="T12" fmla="*/ 112 w 580"/>
                  <a:gd name="T13" fmla="*/ 125 h 369"/>
                  <a:gd name="T14" fmla="*/ 44 w 580"/>
                  <a:gd name="T15" fmla="*/ 157 h 369"/>
                  <a:gd name="T16" fmla="*/ 1 w 580"/>
                  <a:gd name="T17" fmla="*/ 235 h 369"/>
                  <a:gd name="T18" fmla="*/ 20 w 580"/>
                  <a:gd name="T19" fmla="*/ 321 h 369"/>
                  <a:gd name="T20" fmla="*/ 96 w 580"/>
                  <a:gd name="T21" fmla="*/ 361 h 369"/>
                  <a:gd name="T22" fmla="*/ 176 w 580"/>
                  <a:gd name="T23" fmla="*/ 368 h 369"/>
                  <a:gd name="T24" fmla="*/ 250 w 580"/>
                  <a:gd name="T25" fmla="*/ 352 h 369"/>
                  <a:gd name="T26" fmla="*/ 305 w 580"/>
                  <a:gd name="T27" fmla="*/ 317 h 369"/>
                  <a:gd name="T28" fmla="*/ 328 w 580"/>
                  <a:gd name="T29" fmla="*/ 232 h 369"/>
                  <a:gd name="T30" fmla="*/ 368 w 580"/>
                  <a:gd name="T31" fmla="*/ 214 h 369"/>
                  <a:gd name="T32" fmla="*/ 520 w 580"/>
                  <a:gd name="T33" fmla="*/ 214 h 369"/>
                  <a:gd name="T34" fmla="*/ 573 w 580"/>
                  <a:gd name="T35" fmla="*/ 157 h 369"/>
                  <a:gd name="T36" fmla="*/ 578 w 580"/>
                  <a:gd name="T37" fmla="*/ 87 h 369"/>
                  <a:gd name="T38" fmla="*/ 185 w 580"/>
                  <a:gd name="T39" fmla="*/ 147 h 369"/>
                  <a:gd name="T40" fmla="*/ 256 w 580"/>
                  <a:gd name="T41" fmla="*/ 161 h 369"/>
                  <a:gd name="T42" fmla="*/ 290 w 580"/>
                  <a:gd name="T43" fmla="*/ 192 h 369"/>
                  <a:gd name="T44" fmla="*/ 243 w 580"/>
                  <a:gd name="T45" fmla="*/ 250 h 369"/>
                  <a:gd name="T46" fmla="*/ 155 w 580"/>
                  <a:gd name="T47" fmla="*/ 266 h 369"/>
                  <a:gd name="T48" fmla="*/ 177 w 580"/>
                  <a:gd name="T49" fmla="*/ 175 h 369"/>
                  <a:gd name="T50" fmla="*/ 59 w 580"/>
                  <a:gd name="T51" fmla="*/ 168 h 369"/>
                  <a:gd name="T52" fmla="*/ 159 w 580"/>
                  <a:gd name="T53" fmla="*/ 168 h 369"/>
                  <a:gd name="T54" fmla="*/ 139 w 580"/>
                  <a:gd name="T55" fmla="*/ 227 h 369"/>
                  <a:gd name="T56" fmla="*/ 85 w 580"/>
                  <a:gd name="T57" fmla="*/ 261 h 369"/>
                  <a:gd name="T58" fmla="*/ 32 w 580"/>
                  <a:gd name="T59" fmla="*/ 232 h 369"/>
                  <a:gd name="T60" fmla="*/ 299 w 580"/>
                  <a:gd name="T61" fmla="*/ 279 h 369"/>
                  <a:gd name="T62" fmla="*/ 217 w 580"/>
                  <a:gd name="T63" fmla="*/ 330 h 369"/>
                  <a:gd name="T64" fmla="*/ 119 w 580"/>
                  <a:gd name="T65" fmla="*/ 333 h 369"/>
                  <a:gd name="T66" fmla="*/ 28 w 580"/>
                  <a:gd name="T67" fmla="*/ 287 h 369"/>
                  <a:gd name="T68" fmla="*/ 46 w 580"/>
                  <a:gd name="T69" fmla="*/ 271 h 369"/>
                  <a:gd name="T70" fmla="*/ 114 w 580"/>
                  <a:gd name="T71" fmla="*/ 291 h 369"/>
                  <a:gd name="T72" fmla="*/ 209 w 580"/>
                  <a:gd name="T73" fmla="*/ 291 h 369"/>
                  <a:gd name="T74" fmla="*/ 305 w 580"/>
                  <a:gd name="T75" fmla="*/ 250 h 369"/>
                  <a:gd name="T76" fmla="*/ 538 w 580"/>
                  <a:gd name="T77" fmla="*/ 69 h 369"/>
                  <a:gd name="T78" fmla="*/ 521 w 580"/>
                  <a:gd name="T79" fmla="*/ 111 h 369"/>
                  <a:gd name="T80" fmla="*/ 417 w 580"/>
                  <a:gd name="T81" fmla="*/ 127 h 369"/>
                  <a:gd name="T82" fmla="*/ 365 w 580"/>
                  <a:gd name="T83" fmla="*/ 115 h 369"/>
                  <a:gd name="T84" fmla="*/ 339 w 580"/>
                  <a:gd name="T85" fmla="*/ 87 h 369"/>
                  <a:gd name="T86" fmla="*/ 428 w 580"/>
                  <a:gd name="T87" fmla="*/ 70 h 369"/>
                  <a:gd name="T88" fmla="*/ 326 w 580"/>
                  <a:gd name="T89" fmla="*/ 67 h 369"/>
                  <a:gd name="T90" fmla="*/ 384 w 580"/>
                  <a:gd name="T91" fmla="*/ 24 h 369"/>
                  <a:gd name="T92" fmla="*/ 484 w 580"/>
                  <a:gd name="T93" fmla="*/ 39 h 369"/>
                  <a:gd name="T94" fmla="*/ 401 w 580"/>
                  <a:gd name="T95" fmla="*/ 56 h 369"/>
                  <a:gd name="T96" fmla="*/ 325 w 580"/>
                  <a:gd name="T97" fmla="*/ 74 h 369"/>
                  <a:gd name="T98" fmla="*/ 550 w 580"/>
                  <a:gd name="T99" fmla="*/ 155 h 369"/>
                  <a:gd name="T100" fmla="*/ 481 w 580"/>
                  <a:gd name="T101" fmla="*/ 195 h 369"/>
                  <a:gd name="T102" fmla="*/ 386 w 580"/>
                  <a:gd name="T103" fmla="*/ 190 h 369"/>
                  <a:gd name="T104" fmla="*/ 335 w 580"/>
                  <a:gd name="T105" fmla="*/ 172 h 369"/>
                  <a:gd name="T106" fmla="*/ 310 w 580"/>
                  <a:gd name="T107" fmla="*/ 116 h 369"/>
                  <a:gd name="T108" fmla="*/ 374 w 580"/>
                  <a:gd name="T109" fmla="*/ 142 h 369"/>
                  <a:gd name="T110" fmla="*/ 486 w 580"/>
                  <a:gd name="T111" fmla="*/ 157 h 369"/>
                  <a:gd name="T112" fmla="*/ 555 w 580"/>
                  <a:gd name="T113" fmla="*/ 12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369">
                    <a:moveTo>
                      <a:pt x="578" y="87"/>
                    </a:moveTo>
                    <a:cubicBezTo>
                      <a:pt x="577" y="82"/>
                      <a:pt x="577" y="77"/>
                      <a:pt x="575" y="73"/>
                    </a:cubicBezTo>
                    <a:cubicBezTo>
                      <a:pt x="575" y="70"/>
                      <a:pt x="574" y="66"/>
                      <a:pt x="573" y="63"/>
                    </a:cubicBezTo>
                    <a:cubicBezTo>
                      <a:pt x="571" y="60"/>
                      <a:pt x="570" y="58"/>
                      <a:pt x="568" y="55"/>
                    </a:cubicBezTo>
                    <a:cubicBezTo>
                      <a:pt x="567" y="53"/>
                      <a:pt x="566" y="51"/>
                      <a:pt x="565" y="50"/>
                    </a:cubicBezTo>
                    <a:cubicBezTo>
                      <a:pt x="564" y="48"/>
                      <a:pt x="562" y="46"/>
                      <a:pt x="561" y="44"/>
                    </a:cubicBezTo>
                    <a:cubicBezTo>
                      <a:pt x="555" y="36"/>
                      <a:pt x="547" y="29"/>
                      <a:pt x="539" y="23"/>
                    </a:cubicBezTo>
                    <a:cubicBezTo>
                      <a:pt x="533" y="19"/>
                      <a:pt x="526" y="16"/>
                      <a:pt x="519" y="13"/>
                    </a:cubicBezTo>
                    <a:cubicBezTo>
                      <a:pt x="517" y="12"/>
                      <a:pt x="515" y="12"/>
                      <a:pt x="513" y="11"/>
                    </a:cubicBezTo>
                    <a:cubicBezTo>
                      <a:pt x="507" y="8"/>
                      <a:pt x="501" y="7"/>
                      <a:pt x="495" y="6"/>
                    </a:cubicBezTo>
                    <a:cubicBezTo>
                      <a:pt x="486" y="5"/>
                      <a:pt x="476" y="4"/>
                      <a:pt x="466" y="3"/>
                    </a:cubicBezTo>
                    <a:cubicBezTo>
                      <a:pt x="450" y="2"/>
                      <a:pt x="434" y="0"/>
                      <a:pt x="417" y="0"/>
                    </a:cubicBezTo>
                    <a:cubicBezTo>
                      <a:pt x="417" y="0"/>
                      <a:pt x="416" y="0"/>
                      <a:pt x="415" y="0"/>
                    </a:cubicBezTo>
                    <a:cubicBezTo>
                      <a:pt x="406" y="0"/>
                      <a:pt x="397" y="0"/>
                      <a:pt x="388" y="2"/>
                    </a:cubicBezTo>
                    <a:cubicBezTo>
                      <a:pt x="381" y="3"/>
                      <a:pt x="374" y="5"/>
                      <a:pt x="368" y="7"/>
                    </a:cubicBezTo>
                    <a:cubicBezTo>
                      <a:pt x="359" y="9"/>
                      <a:pt x="352" y="13"/>
                      <a:pt x="345" y="19"/>
                    </a:cubicBezTo>
                    <a:cubicBezTo>
                      <a:pt x="344" y="19"/>
                      <a:pt x="344" y="20"/>
                      <a:pt x="343" y="20"/>
                    </a:cubicBezTo>
                    <a:cubicBezTo>
                      <a:pt x="341" y="21"/>
                      <a:pt x="340" y="22"/>
                      <a:pt x="338" y="23"/>
                    </a:cubicBezTo>
                    <a:cubicBezTo>
                      <a:pt x="335" y="25"/>
                      <a:pt x="331" y="27"/>
                      <a:pt x="328" y="29"/>
                    </a:cubicBezTo>
                    <a:cubicBezTo>
                      <a:pt x="321" y="33"/>
                      <a:pt x="315" y="38"/>
                      <a:pt x="310" y="44"/>
                    </a:cubicBezTo>
                    <a:cubicBezTo>
                      <a:pt x="310" y="45"/>
                      <a:pt x="309" y="46"/>
                      <a:pt x="308" y="47"/>
                    </a:cubicBezTo>
                    <a:cubicBezTo>
                      <a:pt x="303" y="51"/>
                      <a:pt x="301" y="56"/>
                      <a:pt x="300" y="63"/>
                    </a:cubicBezTo>
                    <a:cubicBezTo>
                      <a:pt x="299" y="66"/>
                      <a:pt x="299" y="69"/>
                      <a:pt x="298" y="72"/>
                    </a:cubicBezTo>
                    <a:cubicBezTo>
                      <a:pt x="297" y="81"/>
                      <a:pt x="296" y="91"/>
                      <a:pt x="295" y="100"/>
                    </a:cubicBezTo>
                    <a:cubicBezTo>
                      <a:pt x="295" y="104"/>
                      <a:pt x="295" y="109"/>
                      <a:pt x="294" y="114"/>
                    </a:cubicBezTo>
                    <a:cubicBezTo>
                      <a:pt x="294" y="119"/>
                      <a:pt x="295" y="125"/>
                      <a:pt x="295" y="130"/>
                    </a:cubicBezTo>
                    <a:cubicBezTo>
                      <a:pt x="296" y="136"/>
                      <a:pt x="296" y="141"/>
                      <a:pt x="296" y="146"/>
                    </a:cubicBezTo>
                    <a:cubicBezTo>
                      <a:pt x="294" y="144"/>
                      <a:pt x="291" y="142"/>
                      <a:pt x="288" y="140"/>
                    </a:cubicBezTo>
                    <a:cubicBezTo>
                      <a:pt x="282" y="136"/>
                      <a:pt x="275" y="133"/>
                      <a:pt x="269" y="131"/>
                    </a:cubicBezTo>
                    <a:cubicBezTo>
                      <a:pt x="265" y="129"/>
                      <a:pt x="261" y="127"/>
                      <a:pt x="257" y="126"/>
                    </a:cubicBezTo>
                    <a:cubicBezTo>
                      <a:pt x="240" y="120"/>
                      <a:pt x="221" y="116"/>
                      <a:pt x="203" y="116"/>
                    </a:cubicBezTo>
                    <a:cubicBezTo>
                      <a:pt x="201" y="116"/>
                      <a:pt x="199" y="116"/>
                      <a:pt x="198" y="116"/>
                    </a:cubicBezTo>
                    <a:cubicBezTo>
                      <a:pt x="191" y="116"/>
                      <a:pt x="183" y="116"/>
                      <a:pt x="176" y="117"/>
                    </a:cubicBezTo>
                    <a:cubicBezTo>
                      <a:pt x="168" y="118"/>
                      <a:pt x="160" y="119"/>
                      <a:pt x="152" y="119"/>
                    </a:cubicBezTo>
                    <a:cubicBezTo>
                      <a:pt x="138" y="121"/>
                      <a:pt x="125" y="122"/>
                      <a:pt x="112" y="125"/>
                    </a:cubicBezTo>
                    <a:cubicBezTo>
                      <a:pt x="108" y="126"/>
                      <a:pt x="104" y="127"/>
                      <a:pt x="100" y="128"/>
                    </a:cubicBezTo>
                    <a:cubicBezTo>
                      <a:pt x="94" y="129"/>
                      <a:pt x="88" y="131"/>
                      <a:pt x="82" y="133"/>
                    </a:cubicBezTo>
                    <a:cubicBezTo>
                      <a:pt x="76" y="136"/>
                      <a:pt x="70" y="140"/>
                      <a:pt x="65" y="143"/>
                    </a:cubicBezTo>
                    <a:cubicBezTo>
                      <a:pt x="64" y="144"/>
                      <a:pt x="63" y="144"/>
                      <a:pt x="62" y="144"/>
                    </a:cubicBezTo>
                    <a:cubicBezTo>
                      <a:pt x="56" y="147"/>
                      <a:pt x="49" y="152"/>
                      <a:pt x="44" y="157"/>
                    </a:cubicBezTo>
                    <a:cubicBezTo>
                      <a:pt x="41" y="159"/>
                      <a:pt x="39" y="160"/>
                      <a:pt x="37" y="162"/>
                    </a:cubicBezTo>
                    <a:cubicBezTo>
                      <a:pt x="33" y="165"/>
                      <a:pt x="30" y="168"/>
                      <a:pt x="27" y="172"/>
                    </a:cubicBezTo>
                    <a:cubicBezTo>
                      <a:pt x="22" y="177"/>
                      <a:pt x="18" y="183"/>
                      <a:pt x="15" y="189"/>
                    </a:cubicBezTo>
                    <a:cubicBezTo>
                      <a:pt x="11" y="196"/>
                      <a:pt x="7" y="204"/>
                      <a:pt x="5" y="212"/>
                    </a:cubicBezTo>
                    <a:cubicBezTo>
                      <a:pt x="3" y="219"/>
                      <a:pt x="2" y="227"/>
                      <a:pt x="1" y="235"/>
                    </a:cubicBezTo>
                    <a:cubicBezTo>
                      <a:pt x="0" y="242"/>
                      <a:pt x="0" y="249"/>
                      <a:pt x="0" y="256"/>
                    </a:cubicBezTo>
                    <a:cubicBezTo>
                      <a:pt x="0" y="264"/>
                      <a:pt x="1" y="271"/>
                      <a:pt x="2" y="279"/>
                    </a:cubicBezTo>
                    <a:cubicBezTo>
                      <a:pt x="3" y="287"/>
                      <a:pt x="5" y="295"/>
                      <a:pt x="8" y="303"/>
                    </a:cubicBezTo>
                    <a:cubicBezTo>
                      <a:pt x="10" y="307"/>
                      <a:pt x="12" y="311"/>
                      <a:pt x="15" y="314"/>
                    </a:cubicBezTo>
                    <a:cubicBezTo>
                      <a:pt x="16" y="316"/>
                      <a:pt x="18" y="319"/>
                      <a:pt x="20" y="321"/>
                    </a:cubicBezTo>
                    <a:cubicBezTo>
                      <a:pt x="22" y="324"/>
                      <a:pt x="24" y="327"/>
                      <a:pt x="26" y="330"/>
                    </a:cubicBezTo>
                    <a:cubicBezTo>
                      <a:pt x="29" y="333"/>
                      <a:pt x="32" y="336"/>
                      <a:pt x="36" y="339"/>
                    </a:cubicBezTo>
                    <a:cubicBezTo>
                      <a:pt x="42" y="343"/>
                      <a:pt x="49" y="346"/>
                      <a:pt x="56" y="349"/>
                    </a:cubicBezTo>
                    <a:cubicBezTo>
                      <a:pt x="62" y="351"/>
                      <a:pt x="69" y="354"/>
                      <a:pt x="76" y="357"/>
                    </a:cubicBezTo>
                    <a:cubicBezTo>
                      <a:pt x="83" y="359"/>
                      <a:pt x="89" y="360"/>
                      <a:pt x="96" y="361"/>
                    </a:cubicBezTo>
                    <a:cubicBezTo>
                      <a:pt x="96" y="361"/>
                      <a:pt x="95" y="361"/>
                      <a:pt x="94" y="361"/>
                    </a:cubicBezTo>
                    <a:cubicBezTo>
                      <a:pt x="101" y="362"/>
                      <a:pt x="108" y="363"/>
                      <a:pt x="114" y="364"/>
                    </a:cubicBezTo>
                    <a:cubicBezTo>
                      <a:pt x="122" y="365"/>
                      <a:pt x="130" y="366"/>
                      <a:pt x="138" y="367"/>
                    </a:cubicBezTo>
                    <a:cubicBezTo>
                      <a:pt x="147" y="368"/>
                      <a:pt x="156" y="369"/>
                      <a:pt x="165" y="369"/>
                    </a:cubicBezTo>
                    <a:cubicBezTo>
                      <a:pt x="169" y="369"/>
                      <a:pt x="172" y="369"/>
                      <a:pt x="176" y="368"/>
                    </a:cubicBezTo>
                    <a:cubicBezTo>
                      <a:pt x="181" y="368"/>
                      <a:pt x="186" y="367"/>
                      <a:pt x="191" y="366"/>
                    </a:cubicBezTo>
                    <a:cubicBezTo>
                      <a:pt x="195" y="364"/>
                      <a:pt x="200" y="363"/>
                      <a:pt x="205" y="363"/>
                    </a:cubicBezTo>
                    <a:cubicBezTo>
                      <a:pt x="212" y="362"/>
                      <a:pt x="220" y="361"/>
                      <a:pt x="227" y="359"/>
                    </a:cubicBezTo>
                    <a:cubicBezTo>
                      <a:pt x="231" y="359"/>
                      <a:pt x="234" y="358"/>
                      <a:pt x="238" y="357"/>
                    </a:cubicBezTo>
                    <a:cubicBezTo>
                      <a:pt x="242" y="355"/>
                      <a:pt x="246" y="354"/>
                      <a:pt x="250" y="352"/>
                    </a:cubicBezTo>
                    <a:cubicBezTo>
                      <a:pt x="259" y="349"/>
                      <a:pt x="267" y="345"/>
                      <a:pt x="274" y="340"/>
                    </a:cubicBezTo>
                    <a:cubicBezTo>
                      <a:pt x="278" y="338"/>
                      <a:pt x="282" y="336"/>
                      <a:pt x="286" y="333"/>
                    </a:cubicBezTo>
                    <a:cubicBezTo>
                      <a:pt x="288" y="332"/>
                      <a:pt x="290" y="331"/>
                      <a:pt x="291" y="330"/>
                    </a:cubicBezTo>
                    <a:cubicBezTo>
                      <a:pt x="294" y="328"/>
                      <a:pt x="296" y="327"/>
                      <a:pt x="298" y="325"/>
                    </a:cubicBezTo>
                    <a:cubicBezTo>
                      <a:pt x="301" y="323"/>
                      <a:pt x="303" y="320"/>
                      <a:pt x="305" y="317"/>
                    </a:cubicBezTo>
                    <a:cubicBezTo>
                      <a:pt x="310" y="310"/>
                      <a:pt x="315" y="303"/>
                      <a:pt x="319" y="295"/>
                    </a:cubicBezTo>
                    <a:cubicBezTo>
                      <a:pt x="321" y="291"/>
                      <a:pt x="322" y="287"/>
                      <a:pt x="323" y="284"/>
                    </a:cubicBezTo>
                    <a:cubicBezTo>
                      <a:pt x="324" y="280"/>
                      <a:pt x="324" y="276"/>
                      <a:pt x="324" y="272"/>
                    </a:cubicBezTo>
                    <a:cubicBezTo>
                      <a:pt x="325" y="268"/>
                      <a:pt x="325" y="264"/>
                      <a:pt x="325" y="259"/>
                    </a:cubicBezTo>
                    <a:cubicBezTo>
                      <a:pt x="326" y="250"/>
                      <a:pt x="327" y="241"/>
                      <a:pt x="328" y="232"/>
                    </a:cubicBezTo>
                    <a:cubicBezTo>
                      <a:pt x="328" y="223"/>
                      <a:pt x="328" y="214"/>
                      <a:pt x="327" y="204"/>
                    </a:cubicBezTo>
                    <a:cubicBezTo>
                      <a:pt x="326" y="201"/>
                      <a:pt x="326" y="197"/>
                      <a:pt x="325" y="194"/>
                    </a:cubicBezTo>
                    <a:cubicBezTo>
                      <a:pt x="329" y="197"/>
                      <a:pt x="332" y="199"/>
                      <a:pt x="336" y="201"/>
                    </a:cubicBezTo>
                    <a:cubicBezTo>
                      <a:pt x="339" y="202"/>
                      <a:pt x="343" y="204"/>
                      <a:pt x="346" y="205"/>
                    </a:cubicBezTo>
                    <a:cubicBezTo>
                      <a:pt x="353" y="208"/>
                      <a:pt x="360" y="212"/>
                      <a:pt x="368" y="214"/>
                    </a:cubicBezTo>
                    <a:cubicBezTo>
                      <a:pt x="372" y="215"/>
                      <a:pt x="375" y="216"/>
                      <a:pt x="379" y="217"/>
                    </a:cubicBezTo>
                    <a:cubicBezTo>
                      <a:pt x="383" y="218"/>
                      <a:pt x="387" y="219"/>
                      <a:pt x="391" y="220"/>
                    </a:cubicBezTo>
                    <a:cubicBezTo>
                      <a:pt x="408" y="225"/>
                      <a:pt x="426" y="226"/>
                      <a:pt x="443" y="226"/>
                    </a:cubicBezTo>
                    <a:cubicBezTo>
                      <a:pt x="461" y="226"/>
                      <a:pt x="479" y="223"/>
                      <a:pt x="497" y="220"/>
                    </a:cubicBezTo>
                    <a:cubicBezTo>
                      <a:pt x="505" y="218"/>
                      <a:pt x="513" y="216"/>
                      <a:pt x="520" y="214"/>
                    </a:cubicBezTo>
                    <a:cubicBezTo>
                      <a:pt x="527" y="212"/>
                      <a:pt x="534" y="209"/>
                      <a:pt x="541" y="205"/>
                    </a:cubicBezTo>
                    <a:cubicBezTo>
                      <a:pt x="546" y="201"/>
                      <a:pt x="552" y="196"/>
                      <a:pt x="556" y="191"/>
                    </a:cubicBezTo>
                    <a:cubicBezTo>
                      <a:pt x="559" y="187"/>
                      <a:pt x="562" y="183"/>
                      <a:pt x="565" y="179"/>
                    </a:cubicBezTo>
                    <a:cubicBezTo>
                      <a:pt x="567" y="175"/>
                      <a:pt x="568" y="170"/>
                      <a:pt x="569" y="166"/>
                    </a:cubicBezTo>
                    <a:cubicBezTo>
                      <a:pt x="571" y="163"/>
                      <a:pt x="572" y="160"/>
                      <a:pt x="573" y="157"/>
                    </a:cubicBezTo>
                    <a:cubicBezTo>
                      <a:pt x="574" y="155"/>
                      <a:pt x="574" y="153"/>
                      <a:pt x="575" y="151"/>
                    </a:cubicBezTo>
                    <a:cubicBezTo>
                      <a:pt x="576" y="147"/>
                      <a:pt x="577" y="143"/>
                      <a:pt x="577" y="139"/>
                    </a:cubicBezTo>
                    <a:cubicBezTo>
                      <a:pt x="578" y="135"/>
                      <a:pt x="579" y="130"/>
                      <a:pt x="579" y="125"/>
                    </a:cubicBezTo>
                    <a:cubicBezTo>
                      <a:pt x="580" y="121"/>
                      <a:pt x="579" y="116"/>
                      <a:pt x="579" y="112"/>
                    </a:cubicBezTo>
                    <a:cubicBezTo>
                      <a:pt x="579" y="104"/>
                      <a:pt x="578" y="95"/>
                      <a:pt x="578" y="87"/>
                    </a:cubicBezTo>
                    <a:close/>
                    <a:moveTo>
                      <a:pt x="177" y="175"/>
                    </a:moveTo>
                    <a:cubicBezTo>
                      <a:pt x="179" y="170"/>
                      <a:pt x="180" y="165"/>
                      <a:pt x="181" y="160"/>
                    </a:cubicBezTo>
                    <a:cubicBezTo>
                      <a:pt x="183" y="156"/>
                      <a:pt x="184" y="152"/>
                      <a:pt x="185" y="148"/>
                    </a:cubicBezTo>
                    <a:cubicBezTo>
                      <a:pt x="185" y="148"/>
                      <a:pt x="185" y="147"/>
                      <a:pt x="185" y="147"/>
                    </a:cubicBezTo>
                    <a:cubicBezTo>
                      <a:pt x="185" y="147"/>
                      <a:pt x="185" y="147"/>
                      <a:pt x="185" y="147"/>
                    </a:cubicBezTo>
                    <a:cubicBezTo>
                      <a:pt x="185" y="146"/>
                      <a:pt x="186" y="145"/>
                      <a:pt x="186" y="145"/>
                    </a:cubicBezTo>
                    <a:cubicBezTo>
                      <a:pt x="194" y="145"/>
                      <a:pt x="202" y="145"/>
                      <a:pt x="210" y="146"/>
                    </a:cubicBezTo>
                    <a:cubicBezTo>
                      <a:pt x="217" y="148"/>
                      <a:pt x="224" y="149"/>
                      <a:pt x="231" y="151"/>
                    </a:cubicBezTo>
                    <a:cubicBezTo>
                      <a:pt x="237" y="153"/>
                      <a:pt x="242" y="155"/>
                      <a:pt x="247" y="157"/>
                    </a:cubicBezTo>
                    <a:cubicBezTo>
                      <a:pt x="250" y="158"/>
                      <a:pt x="253" y="159"/>
                      <a:pt x="256" y="161"/>
                    </a:cubicBezTo>
                    <a:cubicBezTo>
                      <a:pt x="259" y="162"/>
                      <a:pt x="262" y="163"/>
                      <a:pt x="264" y="165"/>
                    </a:cubicBezTo>
                    <a:cubicBezTo>
                      <a:pt x="266" y="166"/>
                      <a:pt x="268" y="167"/>
                      <a:pt x="270" y="169"/>
                    </a:cubicBezTo>
                    <a:cubicBezTo>
                      <a:pt x="276" y="173"/>
                      <a:pt x="281" y="177"/>
                      <a:pt x="286" y="182"/>
                    </a:cubicBezTo>
                    <a:cubicBezTo>
                      <a:pt x="287" y="184"/>
                      <a:pt x="288" y="186"/>
                      <a:pt x="288" y="188"/>
                    </a:cubicBezTo>
                    <a:cubicBezTo>
                      <a:pt x="289" y="189"/>
                      <a:pt x="290" y="191"/>
                      <a:pt x="290" y="192"/>
                    </a:cubicBezTo>
                    <a:cubicBezTo>
                      <a:pt x="290" y="196"/>
                      <a:pt x="290" y="200"/>
                      <a:pt x="290" y="203"/>
                    </a:cubicBezTo>
                    <a:cubicBezTo>
                      <a:pt x="289" y="208"/>
                      <a:pt x="288" y="212"/>
                      <a:pt x="287" y="215"/>
                    </a:cubicBezTo>
                    <a:cubicBezTo>
                      <a:pt x="285" y="218"/>
                      <a:pt x="284" y="221"/>
                      <a:pt x="282" y="223"/>
                    </a:cubicBezTo>
                    <a:cubicBezTo>
                      <a:pt x="279" y="226"/>
                      <a:pt x="276" y="230"/>
                      <a:pt x="273" y="233"/>
                    </a:cubicBezTo>
                    <a:cubicBezTo>
                      <a:pt x="264" y="239"/>
                      <a:pt x="253" y="245"/>
                      <a:pt x="243" y="250"/>
                    </a:cubicBezTo>
                    <a:cubicBezTo>
                      <a:pt x="241" y="251"/>
                      <a:pt x="239" y="251"/>
                      <a:pt x="236" y="252"/>
                    </a:cubicBezTo>
                    <a:cubicBezTo>
                      <a:pt x="232" y="254"/>
                      <a:pt x="228" y="255"/>
                      <a:pt x="223" y="256"/>
                    </a:cubicBezTo>
                    <a:cubicBezTo>
                      <a:pt x="218" y="257"/>
                      <a:pt x="213" y="258"/>
                      <a:pt x="208" y="259"/>
                    </a:cubicBezTo>
                    <a:cubicBezTo>
                      <a:pt x="198" y="261"/>
                      <a:pt x="187" y="263"/>
                      <a:pt x="177" y="265"/>
                    </a:cubicBezTo>
                    <a:cubicBezTo>
                      <a:pt x="170" y="266"/>
                      <a:pt x="162" y="266"/>
                      <a:pt x="155" y="266"/>
                    </a:cubicBezTo>
                    <a:cubicBezTo>
                      <a:pt x="155" y="265"/>
                      <a:pt x="155" y="264"/>
                      <a:pt x="155" y="263"/>
                    </a:cubicBezTo>
                    <a:cubicBezTo>
                      <a:pt x="157" y="254"/>
                      <a:pt x="160" y="245"/>
                      <a:pt x="162" y="235"/>
                    </a:cubicBezTo>
                    <a:cubicBezTo>
                      <a:pt x="163" y="230"/>
                      <a:pt x="165" y="226"/>
                      <a:pt x="166" y="221"/>
                    </a:cubicBezTo>
                    <a:cubicBezTo>
                      <a:pt x="167" y="215"/>
                      <a:pt x="168" y="210"/>
                      <a:pt x="170" y="205"/>
                    </a:cubicBezTo>
                    <a:cubicBezTo>
                      <a:pt x="172" y="195"/>
                      <a:pt x="175" y="185"/>
                      <a:pt x="177" y="175"/>
                    </a:cubicBezTo>
                    <a:close/>
                    <a:moveTo>
                      <a:pt x="29" y="204"/>
                    </a:moveTo>
                    <a:cubicBezTo>
                      <a:pt x="30" y="199"/>
                      <a:pt x="31" y="195"/>
                      <a:pt x="33" y="190"/>
                    </a:cubicBezTo>
                    <a:cubicBezTo>
                      <a:pt x="34" y="189"/>
                      <a:pt x="35" y="187"/>
                      <a:pt x="36" y="185"/>
                    </a:cubicBezTo>
                    <a:cubicBezTo>
                      <a:pt x="38" y="183"/>
                      <a:pt x="40" y="181"/>
                      <a:pt x="43" y="179"/>
                    </a:cubicBezTo>
                    <a:cubicBezTo>
                      <a:pt x="48" y="175"/>
                      <a:pt x="53" y="171"/>
                      <a:pt x="59" y="168"/>
                    </a:cubicBezTo>
                    <a:cubicBezTo>
                      <a:pt x="67" y="163"/>
                      <a:pt x="76" y="158"/>
                      <a:pt x="85" y="154"/>
                    </a:cubicBezTo>
                    <a:cubicBezTo>
                      <a:pt x="97" y="149"/>
                      <a:pt x="110" y="148"/>
                      <a:pt x="123" y="146"/>
                    </a:cubicBezTo>
                    <a:cubicBezTo>
                      <a:pt x="132" y="145"/>
                      <a:pt x="142" y="145"/>
                      <a:pt x="152" y="145"/>
                    </a:cubicBezTo>
                    <a:cubicBezTo>
                      <a:pt x="158" y="145"/>
                      <a:pt x="164" y="144"/>
                      <a:pt x="169" y="144"/>
                    </a:cubicBezTo>
                    <a:cubicBezTo>
                      <a:pt x="166" y="152"/>
                      <a:pt x="162" y="160"/>
                      <a:pt x="159" y="168"/>
                    </a:cubicBezTo>
                    <a:cubicBezTo>
                      <a:pt x="156" y="177"/>
                      <a:pt x="155" y="185"/>
                      <a:pt x="152" y="194"/>
                    </a:cubicBezTo>
                    <a:cubicBezTo>
                      <a:pt x="149" y="199"/>
                      <a:pt x="147" y="204"/>
                      <a:pt x="145" y="209"/>
                    </a:cubicBezTo>
                    <a:cubicBezTo>
                      <a:pt x="145" y="209"/>
                      <a:pt x="145" y="208"/>
                      <a:pt x="145" y="207"/>
                    </a:cubicBezTo>
                    <a:cubicBezTo>
                      <a:pt x="144" y="211"/>
                      <a:pt x="142" y="214"/>
                      <a:pt x="141" y="218"/>
                    </a:cubicBezTo>
                    <a:cubicBezTo>
                      <a:pt x="141" y="221"/>
                      <a:pt x="140" y="224"/>
                      <a:pt x="139" y="227"/>
                    </a:cubicBezTo>
                    <a:cubicBezTo>
                      <a:pt x="138" y="231"/>
                      <a:pt x="137" y="237"/>
                      <a:pt x="136" y="241"/>
                    </a:cubicBezTo>
                    <a:cubicBezTo>
                      <a:pt x="135" y="246"/>
                      <a:pt x="133" y="251"/>
                      <a:pt x="132" y="256"/>
                    </a:cubicBezTo>
                    <a:cubicBezTo>
                      <a:pt x="131" y="259"/>
                      <a:pt x="131" y="262"/>
                      <a:pt x="130" y="265"/>
                    </a:cubicBezTo>
                    <a:cubicBezTo>
                      <a:pt x="122" y="265"/>
                      <a:pt x="113" y="265"/>
                      <a:pt x="104" y="264"/>
                    </a:cubicBezTo>
                    <a:cubicBezTo>
                      <a:pt x="98" y="263"/>
                      <a:pt x="91" y="262"/>
                      <a:pt x="85" y="261"/>
                    </a:cubicBezTo>
                    <a:cubicBezTo>
                      <a:pt x="81" y="260"/>
                      <a:pt x="77" y="259"/>
                      <a:pt x="73" y="258"/>
                    </a:cubicBezTo>
                    <a:cubicBezTo>
                      <a:pt x="70" y="257"/>
                      <a:pt x="67" y="256"/>
                      <a:pt x="64" y="255"/>
                    </a:cubicBezTo>
                    <a:cubicBezTo>
                      <a:pt x="56" y="252"/>
                      <a:pt x="48" y="248"/>
                      <a:pt x="41" y="243"/>
                    </a:cubicBezTo>
                    <a:cubicBezTo>
                      <a:pt x="39" y="242"/>
                      <a:pt x="37" y="240"/>
                      <a:pt x="35" y="238"/>
                    </a:cubicBezTo>
                    <a:cubicBezTo>
                      <a:pt x="34" y="236"/>
                      <a:pt x="33" y="234"/>
                      <a:pt x="32" y="232"/>
                    </a:cubicBezTo>
                    <a:cubicBezTo>
                      <a:pt x="31" y="228"/>
                      <a:pt x="30" y="224"/>
                      <a:pt x="29" y="220"/>
                    </a:cubicBezTo>
                    <a:cubicBezTo>
                      <a:pt x="29" y="215"/>
                      <a:pt x="29" y="209"/>
                      <a:pt x="29" y="204"/>
                    </a:cubicBezTo>
                    <a:close/>
                    <a:moveTo>
                      <a:pt x="305" y="250"/>
                    </a:moveTo>
                    <a:cubicBezTo>
                      <a:pt x="304" y="254"/>
                      <a:pt x="304" y="258"/>
                      <a:pt x="303" y="263"/>
                    </a:cubicBezTo>
                    <a:cubicBezTo>
                      <a:pt x="302" y="268"/>
                      <a:pt x="301" y="274"/>
                      <a:pt x="299" y="279"/>
                    </a:cubicBezTo>
                    <a:cubicBezTo>
                      <a:pt x="297" y="285"/>
                      <a:pt x="293" y="290"/>
                      <a:pt x="289" y="295"/>
                    </a:cubicBezTo>
                    <a:cubicBezTo>
                      <a:pt x="287" y="298"/>
                      <a:pt x="284" y="301"/>
                      <a:pt x="282" y="303"/>
                    </a:cubicBezTo>
                    <a:cubicBezTo>
                      <a:pt x="271" y="311"/>
                      <a:pt x="258" y="316"/>
                      <a:pt x="246" y="321"/>
                    </a:cubicBezTo>
                    <a:cubicBezTo>
                      <a:pt x="242" y="323"/>
                      <a:pt x="237" y="325"/>
                      <a:pt x="233" y="326"/>
                    </a:cubicBezTo>
                    <a:cubicBezTo>
                      <a:pt x="228" y="328"/>
                      <a:pt x="222" y="329"/>
                      <a:pt x="217" y="330"/>
                    </a:cubicBezTo>
                    <a:cubicBezTo>
                      <a:pt x="212" y="330"/>
                      <a:pt x="206" y="331"/>
                      <a:pt x="201" y="331"/>
                    </a:cubicBezTo>
                    <a:cubicBezTo>
                      <a:pt x="193" y="332"/>
                      <a:pt x="185" y="334"/>
                      <a:pt x="176" y="336"/>
                    </a:cubicBezTo>
                    <a:cubicBezTo>
                      <a:pt x="170" y="336"/>
                      <a:pt x="165" y="336"/>
                      <a:pt x="159" y="336"/>
                    </a:cubicBezTo>
                    <a:cubicBezTo>
                      <a:pt x="154" y="336"/>
                      <a:pt x="150" y="336"/>
                      <a:pt x="145" y="335"/>
                    </a:cubicBezTo>
                    <a:cubicBezTo>
                      <a:pt x="136" y="334"/>
                      <a:pt x="127" y="334"/>
                      <a:pt x="119" y="333"/>
                    </a:cubicBezTo>
                    <a:cubicBezTo>
                      <a:pt x="110" y="332"/>
                      <a:pt x="102" y="331"/>
                      <a:pt x="94" y="330"/>
                    </a:cubicBezTo>
                    <a:cubicBezTo>
                      <a:pt x="81" y="328"/>
                      <a:pt x="69" y="323"/>
                      <a:pt x="57" y="318"/>
                    </a:cubicBezTo>
                    <a:cubicBezTo>
                      <a:pt x="54" y="316"/>
                      <a:pt x="51" y="315"/>
                      <a:pt x="48" y="313"/>
                    </a:cubicBezTo>
                    <a:cubicBezTo>
                      <a:pt x="43" y="308"/>
                      <a:pt x="39" y="303"/>
                      <a:pt x="35" y="298"/>
                    </a:cubicBezTo>
                    <a:cubicBezTo>
                      <a:pt x="32" y="295"/>
                      <a:pt x="30" y="291"/>
                      <a:pt x="28" y="287"/>
                    </a:cubicBezTo>
                    <a:cubicBezTo>
                      <a:pt x="25" y="278"/>
                      <a:pt x="22" y="268"/>
                      <a:pt x="20" y="258"/>
                    </a:cubicBezTo>
                    <a:cubicBezTo>
                      <a:pt x="20" y="254"/>
                      <a:pt x="19" y="251"/>
                      <a:pt x="19" y="248"/>
                    </a:cubicBezTo>
                    <a:cubicBezTo>
                      <a:pt x="21" y="251"/>
                      <a:pt x="24" y="254"/>
                      <a:pt x="27" y="257"/>
                    </a:cubicBezTo>
                    <a:cubicBezTo>
                      <a:pt x="30" y="260"/>
                      <a:pt x="33" y="263"/>
                      <a:pt x="37" y="265"/>
                    </a:cubicBezTo>
                    <a:cubicBezTo>
                      <a:pt x="40" y="267"/>
                      <a:pt x="43" y="269"/>
                      <a:pt x="46" y="271"/>
                    </a:cubicBezTo>
                    <a:cubicBezTo>
                      <a:pt x="50" y="273"/>
                      <a:pt x="53" y="275"/>
                      <a:pt x="57" y="277"/>
                    </a:cubicBezTo>
                    <a:cubicBezTo>
                      <a:pt x="60" y="278"/>
                      <a:pt x="64" y="280"/>
                      <a:pt x="68" y="281"/>
                    </a:cubicBezTo>
                    <a:cubicBezTo>
                      <a:pt x="71" y="282"/>
                      <a:pt x="74" y="283"/>
                      <a:pt x="76" y="284"/>
                    </a:cubicBezTo>
                    <a:cubicBezTo>
                      <a:pt x="79" y="285"/>
                      <a:pt x="81" y="285"/>
                      <a:pt x="84" y="286"/>
                    </a:cubicBezTo>
                    <a:cubicBezTo>
                      <a:pt x="94" y="288"/>
                      <a:pt x="104" y="290"/>
                      <a:pt x="114" y="291"/>
                    </a:cubicBezTo>
                    <a:cubicBezTo>
                      <a:pt x="118" y="291"/>
                      <a:pt x="122" y="292"/>
                      <a:pt x="126" y="292"/>
                    </a:cubicBezTo>
                    <a:cubicBezTo>
                      <a:pt x="129" y="293"/>
                      <a:pt x="133" y="293"/>
                      <a:pt x="137" y="293"/>
                    </a:cubicBezTo>
                    <a:cubicBezTo>
                      <a:pt x="144" y="294"/>
                      <a:pt x="152" y="295"/>
                      <a:pt x="159" y="295"/>
                    </a:cubicBezTo>
                    <a:cubicBezTo>
                      <a:pt x="167" y="295"/>
                      <a:pt x="174" y="296"/>
                      <a:pt x="182" y="295"/>
                    </a:cubicBezTo>
                    <a:cubicBezTo>
                      <a:pt x="191" y="294"/>
                      <a:pt x="200" y="292"/>
                      <a:pt x="209" y="291"/>
                    </a:cubicBezTo>
                    <a:cubicBezTo>
                      <a:pt x="217" y="290"/>
                      <a:pt x="224" y="288"/>
                      <a:pt x="232" y="287"/>
                    </a:cubicBezTo>
                    <a:cubicBezTo>
                      <a:pt x="243" y="285"/>
                      <a:pt x="254" y="282"/>
                      <a:pt x="263" y="277"/>
                    </a:cubicBezTo>
                    <a:cubicBezTo>
                      <a:pt x="271" y="273"/>
                      <a:pt x="278" y="270"/>
                      <a:pt x="285" y="266"/>
                    </a:cubicBezTo>
                    <a:cubicBezTo>
                      <a:pt x="293" y="260"/>
                      <a:pt x="300" y="255"/>
                      <a:pt x="306" y="248"/>
                    </a:cubicBezTo>
                    <a:cubicBezTo>
                      <a:pt x="306" y="249"/>
                      <a:pt x="305" y="249"/>
                      <a:pt x="305" y="250"/>
                    </a:cubicBezTo>
                    <a:close/>
                    <a:moveTo>
                      <a:pt x="509" y="55"/>
                    </a:moveTo>
                    <a:cubicBezTo>
                      <a:pt x="514" y="54"/>
                      <a:pt x="519" y="54"/>
                      <a:pt x="525" y="53"/>
                    </a:cubicBezTo>
                    <a:cubicBezTo>
                      <a:pt x="525" y="53"/>
                      <a:pt x="525" y="53"/>
                      <a:pt x="525" y="53"/>
                    </a:cubicBezTo>
                    <a:cubicBezTo>
                      <a:pt x="528" y="55"/>
                      <a:pt x="530" y="58"/>
                      <a:pt x="533" y="61"/>
                    </a:cubicBezTo>
                    <a:cubicBezTo>
                      <a:pt x="535" y="63"/>
                      <a:pt x="536" y="66"/>
                      <a:pt x="538" y="69"/>
                    </a:cubicBezTo>
                    <a:cubicBezTo>
                      <a:pt x="538" y="70"/>
                      <a:pt x="539" y="71"/>
                      <a:pt x="539" y="73"/>
                    </a:cubicBezTo>
                    <a:cubicBezTo>
                      <a:pt x="539" y="75"/>
                      <a:pt x="539" y="78"/>
                      <a:pt x="539" y="81"/>
                    </a:cubicBezTo>
                    <a:cubicBezTo>
                      <a:pt x="539" y="83"/>
                      <a:pt x="538" y="84"/>
                      <a:pt x="537" y="86"/>
                    </a:cubicBezTo>
                    <a:cubicBezTo>
                      <a:pt x="534" y="93"/>
                      <a:pt x="530" y="100"/>
                      <a:pt x="526" y="106"/>
                    </a:cubicBezTo>
                    <a:cubicBezTo>
                      <a:pt x="524" y="108"/>
                      <a:pt x="523" y="110"/>
                      <a:pt x="521" y="111"/>
                    </a:cubicBezTo>
                    <a:cubicBezTo>
                      <a:pt x="516" y="115"/>
                      <a:pt x="511" y="118"/>
                      <a:pt x="506" y="121"/>
                    </a:cubicBezTo>
                    <a:cubicBezTo>
                      <a:pt x="500" y="123"/>
                      <a:pt x="495" y="125"/>
                      <a:pt x="490" y="126"/>
                    </a:cubicBezTo>
                    <a:cubicBezTo>
                      <a:pt x="476" y="128"/>
                      <a:pt x="463" y="128"/>
                      <a:pt x="449" y="128"/>
                    </a:cubicBezTo>
                    <a:cubicBezTo>
                      <a:pt x="442" y="128"/>
                      <a:pt x="434" y="128"/>
                      <a:pt x="426" y="128"/>
                    </a:cubicBezTo>
                    <a:cubicBezTo>
                      <a:pt x="423" y="128"/>
                      <a:pt x="420" y="127"/>
                      <a:pt x="417" y="127"/>
                    </a:cubicBezTo>
                    <a:cubicBezTo>
                      <a:pt x="413" y="127"/>
                      <a:pt x="410" y="126"/>
                      <a:pt x="406" y="126"/>
                    </a:cubicBezTo>
                    <a:cubicBezTo>
                      <a:pt x="402" y="125"/>
                      <a:pt x="397" y="124"/>
                      <a:pt x="393" y="123"/>
                    </a:cubicBezTo>
                    <a:cubicBezTo>
                      <a:pt x="389" y="122"/>
                      <a:pt x="384" y="122"/>
                      <a:pt x="380" y="120"/>
                    </a:cubicBezTo>
                    <a:cubicBezTo>
                      <a:pt x="375" y="118"/>
                      <a:pt x="370" y="117"/>
                      <a:pt x="365" y="115"/>
                    </a:cubicBezTo>
                    <a:cubicBezTo>
                      <a:pt x="365" y="115"/>
                      <a:pt x="365" y="115"/>
                      <a:pt x="365" y="115"/>
                    </a:cubicBezTo>
                    <a:cubicBezTo>
                      <a:pt x="362" y="113"/>
                      <a:pt x="359" y="111"/>
                      <a:pt x="356" y="110"/>
                    </a:cubicBezTo>
                    <a:cubicBezTo>
                      <a:pt x="349" y="106"/>
                      <a:pt x="342" y="103"/>
                      <a:pt x="336" y="99"/>
                    </a:cubicBezTo>
                    <a:cubicBezTo>
                      <a:pt x="334" y="97"/>
                      <a:pt x="333" y="96"/>
                      <a:pt x="331" y="94"/>
                    </a:cubicBezTo>
                    <a:cubicBezTo>
                      <a:pt x="330" y="92"/>
                      <a:pt x="329" y="90"/>
                      <a:pt x="328" y="88"/>
                    </a:cubicBezTo>
                    <a:cubicBezTo>
                      <a:pt x="332" y="88"/>
                      <a:pt x="336" y="88"/>
                      <a:pt x="339" y="87"/>
                    </a:cubicBezTo>
                    <a:cubicBezTo>
                      <a:pt x="345" y="87"/>
                      <a:pt x="350" y="86"/>
                      <a:pt x="355" y="85"/>
                    </a:cubicBezTo>
                    <a:cubicBezTo>
                      <a:pt x="360" y="84"/>
                      <a:pt x="364" y="83"/>
                      <a:pt x="369" y="82"/>
                    </a:cubicBezTo>
                    <a:cubicBezTo>
                      <a:pt x="380" y="79"/>
                      <a:pt x="392" y="77"/>
                      <a:pt x="403" y="76"/>
                    </a:cubicBezTo>
                    <a:cubicBezTo>
                      <a:pt x="402" y="76"/>
                      <a:pt x="401" y="76"/>
                      <a:pt x="401" y="76"/>
                    </a:cubicBezTo>
                    <a:cubicBezTo>
                      <a:pt x="410" y="75"/>
                      <a:pt x="419" y="73"/>
                      <a:pt x="428" y="70"/>
                    </a:cubicBezTo>
                    <a:cubicBezTo>
                      <a:pt x="442" y="68"/>
                      <a:pt x="456" y="63"/>
                      <a:pt x="469" y="61"/>
                    </a:cubicBezTo>
                    <a:cubicBezTo>
                      <a:pt x="476" y="60"/>
                      <a:pt x="483" y="59"/>
                      <a:pt x="490" y="58"/>
                    </a:cubicBezTo>
                    <a:cubicBezTo>
                      <a:pt x="493" y="58"/>
                      <a:pt x="496" y="57"/>
                      <a:pt x="499" y="57"/>
                    </a:cubicBezTo>
                    <a:cubicBezTo>
                      <a:pt x="502" y="56"/>
                      <a:pt x="505" y="55"/>
                      <a:pt x="509" y="55"/>
                    </a:cubicBezTo>
                    <a:close/>
                    <a:moveTo>
                      <a:pt x="326" y="67"/>
                    </a:moveTo>
                    <a:cubicBezTo>
                      <a:pt x="326" y="63"/>
                      <a:pt x="327" y="60"/>
                      <a:pt x="328" y="57"/>
                    </a:cubicBezTo>
                    <a:cubicBezTo>
                      <a:pt x="329" y="55"/>
                      <a:pt x="330" y="54"/>
                      <a:pt x="330" y="53"/>
                    </a:cubicBezTo>
                    <a:cubicBezTo>
                      <a:pt x="334" y="49"/>
                      <a:pt x="338" y="45"/>
                      <a:pt x="343" y="42"/>
                    </a:cubicBezTo>
                    <a:cubicBezTo>
                      <a:pt x="350" y="37"/>
                      <a:pt x="357" y="32"/>
                      <a:pt x="365" y="28"/>
                    </a:cubicBezTo>
                    <a:cubicBezTo>
                      <a:pt x="371" y="26"/>
                      <a:pt x="378" y="24"/>
                      <a:pt x="384" y="24"/>
                    </a:cubicBezTo>
                    <a:cubicBezTo>
                      <a:pt x="399" y="22"/>
                      <a:pt x="414" y="23"/>
                      <a:pt x="430" y="25"/>
                    </a:cubicBezTo>
                    <a:cubicBezTo>
                      <a:pt x="440" y="26"/>
                      <a:pt x="450" y="28"/>
                      <a:pt x="460" y="30"/>
                    </a:cubicBezTo>
                    <a:cubicBezTo>
                      <a:pt x="465" y="30"/>
                      <a:pt x="471" y="31"/>
                      <a:pt x="476" y="32"/>
                    </a:cubicBezTo>
                    <a:cubicBezTo>
                      <a:pt x="483" y="34"/>
                      <a:pt x="490" y="35"/>
                      <a:pt x="497" y="37"/>
                    </a:cubicBezTo>
                    <a:cubicBezTo>
                      <a:pt x="493" y="37"/>
                      <a:pt x="488" y="38"/>
                      <a:pt x="484" y="39"/>
                    </a:cubicBezTo>
                    <a:cubicBezTo>
                      <a:pt x="480" y="39"/>
                      <a:pt x="476" y="40"/>
                      <a:pt x="472" y="41"/>
                    </a:cubicBezTo>
                    <a:cubicBezTo>
                      <a:pt x="470" y="41"/>
                      <a:pt x="469" y="41"/>
                      <a:pt x="467" y="42"/>
                    </a:cubicBezTo>
                    <a:cubicBezTo>
                      <a:pt x="462" y="43"/>
                      <a:pt x="457" y="44"/>
                      <a:pt x="452" y="45"/>
                    </a:cubicBezTo>
                    <a:cubicBezTo>
                      <a:pt x="443" y="47"/>
                      <a:pt x="434" y="50"/>
                      <a:pt x="425" y="52"/>
                    </a:cubicBezTo>
                    <a:cubicBezTo>
                      <a:pt x="417" y="53"/>
                      <a:pt x="409" y="54"/>
                      <a:pt x="401" y="56"/>
                    </a:cubicBezTo>
                    <a:cubicBezTo>
                      <a:pt x="393" y="58"/>
                      <a:pt x="385" y="60"/>
                      <a:pt x="377" y="61"/>
                    </a:cubicBezTo>
                    <a:cubicBezTo>
                      <a:pt x="369" y="62"/>
                      <a:pt x="361" y="64"/>
                      <a:pt x="353" y="66"/>
                    </a:cubicBezTo>
                    <a:cubicBezTo>
                      <a:pt x="350" y="67"/>
                      <a:pt x="347" y="68"/>
                      <a:pt x="343" y="69"/>
                    </a:cubicBezTo>
                    <a:cubicBezTo>
                      <a:pt x="340" y="70"/>
                      <a:pt x="336" y="71"/>
                      <a:pt x="333" y="72"/>
                    </a:cubicBezTo>
                    <a:cubicBezTo>
                      <a:pt x="330" y="73"/>
                      <a:pt x="328" y="74"/>
                      <a:pt x="325" y="74"/>
                    </a:cubicBezTo>
                    <a:cubicBezTo>
                      <a:pt x="325" y="74"/>
                      <a:pt x="325" y="74"/>
                      <a:pt x="325" y="74"/>
                    </a:cubicBezTo>
                    <a:cubicBezTo>
                      <a:pt x="325" y="72"/>
                      <a:pt x="325" y="69"/>
                      <a:pt x="326" y="67"/>
                    </a:cubicBezTo>
                    <a:close/>
                    <a:moveTo>
                      <a:pt x="562" y="120"/>
                    </a:moveTo>
                    <a:cubicBezTo>
                      <a:pt x="560" y="128"/>
                      <a:pt x="558" y="135"/>
                      <a:pt x="556" y="143"/>
                    </a:cubicBezTo>
                    <a:cubicBezTo>
                      <a:pt x="554" y="147"/>
                      <a:pt x="552" y="151"/>
                      <a:pt x="550" y="155"/>
                    </a:cubicBezTo>
                    <a:cubicBezTo>
                      <a:pt x="547" y="161"/>
                      <a:pt x="545" y="166"/>
                      <a:pt x="542" y="171"/>
                    </a:cubicBezTo>
                    <a:cubicBezTo>
                      <a:pt x="539" y="174"/>
                      <a:pt x="536" y="177"/>
                      <a:pt x="532" y="180"/>
                    </a:cubicBezTo>
                    <a:cubicBezTo>
                      <a:pt x="529" y="182"/>
                      <a:pt x="525" y="184"/>
                      <a:pt x="521" y="186"/>
                    </a:cubicBezTo>
                    <a:cubicBezTo>
                      <a:pt x="514" y="189"/>
                      <a:pt x="506" y="190"/>
                      <a:pt x="499" y="192"/>
                    </a:cubicBezTo>
                    <a:cubicBezTo>
                      <a:pt x="493" y="193"/>
                      <a:pt x="487" y="194"/>
                      <a:pt x="481" y="195"/>
                    </a:cubicBezTo>
                    <a:cubicBezTo>
                      <a:pt x="476" y="195"/>
                      <a:pt x="471" y="196"/>
                      <a:pt x="467" y="196"/>
                    </a:cubicBezTo>
                    <a:cubicBezTo>
                      <a:pt x="460" y="197"/>
                      <a:pt x="454" y="197"/>
                      <a:pt x="448" y="197"/>
                    </a:cubicBezTo>
                    <a:cubicBezTo>
                      <a:pt x="437" y="197"/>
                      <a:pt x="425" y="197"/>
                      <a:pt x="413" y="196"/>
                    </a:cubicBezTo>
                    <a:cubicBezTo>
                      <a:pt x="407" y="195"/>
                      <a:pt x="402" y="194"/>
                      <a:pt x="396" y="193"/>
                    </a:cubicBezTo>
                    <a:cubicBezTo>
                      <a:pt x="392" y="192"/>
                      <a:pt x="389" y="191"/>
                      <a:pt x="386" y="190"/>
                    </a:cubicBezTo>
                    <a:cubicBezTo>
                      <a:pt x="383" y="190"/>
                      <a:pt x="380" y="188"/>
                      <a:pt x="377" y="188"/>
                    </a:cubicBezTo>
                    <a:cubicBezTo>
                      <a:pt x="375" y="187"/>
                      <a:pt x="372" y="186"/>
                      <a:pt x="369" y="185"/>
                    </a:cubicBezTo>
                    <a:cubicBezTo>
                      <a:pt x="366" y="184"/>
                      <a:pt x="363" y="183"/>
                      <a:pt x="360" y="182"/>
                    </a:cubicBezTo>
                    <a:cubicBezTo>
                      <a:pt x="355" y="181"/>
                      <a:pt x="349" y="179"/>
                      <a:pt x="344" y="177"/>
                    </a:cubicBezTo>
                    <a:cubicBezTo>
                      <a:pt x="341" y="175"/>
                      <a:pt x="338" y="174"/>
                      <a:pt x="335" y="172"/>
                    </a:cubicBezTo>
                    <a:cubicBezTo>
                      <a:pt x="333" y="170"/>
                      <a:pt x="331" y="167"/>
                      <a:pt x="329" y="165"/>
                    </a:cubicBezTo>
                    <a:cubicBezTo>
                      <a:pt x="326" y="162"/>
                      <a:pt x="323" y="160"/>
                      <a:pt x="321" y="157"/>
                    </a:cubicBezTo>
                    <a:cubicBezTo>
                      <a:pt x="319" y="155"/>
                      <a:pt x="318" y="153"/>
                      <a:pt x="317" y="151"/>
                    </a:cubicBezTo>
                    <a:cubicBezTo>
                      <a:pt x="316" y="146"/>
                      <a:pt x="315" y="141"/>
                      <a:pt x="314" y="136"/>
                    </a:cubicBezTo>
                    <a:cubicBezTo>
                      <a:pt x="313" y="129"/>
                      <a:pt x="311" y="123"/>
                      <a:pt x="310" y="116"/>
                    </a:cubicBezTo>
                    <a:cubicBezTo>
                      <a:pt x="309" y="112"/>
                      <a:pt x="309" y="108"/>
                      <a:pt x="309" y="104"/>
                    </a:cubicBezTo>
                    <a:cubicBezTo>
                      <a:pt x="311" y="107"/>
                      <a:pt x="314" y="110"/>
                      <a:pt x="317" y="112"/>
                    </a:cubicBezTo>
                    <a:cubicBezTo>
                      <a:pt x="320" y="115"/>
                      <a:pt x="324" y="117"/>
                      <a:pt x="328" y="120"/>
                    </a:cubicBezTo>
                    <a:cubicBezTo>
                      <a:pt x="335" y="124"/>
                      <a:pt x="343" y="128"/>
                      <a:pt x="351" y="132"/>
                    </a:cubicBezTo>
                    <a:cubicBezTo>
                      <a:pt x="359" y="135"/>
                      <a:pt x="366" y="139"/>
                      <a:pt x="374" y="142"/>
                    </a:cubicBezTo>
                    <a:cubicBezTo>
                      <a:pt x="382" y="145"/>
                      <a:pt x="389" y="148"/>
                      <a:pt x="397" y="150"/>
                    </a:cubicBezTo>
                    <a:cubicBezTo>
                      <a:pt x="405" y="151"/>
                      <a:pt x="413" y="153"/>
                      <a:pt x="421" y="154"/>
                    </a:cubicBezTo>
                    <a:cubicBezTo>
                      <a:pt x="430" y="155"/>
                      <a:pt x="440" y="156"/>
                      <a:pt x="449" y="156"/>
                    </a:cubicBezTo>
                    <a:cubicBezTo>
                      <a:pt x="457" y="156"/>
                      <a:pt x="466" y="157"/>
                      <a:pt x="474" y="157"/>
                    </a:cubicBezTo>
                    <a:cubicBezTo>
                      <a:pt x="478" y="157"/>
                      <a:pt x="482" y="157"/>
                      <a:pt x="486" y="157"/>
                    </a:cubicBezTo>
                    <a:cubicBezTo>
                      <a:pt x="493" y="156"/>
                      <a:pt x="500" y="156"/>
                      <a:pt x="506" y="154"/>
                    </a:cubicBezTo>
                    <a:cubicBezTo>
                      <a:pt x="512" y="152"/>
                      <a:pt x="518" y="150"/>
                      <a:pt x="524" y="147"/>
                    </a:cubicBezTo>
                    <a:cubicBezTo>
                      <a:pt x="528" y="145"/>
                      <a:pt x="532" y="142"/>
                      <a:pt x="537" y="139"/>
                    </a:cubicBezTo>
                    <a:cubicBezTo>
                      <a:pt x="540" y="137"/>
                      <a:pt x="543" y="135"/>
                      <a:pt x="546" y="132"/>
                    </a:cubicBezTo>
                    <a:cubicBezTo>
                      <a:pt x="550" y="129"/>
                      <a:pt x="552" y="125"/>
                      <a:pt x="555" y="122"/>
                    </a:cubicBezTo>
                    <a:cubicBezTo>
                      <a:pt x="558" y="118"/>
                      <a:pt x="560" y="115"/>
                      <a:pt x="562" y="111"/>
                    </a:cubicBezTo>
                    <a:cubicBezTo>
                      <a:pt x="562" y="111"/>
                      <a:pt x="562" y="111"/>
                      <a:pt x="562" y="110"/>
                    </a:cubicBezTo>
                    <a:cubicBezTo>
                      <a:pt x="562" y="114"/>
                      <a:pt x="562" y="117"/>
                      <a:pt x="562"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noEditPoints="1"/>
              </p:cNvSpPr>
              <p:nvPr/>
            </p:nvSpPr>
            <p:spPr bwMode="auto">
              <a:xfrm>
                <a:off x="-3641" y="1787"/>
                <a:ext cx="686" cy="371"/>
              </a:xfrm>
              <a:custGeom>
                <a:avLst/>
                <a:gdLst>
                  <a:gd name="T0" fmla="*/ 520 w 558"/>
                  <a:gd name="T1" fmla="*/ 5 h 302"/>
                  <a:gd name="T2" fmla="*/ 458 w 558"/>
                  <a:gd name="T3" fmla="*/ 1 h 302"/>
                  <a:gd name="T4" fmla="*/ 387 w 558"/>
                  <a:gd name="T5" fmla="*/ 18 h 302"/>
                  <a:gd name="T6" fmla="*/ 334 w 558"/>
                  <a:gd name="T7" fmla="*/ 37 h 302"/>
                  <a:gd name="T8" fmla="*/ 320 w 558"/>
                  <a:gd name="T9" fmla="*/ 43 h 302"/>
                  <a:gd name="T10" fmla="*/ 270 w 558"/>
                  <a:gd name="T11" fmla="*/ 83 h 302"/>
                  <a:gd name="T12" fmla="*/ 254 w 558"/>
                  <a:gd name="T13" fmla="*/ 121 h 302"/>
                  <a:gd name="T14" fmla="*/ 192 w 558"/>
                  <a:gd name="T15" fmla="*/ 116 h 302"/>
                  <a:gd name="T16" fmla="*/ 111 w 558"/>
                  <a:gd name="T17" fmla="*/ 110 h 302"/>
                  <a:gd name="T18" fmla="*/ 62 w 558"/>
                  <a:gd name="T19" fmla="*/ 117 h 302"/>
                  <a:gd name="T20" fmla="*/ 2 w 558"/>
                  <a:gd name="T21" fmla="*/ 177 h 302"/>
                  <a:gd name="T22" fmla="*/ 34 w 558"/>
                  <a:gd name="T23" fmla="*/ 251 h 302"/>
                  <a:gd name="T24" fmla="*/ 66 w 558"/>
                  <a:gd name="T25" fmla="*/ 265 h 302"/>
                  <a:gd name="T26" fmla="*/ 89 w 558"/>
                  <a:gd name="T27" fmla="*/ 271 h 302"/>
                  <a:gd name="T28" fmla="*/ 171 w 558"/>
                  <a:gd name="T29" fmla="*/ 293 h 302"/>
                  <a:gd name="T30" fmla="*/ 226 w 558"/>
                  <a:gd name="T31" fmla="*/ 300 h 302"/>
                  <a:gd name="T32" fmla="*/ 284 w 558"/>
                  <a:gd name="T33" fmla="*/ 301 h 302"/>
                  <a:gd name="T34" fmla="*/ 320 w 558"/>
                  <a:gd name="T35" fmla="*/ 300 h 302"/>
                  <a:gd name="T36" fmla="*/ 392 w 558"/>
                  <a:gd name="T37" fmla="*/ 246 h 302"/>
                  <a:gd name="T38" fmla="*/ 393 w 558"/>
                  <a:gd name="T39" fmla="*/ 211 h 302"/>
                  <a:gd name="T40" fmla="*/ 437 w 558"/>
                  <a:gd name="T41" fmla="*/ 175 h 302"/>
                  <a:gd name="T42" fmla="*/ 497 w 558"/>
                  <a:gd name="T43" fmla="*/ 154 h 302"/>
                  <a:gd name="T44" fmla="*/ 532 w 558"/>
                  <a:gd name="T45" fmla="*/ 132 h 302"/>
                  <a:gd name="T46" fmla="*/ 550 w 558"/>
                  <a:gd name="T47" fmla="*/ 35 h 302"/>
                  <a:gd name="T48" fmla="*/ 164 w 558"/>
                  <a:gd name="T49" fmla="*/ 223 h 302"/>
                  <a:gd name="T50" fmla="*/ 134 w 558"/>
                  <a:gd name="T51" fmla="*/ 255 h 302"/>
                  <a:gd name="T52" fmla="*/ 85 w 558"/>
                  <a:gd name="T53" fmla="*/ 242 h 302"/>
                  <a:gd name="T54" fmla="*/ 38 w 558"/>
                  <a:gd name="T55" fmla="*/ 215 h 302"/>
                  <a:gd name="T56" fmla="*/ 32 w 558"/>
                  <a:gd name="T57" fmla="*/ 186 h 302"/>
                  <a:gd name="T58" fmla="*/ 46 w 558"/>
                  <a:gd name="T59" fmla="*/ 160 h 302"/>
                  <a:gd name="T60" fmla="*/ 96 w 558"/>
                  <a:gd name="T61" fmla="*/ 144 h 302"/>
                  <a:gd name="T62" fmla="*/ 180 w 558"/>
                  <a:gd name="T63" fmla="*/ 146 h 302"/>
                  <a:gd name="T64" fmla="*/ 181 w 558"/>
                  <a:gd name="T65" fmla="*/ 168 h 302"/>
                  <a:gd name="T66" fmla="*/ 361 w 558"/>
                  <a:gd name="T67" fmla="*/ 238 h 302"/>
                  <a:gd name="T68" fmla="*/ 351 w 558"/>
                  <a:gd name="T69" fmla="*/ 261 h 302"/>
                  <a:gd name="T70" fmla="*/ 306 w 558"/>
                  <a:gd name="T71" fmla="*/ 276 h 302"/>
                  <a:gd name="T72" fmla="*/ 221 w 558"/>
                  <a:gd name="T73" fmla="*/ 272 h 302"/>
                  <a:gd name="T74" fmla="*/ 198 w 558"/>
                  <a:gd name="T75" fmla="*/ 269 h 302"/>
                  <a:gd name="T76" fmla="*/ 179 w 558"/>
                  <a:gd name="T77" fmla="*/ 259 h 302"/>
                  <a:gd name="T78" fmla="*/ 192 w 558"/>
                  <a:gd name="T79" fmla="*/ 183 h 302"/>
                  <a:gd name="T80" fmla="*/ 220 w 558"/>
                  <a:gd name="T81" fmla="*/ 150 h 302"/>
                  <a:gd name="T82" fmla="*/ 315 w 558"/>
                  <a:gd name="T83" fmla="*/ 171 h 302"/>
                  <a:gd name="T84" fmla="*/ 357 w 558"/>
                  <a:gd name="T85" fmla="*/ 204 h 302"/>
                  <a:gd name="T86" fmla="*/ 429 w 558"/>
                  <a:gd name="T87" fmla="*/ 122 h 302"/>
                  <a:gd name="T88" fmla="*/ 413 w 558"/>
                  <a:gd name="T89" fmla="*/ 159 h 302"/>
                  <a:gd name="T90" fmla="*/ 377 w 558"/>
                  <a:gd name="T91" fmla="*/ 173 h 302"/>
                  <a:gd name="T92" fmla="*/ 346 w 558"/>
                  <a:gd name="T93" fmla="*/ 148 h 302"/>
                  <a:gd name="T94" fmla="*/ 271 w 558"/>
                  <a:gd name="T95" fmla="*/ 124 h 302"/>
                  <a:gd name="T96" fmla="*/ 284 w 558"/>
                  <a:gd name="T97" fmla="*/ 94 h 302"/>
                  <a:gd name="T98" fmla="*/ 346 w 558"/>
                  <a:gd name="T99" fmla="*/ 55 h 302"/>
                  <a:gd name="T100" fmla="*/ 394 w 558"/>
                  <a:gd name="T101" fmla="*/ 42 h 302"/>
                  <a:gd name="T102" fmla="*/ 420 w 558"/>
                  <a:gd name="T103" fmla="*/ 70 h 302"/>
                  <a:gd name="T104" fmla="*/ 429 w 558"/>
                  <a:gd name="T105" fmla="*/ 111 h 302"/>
                  <a:gd name="T106" fmla="*/ 525 w 558"/>
                  <a:gd name="T107" fmla="*/ 86 h 302"/>
                  <a:gd name="T108" fmla="*/ 498 w 558"/>
                  <a:gd name="T109" fmla="*/ 121 h 302"/>
                  <a:gd name="T110" fmla="*/ 433 w 558"/>
                  <a:gd name="T111" fmla="*/ 152 h 302"/>
                  <a:gd name="T112" fmla="*/ 444 w 558"/>
                  <a:gd name="T113" fmla="*/ 113 h 302"/>
                  <a:gd name="T114" fmla="*/ 439 w 558"/>
                  <a:gd name="T115" fmla="*/ 77 h 302"/>
                  <a:gd name="T116" fmla="*/ 412 w 558"/>
                  <a:gd name="T117" fmla="*/ 39 h 302"/>
                  <a:gd name="T118" fmla="*/ 421 w 558"/>
                  <a:gd name="T119" fmla="*/ 36 h 302"/>
                  <a:gd name="T120" fmla="*/ 469 w 558"/>
                  <a:gd name="T121" fmla="*/ 30 h 302"/>
                  <a:gd name="T122" fmla="*/ 514 w 558"/>
                  <a:gd name="T123" fmla="*/ 37 h 302"/>
                  <a:gd name="T124" fmla="*/ 525 w 558"/>
                  <a:gd name="T125" fmla="*/ 7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302">
                    <a:moveTo>
                      <a:pt x="550" y="35"/>
                    </a:moveTo>
                    <a:cubicBezTo>
                      <a:pt x="547" y="26"/>
                      <a:pt x="541" y="17"/>
                      <a:pt x="533" y="12"/>
                    </a:cubicBezTo>
                    <a:cubicBezTo>
                      <a:pt x="529" y="9"/>
                      <a:pt x="525" y="7"/>
                      <a:pt x="520" y="5"/>
                    </a:cubicBezTo>
                    <a:cubicBezTo>
                      <a:pt x="516" y="3"/>
                      <a:pt x="511" y="2"/>
                      <a:pt x="506" y="2"/>
                    </a:cubicBezTo>
                    <a:cubicBezTo>
                      <a:pt x="498" y="1"/>
                      <a:pt x="490" y="0"/>
                      <a:pt x="482" y="0"/>
                    </a:cubicBezTo>
                    <a:cubicBezTo>
                      <a:pt x="474" y="0"/>
                      <a:pt x="466" y="1"/>
                      <a:pt x="458" y="1"/>
                    </a:cubicBezTo>
                    <a:cubicBezTo>
                      <a:pt x="449" y="2"/>
                      <a:pt x="440" y="4"/>
                      <a:pt x="431" y="6"/>
                    </a:cubicBezTo>
                    <a:cubicBezTo>
                      <a:pt x="422" y="8"/>
                      <a:pt x="414" y="11"/>
                      <a:pt x="405" y="13"/>
                    </a:cubicBezTo>
                    <a:cubicBezTo>
                      <a:pt x="399" y="15"/>
                      <a:pt x="393" y="17"/>
                      <a:pt x="387" y="18"/>
                    </a:cubicBezTo>
                    <a:cubicBezTo>
                      <a:pt x="381" y="20"/>
                      <a:pt x="375" y="21"/>
                      <a:pt x="369" y="23"/>
                    </a:cubicBezTo>
                    <a:cubicBezTo>
                      <a:pt x="363" y="25"/>
                      <a:pt x="357" y="28"/>
                      <a:pt x="351" y="30"/>
                    </a:cubicBezTo>
                    <a:cubicBezTo>
                      <a:pt x="345" y="32"/>
                      <a:pt x="340" y="35"/>
                      <a:pt x="334" y="37"/>
                    </a:cubicBezTo>
                    <a:cubicBezTo>
                      <a:pt x="334" y="38"/>
                      <a:pt x="333" y="38"/>
                      <a:pt x="333" y="38"/>
                    </a:cubicBezTo>
                    <a:cubicBezTo>
                      <a:pt x="333" y="38"/>
                      <a:pt x="333" y="38"/>
                      <a:pt x="333" y="38"/>
                    </a:cubicBezTo>
                    <a:cubicBezTo>
                      <a:pt x="329" y="40"/>
                      <a:pt x="325" y="41"/>
                      <a:pt x="320" y="43"/>
                    </a:cubicBezTo>
                    <a:cubicBezTo>
                      <a:pt x="309" y="48"/>
                      <a:pt x="298" y="53"/>
                      <a:pt x="288" y="62"/>
                    </a:cubicBezTo>
                    <a:cubicBezTo>
                      <a:pt x="285" y="65"/>
                      <a:pt x="282" y="69"/>
                      <a:pt x="279" y="72"/>
                    </a:cubicBezTo>
                    <a:cubicBezTo>
                      <a:pt x="276" y="76"/>
                      <a:pt x="273" y="79"/>
                      <a:pt x="270" y="83"/>
                    </a:cubicBezTo>
                    <a:cubicBezTo>
                      <a:pt x="268" y="86"/>
                      <a:pt x="266" y="89"/>
                      <a:pt x="264" y="91"/>
                    </a:cubicBezTo>
                    <a:cubicBezTo>
                      <a:pt x="261" y="95"/>
                      <a:pt x="260" y="99"/>
                      <a:pt x="258" y="103"/>
                    </a:cubicBezTo>
                    <a:cubicBezTo>
                      <a:pt x="256" y="109"/>
                      <a:pt x="254" y="115"/>
                      <a:pt x="254" y="121"/>
                    </a:cubicBezTo>
                    <a:cubicBezTo>
                      <a:pt x="245" y="120"/>
                      <a:pt x="236" y="119"/>
                      <a:pt x="228" y="118"/>
                    </a:cubicBezTo>
                    <a:cubicBezTo>
                      <a:pt x="221" y="118"/>
                      <a:pt x="215" y="118"/>
                      <a:pt x="209" y="118"/>
                    </a:cubicBezTo>
                    <a:cubicBezTo>
                      <a:pt x="203" y="117"/>
                      <a:pt x="198" y="116"/>
                      <a:pt x="192" y="116"/>
                    </a:cubicBezTo>
                    <a:cubicBezTo>
                      <a:pt x="174" y="113"/>
                      <a:pt x="155" y="111"/>
                      <a:pt x="136" y="110"/>
                    </a:cubicBezTo>
                    <a:cubicBezTo>
                      <a:pt x="133" y="110"/>
                      <a:pt x="129" y="110"/>
                      <a:pt x="125" y="110"/>
                    </a:cubicBezTo>
                    <a:cubicBezTo>
                      <a:pt x="120" y="110"/>
                      <a:pt x="115" y="110"/>
                      <a:pt x="111" y="110"/>
                    </a:cubicBezTo>
                    <a:cubicBezTo>
                      <a:pt x="101" y="111"/>
                      <a:pt x="91" y="112"/>
                      <a:pt x="81" y="114"/>
                    </a:cubicBezTo>
                    <a:cubicBezTo>
                      <a:pt x="77" y="114"/>
                      <a:pt x="73" y="115"/>
                      <a:pt x="70" y="115"/>
                    </a:cubicBezTo>
                    <a:cubicBezTo>
                      <a:pt x="67" y="116"/>
                      <a:pt x="65" y="116"/>
                      <a:pt x="62" y="117"/>
                    </a:cubicBezTo>
                    <a:cubicBezTo>
                      <a:pt x="56" y="118"/>
                      <a:pt x="50" y="121"/>
                      <a:pt x="44" y="123"/>
                    </a:cubicBezTo>
                    <a:cubicBezTo>
                      <a:pt x="34" y="128"/>
                      <a:pt x="24" y="135"/>
                      <a:pt x="17" y="144"/>
                    </a:cubicBezTo>
                    <a:cubicBezTo>
                      <a:pt x="9" y="153"/>
                      <a:pt x="4" y="165"/>
                      <a:pt x="2" y="177"/>
                    </a:cubicBezTo>
                    <a:cubicBezTo>
                      <a:pt x="0" y="188"/>
                      <a:pt x="0" y="199"/>
                      <a:pt x="2" y="210"/>
                    </a:cubicBezTo>
                    <a:cubicBezTo>
                      <a:pt x="5" y="221"/>
                      <a:pt x="12" y="232"/>
                      <a:pt x="20" y="240"/>
                    </a:cubicBezTo>
                    <a:cubicBezTo>
                      <a:pt x="24" y="244"/>
                      <a:pt x="29" y="248"/>
                      <a:pt x="34" y="251"/>
                    </a:cubicBezTo>
                    <a:cubicBezTo>
                      <a:pt x="37" y="253"/>
                      <a:pt x="40" y="255"/>
                      <a:pt x="43" y="257"/>
                    </a:cubicBezTo>
                    <a:cubicBezTo>
                      <a:pt x="47" y="259"/>
                      <a:pt x="51" y="260"/>
                      <a:pt x="55" y="261"/>
                    </a:cubicBezTo>
                    <a:cubicBezTo>
                      <a:pt x="59" y="263"/>
                      <a:pt x="62" y="264"/>
                      <a:pt x="66" y="265"/>
                    </a:cubicBezTo>
                    <a:cubicBezTo>
                      <a:pt x="70" y="266"/>
                      <a:pt x="75" y="267"/>
                      <a:pt x="79" y="268"/>
                    </a:cubicBezTo>
                    <a:cubicBezTo>
                      <a:pt x="81" y="268"/>
                      <a:pt x="83" y="269"/>
                      <a:pt x="85" y="269"/>
                    </a:cubicBezTo>
                    <a:cubicBezTo>
                      <a:pt x="86" y="270"/>
                      <a:pt x="88" y="270"/>
                      <a:pt x="89" y="271"/>
                    </a:cubicBezTo>
                    <a:cubicBezTo>
                      <a:pt x="105" y="277"/>
                      <a:pt x="121" y="281"/>
                      <a:pt x="137" y="284"/>
                    </a:cubicBezTo>
                    <a:cubicBezTo>
                      <a:pt x="145" y="286"/>
                      <a:pt x="153" y="288"/>
                      <a:pt x="161" y="290"/>
                    </a:cubicBezTo>
                    <a:cubicBezTo>
                      <a:pt x="164" y="291"/>
                      <a:pt x="168" y="292"/>
                      <a:pt x="171" y="293"/>
                    </a:cubicBezTo>
                    <a:cubicBezTo>
                      <a:pt x="176" y="294"/>
                      <a:pt x="180" y="295"/>
                      <a:pt x="184" y="295"/>
                    </a:cubicBezTo>
                    <a:cubicBezTo>
                      <a:pt x="191" y="297"/>
                      <a:pt x="199" y="298"/>
                      <a:pt x="206" y="299"/>
                    </a:cubicBezTo>
                    <a:cubicBezTo>
                      <a:pt x="213" y="299"/>
                      <a:pt x="220" y="299"/>
                      <a:pt x="226" y="300"/>
                    </a:cubicBezTo>
                    <a:cubicBezTo>
                      <a:pt x="234" y="300"/>
                      <a:pt x="241" y="301"/>
                      <a:pt x="249" y="301"/>
                    </a:cubicBezTo>
                    <a:cubicBezTo>
                      <a:pt x="256" y="302"/>
                      <a:pt x="264" y="302"/>
                      <a:pt x="271" y="301"/>
                    </a:cubicBezTo>
                    <a:cubicBezTo>
                      <a:pt x="275" y="301"/>
                      <a:pt x="279" y="301"/>
                      <a:pt x="284" y="301"/>
                    </a:cubicBezTo>
                    <a:cubicBezTo>
                      <a:pt x="285" y="301"/>
                      <a:pt x="287" y="301"/>
                      <a:pt x="288" y="301"/>
                    </a:cubicBezTo>
                    <a:cubicBezTo>
                      <a:pt x="292" y="301"/>
                      <a:pt x="297" y="301"/>
                      <a:pt x="301" y="302"/>
                    </a:cubicBezTo>
                    <a:cubicBezTo>
                      <a:pt x="307" y="302"/>
                      <a:pt x="314" y="301"/>
                      <a:pt x="320" y="300"/>
                    </a:cubicBezTo>
                    <a:cubicBezTo>
                      <a:pt x="340" y="299"/>
                      <a:pt x="362" y="294"/>
                      <a:pt x="376" y="279"/>
                    </a:cubicBezTo>
                    <a:cubicBezTo>
                      <a:pt x="382" y="273"/>
                      <a:pt x="385" y="266"/>
                      <a:pt x="388" y="259"/>
                    </a:cubicBezTo>
                    <a:cubicBezTo>
                      <a:pt x="389" y="255"/>
                      <a:pt x="391" y="250"/>
                      <a:pt x="392" y="246"/>
                    </a:cubicBezTo>
                    <a:cubicBezTo>
                      <a:pt x="393" y="241"/>
                      <a:pt x="394" y="235"/>
                      <a:pt x="394" y="230"/>
                    </a:cubicBezTo>
                    <a:cubicBezTo>
                      <a:pt x="394" y="228"/>
                      <a:pt x="394" y="226"/>
                      <a:pt x="394" y="224"/>
                    </a:cubicBezTo>
                    <a:cubicBezTo>
                      <a:pt x="394" y="220"/>
                      <a:pt x="394" y="215"/>
                      <a:pt x="393" y="211"/>
                    </a:cubicBezTo>
                    <a:cubicBezTo>
                      <a:pt x="392" y="203"/>
                      <a:pt x="390" y="195"/>
                      <a:pt x="387" y="188"/>
                    </a:cubicBezTo>
                    <a:cubicBezTo>
                      <a:pt x="387" y="188"/>
                      <a:pt x="387" y="188"/>
                      <a:pt x="387" y="188"/>
                    </a:cubicBezTo>
                    <a:cubicBezTo>
                      <a:pt x="404" y="184"/>
                      <a:pt x="421" y="180"/>
                      <a:pt x="437" y="175"/>
                    </a:cubicBezTo>
                    <a:cubicBezTo>
                      <a:pt x="444" y="172"/>
                      <a:pt x="451" y="170"/>
                      <a:pt x="458" y="167"/>
                    </a:cubicBezTo>
                    <a:cubicBezTo>
                      <a:pt x="466" y="165"/>
                      <a:pt x="475" y="163"/>
                      <a:pt x="483" y="160"/>
                    </a:cubicBezTo>
                    <a:cubicBezTo>
                      <a:pt x="488" y="158"/>
                      <a:pt x="492" y="156"/>
                      <a:pt x="497" y="154"/>
                    </a:cubicBezTo>
                    <a:cubicBezTo>
                      <a:pt x="500" y="152"/>
                      <a:pt x="503" y="151"/>
                      <a:pt x="506" y="150"/>
                    </a:cubicBezTo>
                    <a:cubicBezTo>
                      <a:pt x="511" y="147"/>
                      <a:pt x="515" y="144"/>
                      <a:pt x="519" y="141"/>
                    </a:cubicBezTo>
                    <a:cubicBezTo>
                      <a:pt x="524" y="138"/>
                      <a:pt x="528" y="135"/>
                      <a:pt x="532" y="132"/>
                    </a:cubicBezTo>
                    <a:cubicBezTo>
                      <a:pt x="542" y="124"/>
                      <a:pt x="549" y="114"/>
                      <a:pt x="553" y="103"/>
                    </a:cubicBezTo>
                    <a:cubicBezTo>
                      <a:pt x="558" y="90"/>
                      <a:pt x="558" y="77"/>
                      <a:pt x="556" y="63"/>
                    </a:cubicBezTo>
                    <a:cubicBezTo>
                      <a:pt x="555" y="54"/>
                      <a:pt x="554" y="44"/>
                      <a:pt x="550" y="35"/>
                    </a:cubicBezTo>
                    <a:close/>
                    <a:moveTo>
                      <a:pt x="171" y="187"/>
                    </a:moveTo>
                    <a:cubicBezTo>
                      <a:pt x="169" y="192"/>
                      <a:pt x="168" y="196"/>
                      <a:pt x="167" y="200"/>
                    </a:cubicBezTo>
                    <a:cubicBezTo>
                      <a:pt x="164" y="208"/>
                      <a:pt x="164" y="215"/>
                      <a:pt x="164" y="223"/>
                    </a:cubicBezTo>
                    <a:cubicBezTo>
                      <a:pt x="165" y="237"/>
                      <a:pt x="166" y="250"/>
                      <a:pt x="170" y="263"/>
                    </a:cubicBezTo>
                    <a:cubicBezTo>
                      <a:pt x="164" y="261"/>
                      <a:pt x="158" y="260"/>
                      <a:pt x="152" y="258"/>
                    </a:cubicBezTo>
                    <a:cubicBezTo>
                      <a:pt x="146" y="257"/>
                      <a:pt x="140" y="256"/>
                      <a:pt x="134" y="255"/>
                    </a:cubicBezTo>
                    <a:cubicBezTo>
                      <a:pt x="129" y="254"/>
                      <a:pt x="123" y="252"/>
                      <a:pt x="118" y="250"/>
                    </a:cubicBezTo>
                    <a:cubicBezTo>
                      <a:pt x="112" y="249"/>
                      <a:pt x="107" y="248"/>
                      <a:pt x="101" y="247"/>
                    </a:cubicBezTo>
                    <a:cubicBezTo>
                      <a:pt x="96" y="246"/>
                      <a:pt x="90" y="244"/>
                      <a:pt x="85" y="242"/>
                    </a:cubicBezTo>
                    <a:cubicBezTo>
                      <a:pt x="79" y="240"/>
                      <a:pt x="74" y="239"/>
                      <a:pt x="68" y="237"/>
                    </a:cubicBezTo>
                    <a:cubicBezTo>
                      <a:pt x="63" y="235"/>
                      <a:pt x="57" y="232"/>
                      <a:pt x="52" y="229"/>
                    </a:cubicBezTo>
                    <a:cubicBezTo>
                      <a:pt x="47" y="225"/>
                      <a:pt x="43" y="220"/>
                      <a:pt x="38" y="215"/>
                    </a:cubicBezTo>
                    <a:cubicBezTo>
                      <a:pt x="37" y="213"/>
                      <a:pt x="36" y="211"/>
                      <a:pt x="34" y="209"/>
                    </a:cubicBezTo>
                    <a:cubicBezTo>
                      <a:pt x="33" y="206"/>
                      <a:pt x="33" y="203"/>
                      <a:pt x="32" y="199"/>
                    </a:cubicBezTo>
                    <a:cubicBezTo>
                      <a:pt x="32" y="195"/>
                      <a:pt x="32" y="191"/>
                      <a:pt x="32" y="186"/>
                    </a:cubicBezTo>
                    <a:cubicBezTo>
                      <a:pt x="33" y="182"/>
                      <a:pt x="34" y="177"/>
                      <a:pt x="36" y="173"/>
                    </a:cubicBezTo>
                    <a:cubicBezTo>
                      <a:pt x="37" y="170"/>
                      <a:pt x="38" y="168"/>
                      <a:pt x="40" y="166"/>
                    </a:cubicBezTo>
                    <a:cubicBezTo>
                      <a:pt x="42" y="164"/>
                      <a:pt x="44" y="162"/>
                      <a:pt x="46" y="160"/>
                    </a:cubicBezTo>
                    <a:cubicBezTo>
                      <a:pt x="51" y="156"/>
                      <a:pt x="57" y="153"/>
                      <a:pt x="63" y="150"/>
                    </a:cubicBezTo>
                    <a:cubicBezTo>
                      <a:pt x="75" y="146"/>
                      <a:pt x="88" y="145"/>
                      <a:pt x="100" y="144"/>
                    </a:cubicBezTo>
                    <a:cubicBezTo>
                      <a:pt x="99" y="144"/>
                      <a:pt x="97" y="144"/>
                      <a:pt x="96" y="144"/>
                    </a:cubicBezTo>
                    <a:cubicBezTo>
                      <a:pt x="110" y="143"/>
                      <a:pt x="123" y="143"/>
                      <a:pt x="137" y="143"/>
                    </a:cubicBezTo>
                    <a:cubicBezTo>
                      <a:pt x="145" y="143"/>
                      <a:pt x="152" y="143"/>
                      <a:pt x="160" y="144"/>
                    </a:cubicBezTo>
                    <a:cubicBezTo>
                      <a:pt x="167" y="145"/>
                      <a:pt x="173" y="146"/>
                      <a:pt x="180" y="146"/>
                    </a:cubicBezTo>
                    <a:cubicBezTo>
                      <a:pt x="185" y="147"/>
                      <a:pt x="191" y="148"/>
                      <a:pt x="196" y="149"/>
                    </a:cubicBezTo>
                    <a:cubicBezTo>
                      <a:pt x="193" y="152"/>
                      <a:pt x="189" y="156"/>
                      <a:pt x="186" y="160"/>
                    </a:cubicBezTo>
                    <a:cubicBezTo>
                      <a:pt x="184" y="163"/>
                      <a:pt x="183" y="165"/>
                      <a:pt x="181" y="168"/>
                    </a:cubicBezTo>
                    <a:cubicBezTo>
                      <a:pt x="179" y="172"/>
                      <a:pt x="177" y="175"/>
                      <a:pt x="175" y="178"/>
                    </a:cubicBezTo>
                    <a:cubicBezTo>
                      <a:pt x="174" y="181"/>
                      <a:pt x="172" y="184"/>
                      <a:pt x="171" y="187"/>
                    </a:cubicBezTo>
                    <a:close/>
                    <a:moveTo>
                      <a:pt x="361" y="238"/>
                    </a:moveTo>
                    <a:cubicBezTo>
                      <a:pt x="360" y="243"/>
                      <a:pt x="359" y="248"/>
                      <a:pt x="357" y="253"/>
                    </a:cubicBezTo>
                    <a:cubicBezTo>
                      <a:pt x="356" y="255"/>
                      <a:pt x="355" y="256"/>
                      <a:pt x="354" y="258"/>
                    </a:cubicBezTo>
                    <a:cubicBezTo>
                      <a:pt x="353" y="259"/>
                      <a:pt x="352" y="260"/>
                      <a:pt x="351" y="261"/>
                    </a:cubicBezTo>
                    <a:cubicBezTo>
                      <a:pt x="347" y="264"/>
                      <a:pt x="344" y="265"/>
                      <a:pt x="341" y="267"/>
                    </a:cubicBezTo>
                    <a:cubicBezTo>
                      <a:pt x="336" y="269"/>
                      <a:pt x="330" y="271"/>
                      <a:pt x="325" y="272"/>
                    </a:cubicBezTo>
                    <a:cubicBezTo>
                      <a:pt x="319" y="274"/>
                      <a:pt x="312" y="275"/>
                      <a:pt x="306" y="276"/>
                    </a:cubicBezTo>
                    <a:cubicBezTo>
                      <a:pt x="291" y="277"/>
                      <a:pt x="276" y="276"/>
                      <a:pt x="261" y="276"/>
                    </a:cubicBezTo>
                    <a:cubicBezTo>
                      <a:pt x="248" y="275"/>
                      <a:pt x="235" y="274"/>
                      <a:pt x="221" y="272"/>
                    </a:cubicBezTo>
                    <a:cubicBezTo>
                      <a:pt x="221" y="272"/>
                      <a:pt x="221" y="272"/>
                      <a:pt x="221" y="272"/>
                    </a:cubicBezTo>
                    <a:cubicBezTo>
                      <a:pt x="221" y="272"/>
                      <a:pt x="221" y="272"/>
                      <a:pt x="221" y="272"/>
                    </a:cubicBezTo>
                    <a:cubicBezTo>
                      <a:pt x="215" y="272"/>
                      <a:pt x="208" y="271"/>
                      <a:pt x="202" y="270"/>
                    </a:cubicBezTo>
                    <a:cubicBezTo>
                      <a:pt x="201" y="269"/>
                      <a:pt x="200" y="269"/>
                      <a:pt x="198" y="269"/>
                    </a:cubicBezTo>
                    <a:cubicBezTo>
                      <a:pt x="197" y="268"/>
                      <a:pt x="195" y="268"/>
                      <a:pt x="193" y="267"/>
                    </a:cubicBezTo>
                    <a:cubicBezTo>
                      <a:pt x="189" y="266"/>
                      <a:pt x="185" y="266"/>
                      <a:pt x="180" y="265"/>
                    </a:cubicBezTo>
                    <a:cubicBezTo>
                      <a:pt x="180" y="263"/>
                      <a:pt x="180" y="261"/>
                      <a:pt x="179" y="259"/>
                    </a:cubicBezTo>
                    <a:cubicBezTo>
                      <a:pt x="178" y="244"/>
                      <a:pt x="178" y="229"/>
                      <a:pt x="180" y="214"/>
                    </a:cubicBezTo>
                    <a:cubicBezTo>
                      <a:pt x="181" y="208"/>
                      <a:pt x="182" y="203"/>
                      <a:pt x="184" y="198"/>
                    </a:cubicBezTo>
                    <a:cubicBezTo>
                      <a:pt x="187" y="193"/>
                      <a:pt x="189" y="188"/>
                      <a:pt x="192" y="183"/>
                    </a:cubicBezTo>
                    <a:cubicBezTo>
                      <a:pt x="195" y="178"/>
                      <a:pt x="198" y="172"/>
                      <a:pt x="201" y="167"/>
                    </a:cubicBezTo>
                    <a:cubicBezTo>
                      <a:pt x="205" y="162"/>
                      <a:pt x="209" y="158"/>
                      <a:pt x="214" y="154"/>
                    </a:cubicBezTo>
                    <a:cubicBezTo>
                      <a:pt x="216" y="153"/>
                      <a:pt x="218" y="152"/>
                      <a:pt x="220" y="150"/>
                    </a:cubicBezTo>
                    <a:cubicBezTo>
                      <a:pt x="227" y="151"/>
                      <a:pt x="234" y="151"/>
                      <a:pt x="241" y="152"/>
                    </a:cubicBezTo>
                    <a:cubicBezTo>
                      <a:pt x="253" y="154"/>
                      <a:pt x="266" y="157"/>
                      <a:pt x="279" y="160"/>
                    </a:cubicBezTo>
                    <a:cubicBezTo>
                      <a:pt x="291" y="163"/>
                      <a:pt x="303" y="166"/>
                      <a:pt x="315" y="171"/>
                    </a:cubicBezTo>
                    <a:cubicBezTo>
                      <a:pt x="323" y="174"/>
                      <a:pt x="331" y="178"/>
                      <a:pt x="339" y="183"/>
                    </a:cubicBezTo>
                    <a:cubicBezTo>
                      <a:pt x="343" y="186"/>
                      <a:pt x="347" y="190"/>
                      <a:pt x="351" y="194"/>
                    </a:cubicBezTo>
                    <a:cubicBezTo>
                      <a:pt x="353" y="197"/>
                      <a:pt x="355" y="200"/>
                      <a:pt x="357" y="204"/>
                    </a:cubicBezTo>
                    <a:cubicBezTo>
                      <a:pt x="359" y="209"/>
                      <a:pt x="360" y="214"/>
                      <a:pt x="361" y="220"/>
                    </a:cubicBezTo>
                    <a:cubicBezTo>
                      <a:pt x="362" y="226"/>
                      <a:pt x="362" y="232"/>
                      <a:pt x="361" y="238"/>
                    </a:cubicBezTo>
                    <a:close/>
                    <a:moveTo>
                      <a:pt x="429" y="122"/>
                    </a:moveTo>
                    <a:cubicBezTo>
                      <a:pt x="427" y="131"/>
                      <a:pt x="425" y="139"/>
                      <a:pt x="422" y="148"/>
                    </a:cubicBezTo>
                    <a:cubicBezTo>
                      <a:pt x="421" y="149"/>
                      <a:pt x="420" y="151"/>
                      <a:pt x="419" y="152"/>
                    </a:cubicBezTo>
                    <a:cubicBezTo>
                      <a:pt x="417" y="154"/>
                      <a:pt x="415" y="156"/>
                      <a:pt x="413" y="159"/>
                    </a:cubicBezTo>
                    <a:cubicBezTo>
                      <a:pt x="413" y="159"/>
                      <a:pt x="412" y="160"/>
                      <a:pt x="411" y="160"/>
                    </a:cubicBezTo>
                    <a:cubicBezTo>
                      <a:pt x="408" y="162"/>
                      <a:pt x="404" y="163"/>
                      <a:pt x="400" y="164"/>
                    </a:cubicBezTo>
                    <a:cubicBezTo>
                      <a:pt x="393" y="167"/>
                      <a:pt x="385" y="170"/>
                      <a:pt x="377" y="173"/>
                    </a:cubicBezTo>
                    <a:cubicBezTo>
                      <a:pt x="375" y="171"/>
                      <a:pt x="374" y="168"/>
                      <a:pt x="372" y="167"/>
                    </a:cubicBezTo>
                    <a:cubicBezTo>
                      <a:pt x="370" y="165"/>
                      <a:pt x="368" y="163"/>
                      <a:pt x="366" y="162"/>
                    </a:cubicBezTo>
                    <a:cubicBezTo>
                      <a:pt x="360" y="156"/>
                      <a:pt x="353" y="151"/>
                      <a:pt x="346" y="148"/>
                    </a:cubicBezTo>
                    <a:cubicBezTo>
                      <a:pt x="339" y="144"/>
                      <a:pt x="332" y="142"/>
                      <a:pt x="325" y="139"/>
                    </a:cubicBezTo>
                    <a:cubicBezTo>
                      <a:pt x="319" y="137"/>
                      <a:pt x="313" y="134"/>
                      <a:pt x="307" y="133"/>
                    </a:cubicBezTo>
                    <a:cubicBezTo>
                      <a:pt x="295" y="130"/>
                      <a:pt x="283" y="127"/>
                      <a:pt x="271" y="124"/>
                    </a:cubicBezTo>
                    <a:cubicBezTo>
                      <a:pt x="272" y="119"/>
                      <a:pt x="274" y="113"/>
                      <a:pt x="276" y="108"/>
                    </a:cubicBezTo>
                    <a:cubicBezTo>
                      <a:pt x="277" y="106"/>
                      <a:pt x="278" y="105"/>
                      <a:pt x="279" y="103"/>
                    </a:cubicBezTo>
                    <a:cubicBezTo>
                      <a:pt x="280" y="100"/>
                      <a:pt x="282" y="97"/>
                      <a:pt x="284" y="94"/>
                    </a:cubicBezTo>
                    <a:cubicBezTo>
                      <a:pt x="291" y="86"/>
                      <a:pt x="298" y="80"/>
                      <a:pt x="306" y="73"/>
                    </a:cubicBezTo>
                    <a:cubicBezTo>
                      <a:pt x="311" y="70"/>
                      <a:pt x="316" y="66"/>
                      <a:pt x="321" y="62"/>
                    </a:cubicBezTo>
                    <a:cubicBezTo>
                      <a:pt x="329" y="60"/>
                      <a:pt x="338" y="58"/>
                      <a:pt x="346" y="55"/>
                    </a:cubicBezTo>
                    <a:cubicBezTo>
                      <a:pt x="357" y="51"/>
                      <a:pt x="368" y="47"/>
                      <a:pt x="380" y="44"/>
                    </a:cubicBezTo>
                    <a:cubicBezTo>
                      <a:pt x="384" y="43"/>
                      <a:pt x="389" y="42"/>
                      <a:pt x="393" y="42"/>
                    </a:cubicBezTo>
                    <a:cubicBezTo>
                      <a:pt x="394" y="42"/>
                      <a:pt x="394" y="42"/>
                      <a:pt x="394" y="42"/>
                    </a:cubicBezTo>
                    <a:cubicBezTo>
                      <a:pt x="397" y="43"/>
                      <a:pt x="400" y="45"/>
                      <a:pt x="403" y="47"/>
                    </a:cubicBezTo>
                    <a:cubicBezTo>
                      <a:pt x="406" y="50"/>
                      <a:pt x="410" y="53"/>
                      <a:pt x="413" y="57"/>
                    </a:cubicBezTo>
                    <a:cubicBezTo>
                      <a:pt x="416" y="61"/>
                      <a:pt x="418" y="65"/>
                      <a:pt x="420" y="70"/>
                    </a:cubicBezTo>
                    <a:cubicBezTo>
                      <a:pt x="421" y="71"/>
                      <a:pt x="422" y="73"/>
                      <a:pt x="422" y="75"/>
                    </a:cubicBezTo>
                    <a:cubicBezTo>
                      <a:pt x="425" y="81"/>
                      <a:pt x="427" y="88"/>
                      <a:pt x="428" y="95"/>
                    </a:cubicBezTo>
                    <a:cubicBezTo>
                      <a:pt x="428" y="100"/>
                      <a:pt x="428" y="106"/>
                      <a:pt x="429" y="111"/>
                    </a:cubicBezTo>
                    <a:cubicBezTo>
                      <a:pt x="429" y="110"/>
                      <a:pt x="429" y="110"/>
                      <a:pt x="429" y="109"/>
                    </a:cubicBezTo>
                    <a:cubicBezTo>
                      <a:pt x="429" y="114"/>
                      <a:pt x="429" y="118"/>
                      <a:pt x="429" y="122"/>
                    </a:cubicBezTo>
                    <a:close/>
                    <a:moveTo>
                      <a:pt x="525" y="86"/>
                    </a:moveTo>
                    <a:cubicBezTo>
                      <a:pt x="525" y="89"/>
                      <a:pt x="524" y="92"/>
                      <a:pt x="523" y="95"/>
                    </a:cubicBezTo>
                    <a:cubicBezTo>
                      <a:pt x="521" y="98"/>
                      <a:pt x="520" y="101"/>
                      <a:pt x="518" y="104"/>
                    </a:cubicBezTo>
                    <a:cubicBezTo>
                      <a:pt x="512" y="110"/>
                      <a:pt x="505" y="116"/>
                      <a:pt x="498" y="121"/>
                    </a:cubicBezTo>
                    <a:cubicBezTo>
                      <a:pt x="490" y="127"/>
                      <a:pt x="481" y="131"/>
                      <a:pt x="472" y="135"/>
                    </a:cubicBezTo>
                    <a:cubicBezTo>
                      <a:pt x="462" y="140"/>
                      <a:pt x="451" y="144"/>
                      <a:pt x="441" y="149"/>
                    </a:cubicBezTo>
                    <a:cubicBezTo>
                      <a:pt x="438" y="150"/>
                      <a:pt x="436" y="151"/>
                      <a:pt x="433" y="152"/>
                    </a:cubicBezTo>
                    <a:cubicBezTo>
                      <a:pt x="435" y="148"/>
                      <a:pt x="437" y="143"/>
                      <a:pt x="438" y="139"/>
                    </a:cubicBezTo>
                    <a:cubicBezTo>
                      <a:pt x="440" y="135"/>
                      <a:pt x="442" y="130"/>
                      <a:pt x="443" y="126"/>
                    </a:cubicBezTo>
                    <a:cubicBezTo>
                      <a:pt x="444" y="121"/>
                      <a:pt x="445" y="117"/>
                      <a:pt x="444" y="113"/>
                    </a:cubicBezTo>
                    <a:cubicBezTo>
                      <a:pt x="444" y="110"/>
                      <a:pt x="444" y="108"/>
                      <a:pt x="444" y="106"/>
                    </a:cubicBezTo>
                    <a:cubicBezTo>
                      <a:pt x="443" y="101"/>
                      <a:pt x="443" y="97"/>
                      <a:pt x="443" y="92"/>
                    </a:cubicBezTo>
                    <a:cubicBezTo>
                      <a:pt x="442" y="87"/>
                      <a:pt x="440" y="82"/>
                      <a:pt x="439" y="77"/>
                    </a:cubicBezTo>
                    <a:cubicBezTo>
                      <a:pt x="436" y="69"/>
                      <a:pt x="433" y="62"/>
                      <a:pt x="428" y="55"/>
                    </a:cubicBezTo>
                    <a:cubicBezTo>
                      <a:pt x="425" y="51"/>
                      <a:pt x="421" y="47"/>
                      <a:pt x="417" y="44"/>
                    </a:cubicBezTo>
                    <a:cubicBezTo>
                      <a:pt x="416" y="42"/>
                      <a:pt x="414" y="41"/>
                      <a:pt x="412" y="39"/>
                    </a:cubicBezTo>
                    <a:cubicBezTo>
                      <a:pt x="411" y="39"/>
                      <a:pt x="410" y="39"/>
                      <a:pt x="410" y="38"/>
                    </a:cubicBezTo>
                    <a:cubicBezTo>
                      <a:pt x="411" y="38"/>
                      <a:pt x="411" y="38"/>
                      <a:pt x="412" y="38"/>
                    </a:cubicBezTo>
                    <a:cubicBezTo>
                      <a:pt x="415" y="37"/>
                      <a:pt x="418" y="37"/>
                      <a:pt x="421" y="36"/>
                    </a:cubicBezTo>
                    <a:cubicBezTo>
                      <a:pt x="424" y="35"/>
                      <a:pt x="427" y="34"/>
                      <a:pt x="430" y="34"/>
                    </a:cubicBezTo>
                    <a:cubicBezTo>
                      <a:pt x="435" y="33"/>
                      <a:pt x="440" y="32"/>
                      <a:pt x="446" y="31"/>
                    </a:cubicBezTo>
                    <a:cubicBezTo>
                      <a:pt x="453" y="30"/>
                      <a:pt x="461" y="30"/>
                      <a:pt x="469" y="30"/>
                    </a:cubicBezTo>
                    <a:cubicBezTo>
                      <a:pt x="477" y="30"/>
                      <a:pt x="485" y="30"/>
                      <a:pt x="493" y="31"/>
                    </a:cubicBezTo>
                    <a:cubicBezTo>
                      <a:pt x="498" y="32"/>
                      <a:pt x="503" y="32"/>
                      <a:pt x="508" y="34"/>
                    </a:cubicBezTo>
                    <a:cubicBezTo>
                      <a:pt x="510" y="35"/>
                      <a:pt x="512" y="36"/>
                      <a:pt x="514" y="37"/>
                    </a:cubicBezTo>
                    <a:cubicBezTo>
                      <a:pt x="515" y="38"/>
                      <a:pt x="516" y="39"/>
                      <a:pt x="516" y="40"/>
                    </a:cubicBezTo>
                    <a:cubicBezTo>
                      <a:pt x="517" y="41"/>
                      <a:pt x="518" y="43"/>
                      <a:pt x="519" y="44"/>
                    </a:cubicBezTo>
                    <a:cubicBezTo>
                      <a:pt x="522" y="52"/>
                      <a:pt x="523" y="61"/>
                      <a:pt x="525" y="70"/>
                    </a:cubicBezTo>
                    <a:cubicBezTo>
                      <a:pt x="525" y="76"/>
                      <a:pt x="526" y="81"/>
                      <a:pt x="52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noEditPoints="1"/>
              </p:cNvSpPr>
              <p:nvPr/>
            </p:nvSpPr>
            <p:spPr bwMode="auto">
              <a:xfrm>
                <a:off x="-2356" y="1039"/>
                <a:ext cx="185" cy="267"/>
              </a:xfrm>
              <a:custGeom>
                <a:avLst/>
                <a:gdLst>
                  <a:gd name="T0" fmla="*/ 137 w 150"/>
                  <a:gd name="T1" fmla="*/ 108 h 217"/>
                  <a:gd name="T2" fmla="*/ 124 w 150"/>
                  <a:gd name="T3" fmla="*/ 118 h 217"/>
                  <a:gd name="T4" fmla="*/ 108 w 150"/>
                  <a:gd name="T5" fmla="*/ 134 h 217"/>
                  <a:gd name="T6" fmla="*/ 90 w 150"/>
                  <a:gd name="T7" fmla="*/ 140 h 217"/>
                  <a:gd name="T8" fmla="*/ 63 w 150"/>
                  <a:gd name="T9" fmla="*/ 117 h 217"/>
                  <a:gd name="T10" fmla="*/ 57 w 150"/>
                  <a:gd name="T11" fmla="*/ 109 h 217"/>
                  <a:gd name="T12" fmla="*/ 88 w 150"/>
                  <a:gd name="T13" fmla="*/ 94 h 217"/>
                  <a:gd name="T14" fmla="*/ 108 w 150"/>
                  <a:gd name="T15" fmla="*/ 76 h 217"/>
                  <a:gd name="T16" fmla="*/ 115 w 150"/>
                  <a:gd name="T17" fmla="*/ 65 h 217"/>
                  <a:gd name="T18" fmla="*/ 119 w 150"/>
                  <a:gd name="T19" fmla="*/ 38 h 217"/>
                  <a:gd name="T20" fmla="*/ 107 w 150"/>
                  <a:gd name="T21" fmla="*/ 17 h 217"/>
                  <a:gd name="T22" fmla="*/ 89 w 150"/>
                  <a:gd name="T23" fmla="*/ 4 h 217"/>
                  <a:gd name="T24" fmla="*/ 62 w 150"/>
                  <a:gd name="T25" fmla="*/ 0 h 217"/>
                  <a:gd name="T26" fmla="*/ 32 w 150"/>
                  <a:gd name="T27" fmla="*/ 3 h 217"/>
                  <a:gd name="T28" fmla="*/ 8 w 150"/>
                  <a:gd name="T29" fmla="*/ 13 h 217"/>
                  <a:gd name="T30" fmla="*/ 0 w 150"/>
                  <a:gd name="T31" fmla="*/ 31 h 217"/>
                  <a:gd name="T32" fmla="*/ 1 w 150"/>
                  <a:gd name="T33" fmla="*/ 78 h 217"/>
                  <a:gd name="T34" fmla="*/ 2 w 150"/>
                  <a:gd name="T35" fmla="*/ 94 h 217"/>
                  <a:gd name="T36" fmla="*/ 3 w 150"/>
                  <a:gd name="T37" fmla="*/ 127 h 217"/>
                  <a:gd name="T38" fmla="*/ 14 w 150"/>
                  <a:gd name="T39" fmla="*/ 162 h 217"/>
                  <a:gd name="T40" fmla="*/ 25 w 150"/>
                  <a:gd name="T41" fmla="*/ 134 h 217"/>
                  <a:gd name="T42" fmla="*/ 26 w 150"/>
                  <a:gd name="T43" fmla="*/ 121 h 217"/>
                  <a:gd name="T44" fmla="*/ 68 w 150"/>
                  <a:gd name="T45" fmla="*/ 151 h 217"/>
                  <a:gd name="T46" fmla="*/ 76 w 150"/>
                  <a:gd name="T47" fmla="*/ 167 h 217"/>
                  <a:gd name="T48" fmla="*/ 56 w 150"/>
                  <a:gd name="T49" fmla="*/ 187 h 217"/>
                  <a:gd name="T50" fmla="*/ 41 w 150"/>
                  <a:gd name="T51" fmla="*/ 210 h 217"/>
                  <a:gd name="T52" fmla="*/ 63 w 150"/>
                  <a:gd name="T53" fmla="*/ 210 h 217"/>
                  <a:gd name="T54" fmla="*/ 87 w 150"/>
                  <a:gd name="T55" fmla="*/ 189 h 217"/>
                  <a:gd name="T56" fmla="*/ 102 w 150"/>
                  <a:gd name="T57" fmla="*/ 178 h 217"/>
                  <a:gd name="T58" fmla="*/ 134 w 150"/>
                  <a:gd name="T59" fmla="*/ 202 h 217"/>
                  <a:gd name="T60" fmla="*/ 137 w 150"/>
                  <a:gd name="T61" fmla="*/ 179 h 217"/>
                  <a:gd name="T62" fmla="*/ 128 w 150"/>
                  <a:gd name="T63" fmla="*/ 171 h 217"/>
                  <a:gd name="T64" fmla="*/ 114 w 150"/>
                  <a:gd name="T65" fmla="*/ 160 h 217"/>
                  <a:gd name="T66" fmla="*/ 134 w 150"/>
                  <a:gd name="T67" fmla="*/ 140 h 217"/>
                  <a:gd name="T68" fmla="*/ 141 w 150"/>
                  <a:gd name="T69" fmla="*/ 133 h 217"/>
                  <a:gd name="T70" fmla="*/ 143 w 150"/>
                  <a:gd name="T71" fmla="*/ 110 h 217"/>
                  <a:gd name="T72" fmla="*/ 26 w 150"/>
                  <a:gd name="T73" fmla="*/ 94 h 217"/>
                  <a:gd name="T74" fmla="*/ 24 w 150"/>
                  <a:gd name="T75" fmla="*/ 87 h 217"/>
                  <a:gd name="T76" fmla="*/ 23 w 150"/>
                  <a:gd name="T77" fmla="*/ 57 h 217"/>
                  <a:gd name="T78" fmla="*/ 23 w 150"/>
                  <a:gd name="T79" fmla="*/ 30 h 217"/>
                  <a:gd name="T80" fmla="*/ 36 w 150"/>
                  <a:gd name="T81" fmla="*/ 25 h 217"/>
                  <a:gd name="T82" fmla="*/ 58 w 150"/>
                  <a:gd name="T83" fmla="*/ 23 h 217"/>
                  <a:gd name="T84" fmla="*/ 79 w 150"/>
                  <a:gd name="T85" fmla="*/ 24 h 217"/>
                  <a:gd name="T86" fmla="*/ 89 w 150"/>
                  <a:gd name="T87" fmla="*/ 31 h 217"/>
                  <a:gd name="T88" fmla="*/ 97 w 150"/>
                  <a:gd name="T89" fmla="*/ 42 h 217"/>
                  <a:gd name="T90" fmla="*/ 98 w 150"/>
                  <a:gd name="T91" fmla="*/ 47 h 217"/>
                  <a:gd name="T92" fmla="*/ 90 w 150"/>
                  <a:gd name="T93" fmla="*/ 63 h 217"/>
                  <a:gd name="T94" fmla="*/ 70 w 150"/>
                  <a:gd name="T95" fmla="*/ 79 h 217"/>
                  <a:gd name="T96" fmla="*/ 41 w 150"/>
                  <a:gd name="T97" fmla="*/ 9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217">
                    <a:moveTo>
                      <a:pt x="143" y="110"/>
                    </a:moveTo>
                    <a:cubicBezTo>
                      <a:pt x="141" y="109"/>
                      <a:pt x="139" y="108"/>
                      <a:pt x="137" y="108"/>
                    </a:cubicBezTo>
                    <a:cubicBezTo>
                      <a:pt x="133" y="108"/>
                      <a:pt x="129" y="110"/>
                      <a:pt x="127" y="114"/>
                    </a:cubicBezTo>
                    <a:cubicBezTo>
                      <a:pt x="126" y="115"/>
                      <a:pt x="125" y="117"/>
                      <a:pt x="124" y="118"/>
                    </a:cubicBezTo>
                    <a:cubicBezTo>
                      <a:pt x="122" y="121"/>
                      <a:pt x="119" y="123"/>
                      <a:pt x="117" y="125"/>
                    </a:cubicBezTo>
                    <a:cubicBezTo>
                      <a:pt x="114" y="128"/>
                      <a:pt x="111" y="131"/>
                      <a:pt x="108" y="134"/>
                    </a:cubicBezTo>
                    <a:cubicBezTo>
                      <a:pt x="105" y="138"/>
                      <a:pt x="101" y="141"/>
                      <a:pt x="97" y="145"/>
                    </a:cubicBezTo>
                    <a:cubicBezTo>
                      <a:pt x="94" y="143"/>
                      <a:pt x="92" y="141"/>
                      <a:pt x="90" y="140"/>
                    </a:cubicBezTo>
                    <a:cubicBezTo>
                      <a:pt x="86" y="136"/>
                      <a:pt x="82" y="133"/>
                      <a:pt x="78" y="129"/>
                    </a:cubicBezTo>
                    <a:cubicBezTo>
                      <a:pt x="73" y="124"/>
                      <a:pt x="68" y="121"/>
                      <a:pt x="63" y="117"/>
                    </a:cubicBezTo>
                    <a:cubicBezTo>
                      <a:pt x="60" y="115"/>
                      <a:pt x="57" y="112"/>
                      <a:pt x="53" y="110"/>
                    </a:cubicBezTo>
                    <a:cubicBezTo>
                      <a:pt x="55" y="110"/>
                      <a:pt x="56" y="110"/>
                      <a:pt x="57" y="109"/>
                    </a:cubicBezTo>
                    <a:cubicBezTo>
                      <a:pt x="63" y="107"/>
                      <a:pt x="69" y="105"/>
                      <a:pt x="75" y="102"/>
                    </a:cubicBezTo>
                    <a:cubicBezTo>
                      <a:pt x="80" y="100"/>
                      <a:pt x="84" y="97"/>
                      <a:pt x="88" y="94"/>
                    </a:cubicBezTo>
                    <a:cubicBezTo>
                      <a:pt x="91" y="92"/>
                      <a:pt x="94" y="90"/>
                      <a:pt x="97" y="87"/>
                    </a:cubicBezTo>
                    <a:cubicBezTo>
                      <a:pt x="101" y="84"/>
                      <a:pt x="105" y="80"/>
                      <a:pt x="108" y="76"/>
                    </a:cubicBezTo>
                    <a:cubicBezTo>
                      <a:pt x="110" y="73"/>
                      <a:pt x="111" y="71"/>
                      <a:pt x="113" y="69"/>
                    </a:cubicBezTo>
                    <a:cubicBezTo>
                      <a:pt x="114" y="68"/>
                      <a:pt x="114" y="67"/>
                      <a:pt x="115" y="65"/>
                    </a:cubicBezTo>
                    <a:cubicBezTo>
                      <a:pt x="117" y="63"/>
                      <a:pt x="118" y="60"/>
                      <a:pt x="119" y="57"/>
                    </a:cubicBezTo>
                    <a:cubicBezTo>
                      <a:pt x="121" y="50"/>
                      <a:pt x="121" y="44"/>
                      <a:pt x="119" y="38"/>
                    </a:cubicBezTo>
                    <a:cubicBezTo>
                      <a:pt x="118" y="32"/>
                      <a:pt x="115" y="27"/>
                      <a:pt x="112" y="23"/>
                    </a:cubicBezTo>
                    <a:cubicBezTo>
                      <a:pt x="110" y="21"/>
                      <a:pt x="109" y="19"/>
                      <a:pt x="107" y="17"/>
                    </a:cubicBezTo>
                    <a:cubicBezTo>
                      <a:pt x="106" y="15"/>
                      <a:pt x="104" y="14"/>
                      <a:pt x="102" y="13"/>
                    </a:cubicBezTo>
                    <a:cubicBezTo>
                      <a:pt x="98" y="9"/>
                      <a:pt x="93" y="6"/>
                      <a:pt x="89" y="4"/>
                    </a:cubicBezTo>
                    <a:cubicBezTo>
                      <a:pt x="81" y="1"/>
                      <a:pt x="73" y="0"/>
                      <a:pt x="65" y="0"/>
                    </a:cubicBezTo>
                    <a:cubicBezTo>
                      <a:pt x="64" y="0"/>
                      <a:pt x="63" y="0"/>
                      <a:pt x="62" y="0"/>
                    </a:cubicBezTo>
                    <a:cubicBezTo>
                      <a:pt x="55" y="0"/>
                      <a:pt x="48" y="0"/>
                      <a:pt x="41" y="1"/>
                    </a:cubicBezTo>
                    <a:cubicBezTo>
                      <a:pt x="38" y="2"/>
                      <a:pt x="35" y="2"/>
                      <a:pt x="32" y="3"/>
                    </a:cubicBezTo>
                    <a:cubicBezTo>
                      <a:pt x="28" y="4"/>
                      <a:pt x="24" y="5"/>
                      <a:pt x="20" y="6"/>
                    </a:cubicBezTo>
                    <a:cubicBezTo>
                      <a:pt x="16" y="8"/>
                      <a:pt x="12" y="10"/>
                      <a:pt x="8" y="13"/>
                    </a:cubicBezTo>
                    <a:cubicBezTo>
                      <a:pt x="5" y="15"/>
                      <a:pt x="3" y="19"/>
                      <a:pt x="1" y="23"/>
                    </a:cubicBezTo>
                    <a:cubicBezTo>
                      <a:pt x="0" y="25"/>
                      <a:pt x="0" y="28"/>
                      <a:pt x="0" y="31"/>
                    </a:cubicBezTo>
                    <a:cubicBezTo>
                      <a:pt x="0" y="41"/>
                      <a:pt x="0" y="51"/>
                      <a:pt x="0" y="62"/>
                    </a:cubicBezTo>
                    <a:cubicBezTo>
                      <a:pt x="0" y="67"/>
                      <a:pt x="0" y="73"/>
                      <a:pt x="1" y="78"/>
                    </a:cubicBezTo>
                    <a:cubicBezTo>
                      <a:pt x="1" y="81"/>
                      <a:pt x="1" y="83"/>
                      <a:pt x="1" y="85"/>
                    </a:cubicBezTo>
                    <a:cubicBezTo>
                      <a:pt x="2" y="88"/>
                      <a:pt x="1" y="91"/>
                      <a:pt x="2" y="94"/>
                    </a:cubicBezTo>
                    <a:cubicBezTo>
                      <a:pt x="2" y="100"/>
                      <a:pt x="2" y="105"/>
                      <a:pt x="2" y="111"/>
                    </a:cubicBezTo>
                    <a:cubicBezTo>
                      <a:pt x="2" y="116"/>
                      <a:pt x="3" y="122"/>
                      <a:pt x="3" y="127"/>
                    </a:cubicBezTo>
                    <a:cubicBezTo>
                      <a:pt x="3" y="135"/>
                      <a:pt x="3" y="143"/>
                      <a:pt x="3" y="150"/>
                    </a:cubicBezTo>
                    <a:cubicBezTo>
                      <a:pt x="3" y="156"/>
                      <a:pt x="8" y="162"/>
                      <a:pt x="14" y="162"/>
                    </a:cubicBezTo>
                    <a:cubicBezTo>
                      <a:pt x="20" y="162"/>
                      <a:pt x="25" y="156"/>
                      <a:pt x="25" y="150"/>
                    </a:cubicBezTo>
                    <a:cubicBezTo>
                      <a:pt x="25" y="145"/>
                      <a:pt x="25" y="139"/>
                      <a:pt x="25" y="134"/>
                    </a:cubicBezTo>
                    <a:cubicBezTo>
                      <a:pt x="25" y="129"/>
                      <a:pt x="26" y="125"/>
                      <a:pt x="25" y="121"/>
                    </a:cubicBezTo>
                    <a:cubicBezTo>
                      <a:pt x="26" y="121"/>
                      <a:pt x="26" y="121"/>
                      <a:pt x="26" y="121"/>
                    </a:cubicBezTo>
                    <a:cubicBezTo>
                      <a:pt x="36" y="126"/>
                      <a:pt x="46" y="133"/>
                      <a:pt x="56" y="140"/>
                    </a:cubicBezTo>
                    <a:cubicBezTo>
                      <a:pt x="60" y="143"/>
                      <a:pt x="64" y="147"/>
                      <a:pt x="68" y="151"/>
                    </a:cubicBezTo>
                    <a:cubicBezTo>
                      <a:pt x="72" y="155"/>
                      <a:pt x="77" y="158"/>
                      <a:pt x="81" y="161"/>
                    </a:cubicBezTo>
                    <a:cubicBezTo>
                      <a:pt x="80" y="163"/>
                      <a:pt x="78" y="165"/>
                      <a:pt x="76" y="167"/>
                    </a:cubicBezTo>
                    <a:cubicBezTo>
                      <a:pt x="74" y="170"/>
                      <a:pt x="72" y="172"/>
                      <a:pt x="69" y="175"/>
                    </a:cubicBezTo>
                    <a:cubicBezTo>
                      <a:pt x="65" y="179"/>
                      <a:pt x="61" y="184"/>
                      <a:pt x="56" y="187"/>
                    </a:cubicBezTo>
                    <a:cubicBezTo>
                      <a:pt x="53" y="190"/>
                      <a:pt x="49" y="192"/>
                      <a:pt x="45" y="194"/>
                    </a:cubicBezTo>
                    <a:cubicBezTo>
                      <a:pt x="40" y="198"/>
                      <a:pt x="38" y="205"/>
                      <a:pt x="41" y="210"/>
                    </a:cubicBezTo>
                    <a:cubicBezTo>
                      <a:pt x="44" y="215"/>
                      <a:pt x="51" y="217"/>
                      <a:pt x="56" y="214"/>
                    </a:cubicBezTo>
                    <a:cubicBezTo>
                      <a:pt x="59" y="213"/>
                      <a:pt x="61" y="211"/>
                      <a:pt x="63" y="210"/>
                    </a:cubicBezTo>
                    <a:cubicBezTo>
                      <a:pt x="68" y="207"/>
                      <a:pt x="72" y="204"/>
                      <a:pt x="76" y="200"/>
                    </a:cubicBezTo>
                    <a:cubicBezTo>
                      <a:pt x="80" y="196"/>
                      <a:pt x="83" y="193"/>
                      <a:pt x="87" y="189"/>
                    </a:cubicBezTo>
                    <a:cubicBezTo>
                      <a:pt x="91" y="185"/>
                      <a:pt x="95" y="180"/>
                      <a:pt x="99" y="176"/>
                    </a:cubicBezTo>
                    <a:cubicBezTo>
                      <a:pt x="100" y="177"/>
                      <a:pt x="101" y="178"/>
                      <a:pt x="102" y="178"/>
                    </a:cubicBezTo>
                    <a:cubicBezTo>
                      <a:pt x="108" y="184"/>
                      <a:pt x="114" y="189"/>
                      <a:pt x="121" y="195"/>
                    </a:cubicBezTo>
                    <a:cubicBezTo>
                      <a:pt x="123" y="200"/>
                      <a:pt x="129" y="203"/>
                      <a:pt x="134" y="202"/>
                    </a:cubicBezTo>
                    <a:cubicBezTo>
                      <a:pt x="140" y="200"/>
                      <a:pt x="144" y="194"/>
                      <a:pt x="142" y="188"/>
                    </a:cubicBezTo>
                    <a:cubicBezTo>
                      <a:pt x="141" y="184"/>
                      <a:pt x="140" y="181"/>
                      <a:pt x="137" y="179"/>
                    </a:cubicBezTo>
                    <a:cubicBezTo>
                      <a:pt x="136" y="178"/>
                      <a:pt x="135" y="177"/>
                      <a:pt x="134" y="176"/>
                    </a:cubicBezTo>
                    <a:cubicBezTo>
                      <a:pt x="132" y="175"/>
                      <a:pt x="130" y="173"/>
                      <a:pt x="128" y="171"/>
                    </a:cubicBezTo>
                    <a:cubicBezTo>
                      <a:pt x="124" y="168"/>
                      <a:pt x="120" y="164"/>
                      <a:pt x="115" y="160"/>
                    </a:cubicBezTo>
                    <a:cubicBezTo>
                      <a:pt x="115" y="160"/>
                      <a:pt x="115" y="160"/>
                      <a:pt x="114" y="160"/>
                    </a:cubicBezTo>
                    <a:cubicBezTo>
                      <a:pt x="118" y="156"/>
                      <a:pt x="121" y="153"/>
                      <a:pt x="124" y="150"/>
                    </a:cubicBezTo>
                    <a:cubicBezTo>
                      <a:pt x="128" y="147"/>
                      <a:pt x="131" y="143"/>
                      <a:pt x="134" y="140"/>
                    </a:cubicBezTo>
                    <a:cubicBezTo>
                      <a:pt x="135" y="139"/>
                      <a:pt x="137" y="138"/>
                      <a:pt x="138" y="136"/>
                    </a:cubicBezTo>
                    <a:cubicBezTo>
                      <a:pt x="139" y="135"/>
                      <a:pt x="140" y="134"/>
                      <a:pt x="141" y="133"/>
                    </a:cubicBezTo>
                    <a:cubicBezTo>
                      <a:pt x="144" y="131"/>
                      <a:pt x="145" y="128"/>
                      <a:pt x="147" y="125"/>
                    </a:cubicBezTo>
                    <a:cubicBezTo>
                      <a:pt x="150" y="120"/>
                      <a:pt x="148" y="113"/>
                      <a:pt x="143" y="110"/>
                    </a:cubicBezTo>
                    <a:close/>
                    <a:moveTo>
                      <a:pt x="33" y="93"/>
                    </a:moveTo>
                    <a:cubicBezTo>
                      <a:pt x="30" y="93"/>
                      <a:pt x="28" y="94"/>
                      <a:pt x="26" y="94"/>
                    </a:cubicBezTo>
                    <a:cubicBezTo>
                      <a:pt x="25" y="94"/>
                      <a:pt x="25" y="94"/>
                      <a:pt x="24" y="94"/>
                    </a:cubicBezTo>
                    <a:cubicBezTo>
                      <a:pt x="24" y="92"/>
                      <a:pt x="24" y="90"/>
                      <a:pt x="24" y="87"/>
                    </a:cubicBezTo>
                    <a:cubicBezTo>
                      <a:pt x="24" y="82"/>
                      <a:pt x="23" y="77"/>
                      <a:pt x="23" y="72"/>
                    </a:cubicBezTo>
                    <a:cubicBezTo>
                      <a:pt x="23" y="67"/>
                      <a:pt x="23" y="62"/>
                      <a:pt x="23" y="57"/>
                    </a:cubicBezTo>
                    <a:cubicBezTo>
                      <a:pt x="23" y="52"/>
                      <a:pt x="23" y="48"/>
                      <a:pt x="23" y="43"/>
                    </a:cubicBezTo>
                    <a:cubicBezTo>
                      <a:pt x="23" y="39"/>
                      <a:pt x="23" y="35"/>
                      <a:pt x="23" y="30"/>
                    </a:cubicBezTo>
                    <a:cubicBezTo>
                      <a:pt x="24" y="29"/>
                      <a:pt x="26" y="28"/>
                      <a:pt x="27" y="28"/>
                    </a:cubicBezTo>
                    <a:cubicBezTo>
                      <a:pt x="30" y="27"/>
                      <a:pt x="33" y="26"/>
                      <a:pt x="36" y="25"/>
                    </a:cubicBezTo>
                    <a:cubicBezTo>
                      <a:pt x="39" y="25"/>
                      <a:pt x="41" y="24"/>
                      <a:pt x="44" y="23"/>
                    </a:cubicBezTo>
                    <a:cubicBezTo>
                      <a:pt x="49" y="23"/>
                      <a:pt x="53" y="23"/>
                      <a:pt x="58" y="23"/>
                    </a:cubicBezTo>
                    <a:cubicBezTo>
                      <a:pt x="63" y="23"/>
                      <a:pt x="68" y="23"/>
                      <a:pt x="73" y="23"/>
                    </a:cubicBezTo>
                    <a:cubicBezTo>
                      <a:pt x="75" y="23"/>
                      <a:pt x="77" y="24"/>
                      <a:pt x="79" y="24"/>
                    </a:cubicBezTo>
                    <a:cubicBezTo>
                      <a:pt x="81" y="26"/>
                      <a:pt x="84" y="27"/>
                      <a:pt x="86" y="28"/>
                    </a:cubicBezTo>
                    <a:cubicBezTo>
                      <a:pt x="87" y="29"/>
                      <a:pt x="88" y="30"/>
                      <a:pt x="89" y="31"/>
                    </a:cubicBezTo>
                    <a:cubicBezTo>
                      <a:pt x="90" y="32"/>
                      <a:pt x="91" y="33"/>
                      <a:pt x="92" y="34"/>
                    </a:cubicBezTo>
                    <a:cubicBezTo>
                      <a:pt x="94" y="37"/>
                      <a:pt x="96" y="39"/>
                      <a:pt x="97" y="42"/>
                    </a:cubicBezTo>
                    <a:cubicBezTo>
                      <a:pt x="97" y="43"/>
                      <a:pt x="98" y="45"/>
                      <a:pt x="98" y="46"/>
                    </a:cubicBezTo>
                    <a:cubicBezTo>
                      <a:pt x="98" y="46"/>
                      <a:pt x="98" y="47"/>
                      <a:pt x="98" y="47"/>
                    </a:cubicBezTo>
                    <a:cubicBezTo>
                      <a:pt x="98" y="49"/>
                      <a:pt x="97" y="50"/>
                      <a:pt x="97" y="52"/>
                    </a:cubicBezTo>
                    <a:cubicBezTo>
                      <a:pt x="95" y="56"/>
                      <a:pt x="92" y="59"/>
                      <a:pt x="90" y="63"/>
                    </a:cubicBezTo>
                    <a:cubicBezTo>
                      <a:pt x="87" y="66"/>
                      <a:pt x="83" y="69"/>
                      <a:pt x="80" y="72"/>
                    </a:cubicBezTo>
                    <a:cubicBezTo>
                      <a:pt x="77" y="74"/>
                      <a:pt x="73" y="77"/>
                      <a:pt x="70" y="79"/>
                    </a:cubicBezTo>
                    <a:cubicBezTo>
                      <a:pt x="66" y="82"/>
                      <a:pt x="63" y="83"/>
                      <a:pt x="59" y="85"/>
                    </a:cubicBezTo>
                    <a:cubicBezTo>
                      <a:pt x="53" y="87"/>
                      <a:pt x="47" y="89"/>
                      <a:pt x="41" y="90"/>
                    </a:cubicBezTo>
                    <a:cubicBezTo>
                      <a:pt x="38" y="91"/>
                      <a:pt x="35" y="92"/>
                      <a:pt x="33"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noEditPoints="1"/>
              </p:cNvSpPr>
              <p:nvPr/>
            </p:nvSpPr>
            <p:spPr bwMode="auto">
              <a:xfrm>
                <a:off x="-3566" y="322"/>
                <a:ext cx="3494" cy="1611"/>
              </a:xfrm>
              <a:custGeom>
                <a:avLst/>
                <a:gdLst>
                  <a:gd name="T0" fmla="*/ 2372 w 2843"/>
                  <a:gd name="T1" fmla="*/ 949 h 1310"/>
                  <a:gd name="T2" fmla="*/ 1946 w 2843"/>
                  <a:gd name="T3" fmla="*/ 635 h 1310"/>
                  <a:gd name="T4" fmla="*/ 1514 w 2843"/>
                  <a:gd name="T5" fmla="*/ 412 h 1310"/>
                  <a:gd name="T6" fmla="*/ 1567 w 2843"/>
                  <a:gd name="T7" fmla="*/ 211 h 1310"/>
                  <a:gd name="T8" fmla="*/ 969 w 2843"/>
                  <a:gd name="T9" fmla="*/ 5 h 1310"/>
                  <a:gd name="T10" fmla="*/ 463 w 2843"/>
                  <a:gd name="T11" fmla="*/ 225 h 1310"/>
                  <a:gd name="T12" fmla="*/ 42 w 2843"/>
                  <a:gd name="T13" fmla="*/ 631 h 1310"/>
                  <a:gd name="T14" fmla="*/ 280 w 2843"/>
                  <a:gd name="T15" fmla="*/ 1113 h 1310"/>
                  <a:gd name="T16" fmla="*/ 985 w 2843"/>
                  <a:gd name="T17" fmla="*/ 1220 h 1310"/>
                  <a:gd name="T18" fmla="*/ 1626 w 2843"/>
                  <a:gd name="T19" fmla="*/ 1309 h 1310"/>
                  <a:gd name="T20" fmla="*/ 2067 w 2843"/>
                  <a:gd name="T21" fmla="*/ 1163 h 1310"/>
                  <a:gd name="T22" fmla="*/ 2430 w 2843"/>
                  <a:gd name="T23" fmla="*/ 1111 h 1310"/>
                  <a:gd name="T24" fmla="*/ 1605 w 2843"/>
                  <a:gd name="T25" fmla="*/ 413 h 1310"/>
                  <a:gd name="T26" fmla="*/ 1691 w 2843"/>
                  <a:gd name="T27" fmla="*/ 496 h 1310"/>
                  <a:gd name="T28" fmla="*/ 1862 w 2843"/>
                  <a:gd name="T29" fmla="*/ 550 h 1310"/>
                  <a:gd name="T30" fmla="*/ 1482 w 2843"/>
                  <a:gd name="T31" fmla="*/ 193 h 1310"/>
                  <a:gd name="T32" fmla="*/ 837 w 2843"/>
                  <a:gd name="T33" fmla="*/ 57 h 1310"/>
                  <a:gd name="T34" fmla="*/ 1526 w 2843"/>
                  <a:gd name="T35" fmla="*/ 119 h 1310"/>
                  <a:gd name="T36" fmla="*/ 755 w 2843"/>
                  <a:gd name="T37" fmla="*/ 142 h 1310"/>
                  <a:gd name="T38" fmla="*/ 1308 w 2843"/>
                  <a:gd name="T39" fmla="*/ 356 h 1310"/>
                  <a:gd name="T40" fmla="*/ 1294 w 2843"/>
                  <a:gd name="T41" fmla="*/ 284 h 1310"/>
                  <a:gd name="T42" fmla="*/ 1195 w 2843"/>
                  <a:gd name="T43" fmla="*/ 364 h 1310"/>
                  <a:gd name="T44" fmla="*/ 950 w 2843"/>
                  <a:gd name="T45" fmla="*/ 357 h 1310"/>
                  <a:gd name="T46" fmla="*/ 893 w 2843"/>
                  <a:gd name="T47" fmla="*/ 207 h 1310"/>
                  <a:gd name="T48" fmla="*/ 735 w 2843"/>
                  <a:gd name="T49" fmla="*/ 171 h 1310"/>
                  <a:gd name="T50" fmla="*/ 701 w 2843"/>
                  <a:gd name="T51" fmla="*/ 246 h 1310"/>
                  <a:gd name="T52" fmla="*/ 709 w 2843"/>
                  <a:gd name="T53" fmla="*/ 474 h 1310"/>
                  <a:gd name="T54" fmla="*/ 356 w 2843"/>
                  <a:gd name="T55" fmla="*/ 741 h 1310"/>
                  <a:gd name="T56" fmla="*/ 114 w 2843"/>
                  <a:gd name="T57" fmla="*/ 792 h 1310"/>
                  <a:gd name="T58" fmla="*/ 305 w 2843"/>
                  <a:gd name="T59" fmla="*/ 935 h 1310"/>
                  <a:gd name="T60" fmla="*/ 308 w 2843"/>
                  <a:gd name="T61" fmla="*/ 851 h 1310"/>
                  <a:gd name="T62" fmla="*/ 308 w 2843"/>
                  <a:gd name="T63" fmla="*/ 851 h 1310"/>
                  <a:gd name="T64" fmla="*/ 405 w 2843"/>
                  <a:gd name="T65" fmla="*/ 792 h 1310"/>
                  <a:gd name="T66" fmla="*/ 154 w 2843"/>
                  <a:gd name="T67" fmla="*/ 570 h 1310"/>
                  <a:gd name="T68" fmla="*/ 239 w 2843"/>
                  <a:gd name="T69" fmla="*/ 1062 h 1310"/>
                  <a:gd name="T70" fmla="*/ 327 w 2843"/>
                  <a:gd name="T71" fmla="*/ 1042 h 1310"/>
                  <a:gd name="T72" fmla="*/ 346 w 2843"/>
                  <a:gd name="T73" fmla="*/ 540 h 1310"/>
                  <a:gd name="T74" fmla="*/ 388 w 2843"/>
                  <a:gd name="T75" fmla="*/ 1051 h 1310"/>
                  <a:gd name="T76" fmla="*/ 439 w 2843"/>
                  <a:gd name="T77" fmla="*/ 1056 h 1310"/>
                  <a:gd name="T78" fmla="*/ 286 w 2843"/>
                  <a:gd name="T79" fmla="*/ 500 h 1310"/>
                  <a:gd name="T80" fmla="*/ 652 w 2843"/>
                  <a:gd name="T81" fmla="*/ 436 h 1310"/>
                  <a:gd name="T82" fmla="*/ 788 w 2843"/>
                  <a:gd name="T83" fmla="*/ 1119 h 1310"/>
                  <a:gd name="T84" fmla="*/ 1052 w 2843"/>
                  <a:gd name="T85" fmla="*/ 534 h 1310"/>
                  <a:gd name="T86" fmla="*/ 1053 w 2843"/>
                  <a:gd name="T87" fmla="*/ 1015 h 1310"/>
                  <a:gd name="T88" fmla="*/ 1415 w 2843"/>
                  <a:gd name="T89" fmla="*/ 1114 h 1310"/>
                  <a:gd name="T90" fmla="*/ 810 w 2843"/>
                  <a:gd name="T91" fmla="*/ 1084 h 1310"/>
                  <a:gd name="T92" fmla="*/ 1244 w 2843"/>
                  <a:gd name="T93" fmla="*/ 1002 h 1310"/>
                  <a:gd name="T94" fmla="*/ 803 w 2843"/>
                  <a:gd name="T95" fmla="*/ 460 h 1310"/>
                  <a:gd name="T96" fmla="*/ 1441 w 2843"/>
                  <a:gd name="T97" fmla="*/ 357 h 1310"/>
                  <a:gd name="T98" fmla="*/ 1610 w 2843"/>
                  <a:gd name="T99" fmla="*/ 1270 h 1310"/>
                  <a:gd name="T100" fmla="*/ 1850 w 2843"/>
                  <a:gd name="T101" fmla="*/ 1217 h 1310"/>
                  <a:gd name="T102" fmla="*/ 1486 w 2843"/>
                  <a:gd name="T103" fmla="*/ 1174 h 1310"/>
                  <a:gd name="T104" fmla="*/ 1816 w 2843"/>
                  <a:gd name="T105" fmla="*/ 870 h 1310"/>
                  <a:gd name="T106" fmla="*/ 1449 w 2843"/>
                  <a:gd name="T107" fmla="*/ 792 h 1310"/>
                  <a:gd name="T108" fmla="*/ 1901 w 2843"/>
                  <a:gd name="T109" fmla="*/ 762 h 1310"/>
                  <a:gd name="T110" fmla="*/ 2012 w 2843"/>
                  <a:gd name="T111" fmla="*/ 1041 h 1310"/>
                  <a:gd name="T112" fmla="*/ 1965 w 2843"/>
                  <a:gd name="T113" fmla="*/ 1097 h 1310"/>
                  <a:gd name="T114" fmla="*/ 2209 w 2843"/>
                  <a:gd name="T115" fmla="*/ 868 h 1310"/>
                  <a:gd name="T116" fmla="*/ 2209 w 2843"/>
                  <a:gd name="T117" fmla="*/ 906 h 1310"/>
                  <a:gd name="T118" fmla="*/ 2231 w 2843"/>
                  <a:gd name="T119" fmla="*/ 1093 h 1310"/>
                  <a:gd name="T120" fmla="*/ 2415 w 2843"/>
                  <a:gd name="T121" fmla="*/ 1001 h 1310"/>
                  <a:gd name="T122" fmla="*/ 2376 w 2843"/>
                  <a:gd name="T123" fmla="*/ 109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3" h="1310">
                    <a:moveTo>
                      <a:pt x="2820" y="1265"/>
                    </a:moveTo>
                    <a:cubicBezTo>
                      <a:pt x="2812" y="1261"/>
                      <a:pt x="2804" y="1256"/>
                      <a:pt x="2796" y="1251"/>
                    </a:cubicBezTo>
                    <a:cubicBezTo>
                      <a:pt x="2792" y="1249"/>
                      <a:pt x="2787" y="1246"/>
                      <a:pt x="2782" y="1244"/>
                    </a:cubicBezTo>
                    <a:cubicBezTo>
                      <a:pt x="2777" y="1241"/>
                      <a:pt x="2772" y="1237"/>
                      <a:pt x="2767" y="1234"/>
                    </a:cubicBezTo>
                    <a:cubicBezTo>
                      <a:pt x="2763" y="1231"/>
                      <a:pt x="2759" y="1229"/>
                      <a:pt x="2755" y="1227"/>
                    </a:cubicBezTo>
                    <a:cubicBezTo>
                      <a:pt x="2739" y="1220"/>
                      <a:pt x="2723" y="1212"/>
                      <a:pt x="2707" y="1204"/>
                    </a:cubicBezTo>
                    <a:cubicBezTo>
                      <a:pt x="2700" y="1201"/>
                      <a:pt x="2694" y="1199"/>
                      <a:pt x="2687" y="1196"/>
                    </a:cubicBezTo>
                    <a:cubicBezTo>
                      <a:pt x="2681" y="1193"/>
                      <a:pt x="2674" y="1189"/>
                      <a:pt x="2667" y="1186"/>
                    </a:cubicBezTo>
                    <a:cubicBezTo>
                      <a:pt x="2660" y="1182"/>
                      <a:pt x="2653" y="1179"/>
                      <a:pt x="2646" y="1176"/>
                    </a:cubicBezTo>
                    <a:cubicBezTo>
                      <a:pt x="2639" y="1173"/>
                      <a:pt x="2632" y="1170"/>
                      <a:pt x="2625" y="1166"/>
                    </a:cubicBezTo>
                    <a:cubicBezTo>
                      <a:pt x="2617" y="1163"/>
                      <a:pt x="2610" y="1159"/>
                      <a:pt x="2603" y="1155"/>
                    </a:cubicBezTo>
                    <a:cubicBezTo>
                      <a:pt x="2596" y="1151"/>
                      <a:pt x="2590" y="1147"/>
                      <a:pt x="2582" y="1144"/>
                    </a:cubicBezTo>
                    <a:cubicBezTo>
                      <a:pt x="2575" y="1141"/>
                      <a:pt x="2568" y="1137"/>
                      <a:pt x="2561" y="1134"/>
                    </a:cubicBezTo>
                    <a:cubicBezTo>
                      <a:pt x="2554" y="1130"/>
                      <a:pt x="2548" y="1126"/>
                      <a:pt x="2541" y="1123"/>
                    </a:cubicBezTo>
                    <a:cubicBezTo>
                      <a:pt x="2537" y="1121"/>
                      <a:pt x="2534" y="1119"/>
                      <a:pt x="2531" y="1118"/>
                    </a:cubicBezTo>
                    <a:cubicBezTo>
                      <a:pt x="2527" y="1116"/>
                      <a:pt x="2523" y="1114"/>
                      <a:pt x="2519" y="1113"/>
                    </a:cubicBezTo>
                    <a:cubicBezTo>
                      <a:pt x="2510" y="1109"/>
                      <a:pt x="2502" y="1105"/>
                      <a:pt x="2494" y="1100"/>
                    </a:cubicBezTo>
                    <a:cubicBezTo>
                      <a:pt x="2486" y="1094"/>
                      <a:pt x="2477" y="1090"/>
                      <a:pt x="2467" y="1086"/>
                    </a:cubicBezTo>
                    <a:cubicBezTo>
                      <a:pt x="2461" y="1083"/>
                      <a:pt x="2455" y="1080"/>
                      <a:pt x="2449" y="1078"/>
                    </a:cubicBezTo>
                    <a:cubicBezTo>
                      <a:pt x="2450" y="1074"/>
                      <a:pt x="2451" y="1071"/>
                      <a:pt x="2452" y="1068"/>
                    </a:cubicBezTo>
                    <a:cubicBezTo>
                      <a:pt x="2454" y="1062"/>
                      <a:pt x="2456" y="1056"/>
                      <a:pt x="2457" y="1050"/>
                    </a:cubicBezTo>
                    <a:cubicBezTo>
                      <a:pt x="2458" y="1045"/>
                      <a:pt x="2459" y="1040"/>
                      <a:pt x="2459" y="1035"/>
                    </a:cubicBezTo>
                    <a:cubicBezTo>
                      <a:pt x="2459" y="1031"/>
                      <a:pt x="2459" y="1028"/>
                      <a:pt x="2458" y="1024"/>
                    </a:cubicBezTo>
                    <a:cubicBezTo>
                      <a:pt x="2458" y="1020"/>
                      <a:pt x="2457" y="1016"/>
                      <a:pt x="2457" y="1012"/>
                    </a:cubicBezTo>
                    <a:cubicBezTo>
                      <a:pt x="2455" y="1004"/>
                      <a:pt x="2451" y="996"/>
                      <a:pt x="2446" y="990"/>
                    </a:cubicBezTo>
                    <a:cubicBezTo>
                      <a:pt x="2441" y="984"/>
                      <a:pt x="2434" y="980"/>
                      <a:pt x="2428" y="975"/>
                    </a:cubicBezTo>
                    <a:cubicBezTo>
                      <a:pt x="2417" y="968"/>
                      <a:pt x="2406" y="963"/>
                      <a:pt x="2394" y="959"/>
                    </a:cubicBezTo>
                    <a:cubicBezTo>
                      <a:pt x="2391" y="958"/>
                      <a:pt x="2388" y="957"/>
                      <a:pt x="2385" y="955"/>
                    </a:cubicBezTo>
                    <a:cubicBezTo>
                      <a:pt x="2384" y="955"/>
                      <a:pt x="2382" y="954"/>
                      <a:pt x="2380" y="953"/>
                    </a:cubicBezTo>
                    <a:cubicBezTo>
                      <a:pt x="2378" y="951"/>
                      <a:pt x="2375" y="950"/>
                      <a:pt x="2372" y="949"/>
                    </a:cubicBezTo>
                    <a:cubicBezTo>
                      <a:pt x="2371" y="949"/>
                      <a:pt x="2370" y="949"/>
                      <a:pt x="2369" y="948"/>
                    </a:cubicBezTo>
                    <a:cubicBezTo>
                      <a:pt x="2370" y="946"/>
                      <a:pt x="2371" y="943"/>
                      <a:pt x="2371" y="940"/>
                    </a:cubicBezTo>
                    <a:cubicBezTo>
                      <a:pt x="2372" y="930"/>
                      <a:pt x="2373" y="920"/>
                      <a:pt x="2373" y="910"/>
                    </a:cubicBezTo>
                    <a:cubicBezTo>
                      <a:pt x="2373" y="902"/>
                      <a:pt x="2373" y="894"/>
                      <a:pt x="2373" y="886"/>
                    </a:cubicBezTo>
                    <a:cubicBezTo>
                      <a:pt x="2372" y="881"/>
                      <a:pt x="2372" y="876"/>
                      <a:pt x="2371" y="871"/>
                    </a:cubicBezTo>
                    <a:cubicBezTo>
                      <a:pt x="2370" y="868"/>
                      <a:pt x="2370" y="865"/>
                      <a:pt x="2368" y="861"/>
                    </a:cubicBezTo>
                    <a:cubicBezTo>
                      <a:pt x="2367" y="858"/>
                      <a:pt x="2366" y="855"/>
                      <a:pt x="2364" y="852"/>
                    </a:cubicBezTo>
                    <a:cubicBezTo>
                      <a:pt x="2363" y="848"/>
                      <a:pt x="2361" y="845"/>
                      <a:pt x="2359" y="841"/>
                    </a:cubicBezTo>
                    <a:cubicBezTo>
                      <a:pt x="2356" y="833"/>
                      <a:pt x="2350" y="826"/>
                      <a:pt x="2344" y="820"/>
                    </a:cubicBezTo>
                    <a:cubicBezTo>
                      <a:pt x="2341" y="817"/>
                      <a:pt x="2338" y="815"/>
                      <a:pt x="2335" y="812"/>
                    </a:cubicBezTo>
                    <a:cubicBezTo>
                      <a:pt x="2327" y="806"/>
                      <a:pt x="2320" y="801"/>
                      <a:pt x="2310" y="798"/>
                    </a:cubicBezTo>
                    <a:cubicBezTo>
                      <a:pt x="2307" y="795"/>
                      <a:pt x="2303" y="792"/>
                      <a:pt x="2299" y="790"/>
                    </a:cubicBezTo>
                    <a:cubicBezTo>
                      <a:pt x="2296" y="788"/>
                      <a:pt x="2292" y="786"/>
                      <a:pt x="2289" y="784"/>
                    </a:cubicBezTo>
                    <a:cubicBezTo>
                      <a:pt x="2285" y="782"/>
                      <a:pt x="2282" y="780"/>
                      <a:pt x="2279" y="778"/>
                    </a:cubicBezTo>
                    <a:cubicBezTo>
                      <a:pt x="2273" y="775"/>
                      <a:pt x="2267" y="771"/>
                      <a:pt x="2261" y="768"/>
                    </a:cubicBezTo>
                    <a:cubicBezTo>
                      <a:pt x="2253" y="764"/>
                      <a:pt x="2246" y="761"/>
                      <a:pt x="2238" y="758"/>
                    </a:cubicBezTo>
                    <a:cubicBezTo>
                      <a:pt x="2233" y="756"/>
                      <a:pt x="2229" y="754"/>
                      <a:pt x="2224" y="752"/>
                    </a:cubicBezTo>
                    <a:cubicBezTo>
                      <a:pt x="2213" y="746"/>
                      <a:pt x="2201" y="739"/>
                      <a:pt x="2189" y="734"/>
                    </a:cubicBezTo>
                    <a:cubicBezTo>
                      <a:pt x="2177" y="728"/>
                      <a:pt x="2164" y="722"/>
                      <a:pt x="2151" y="716"/>
                    </a:cubicBezTo>
                    <a:cubicBezTo>
                      <a:pt x="2145" y="713"/>
                      <a:pt x="2139" y="710"/>
                      <a:pt x="2133" y="707"/>
                    </a:cubicBezTo>
                    <a:cubicBezTo>
                      <a:pt x="2127" y="705"/>
                      <a:pt x="2120" y="702"/>
                      <a:pt x="2114" y="699"/>
                    </a:cubicBezTo>
                    <a:cubicBezTo>
                      <a:pt x="2100" y="693"/>
                      <a:pt x="2086" y="687"/>
                      <a:pt x="2072" y="682"/>
                    </a:cubicBezTo>
                    <a:cubicBezTo>
                      <a:pt x="2071" y="681"/>
                      <a:pt x="2070" y="681"/>
                      <a:pt x="2069" y="681"/>
                    </a:cubicBezTo>
                    <a:cubicBezTo>
                      <a:pt x="2062" y="678"/>
                      <a:pt x="2055" y="674"/>
                      <a:pt x="2048" y="671"/>
                    </a:cubicBezTo>
                    <a:cubicBezTo>
                      <a:pt x="2039" y="668"/>
                      <a:pt x="2030" y="664"/>
                      <a:pt x="2021" y="661"/>
                    </a:cubicBezTo>
                    <a:cubicBezTo>
                      <a:pt x="2018" y="659"/>
                      <a:pt x="2014" y="658"/>
                      <a:pt x="2011" y="657"/>
                    </a:cubicBezTo>
                    <a:cubicBezTo>
                      <a:pt x="2007" y="655"/>
                      <a:pt x="2003" y="654"/>
                      <a:pt x="1999" y="652"/>
                    </a:cubicBezTo>
                    <a:cubicBezTo>
                      <a:pt x="1992" y="650"/>
                      <a:pt x="1984" y="648"/>
                      <a:pt x="1977" y="645"/>
                    </a:cubicBezTo>
                    <a:cubicBezTo>
                      <a:pt x="1970" y="643"/>
                      <a:pt x="1964" y="641"/>
                      <a:pt x="1957" y="640"/>
                    </a:cubicBezTo>
                    <a:cubicBezTo>
                      <a:pt x="1954" y="638"/>
                      <a:pt x="1950" y="636"/>
                      <a:pt x="1946" y="635"/>
                    </a:cubicBezTo>
                    <a:cubicBezTo>
                      <a:pt x="1934" y="630"/>
                      <a:pt x="1922" y="625"/>
                      <a:pt x="1909" y="621"/>
                    </a:cubicBezTo>
                    <a:cubicBezTo>
                      <a:pt x="1899" y="618"/>
                      <a:pt x="1889" y="615"/>
                      <a:pt x="1879" y="612"/>
                    </a:cubicBezTo>
                    <a:cubicBezTo>
                      <a:pt x="1873" y="606"/>
                      <a:pt x="1867" y="599"/>
                      <a:pt x="1859" y="594"/>
                    </a:cubicBezTo>
                    <a:cubicBezTo>
                      <a:pt x="1857" y="592"/>
                      <a:pt x="1854" y="590"/>
                      <a:pt x="1852" y="589"/>
                    </a:cubicBezTo>
                    <a:cubicBezTo>
                      <a:pt x="1852" y="588"/>
                      <a:pt x="1853" y="588"/>
                      <a:pt x="1853" y="588"/>
                    </a:cubicBezTo>
                    <a:cubicBezTo>
                      <a:pt x="1857" y="586"/>
                      <a:pt x="1861" y="584"/>
                      <a:pt x="1865" y="582"/>
                    </a:cubicBezTo>
                    <a:cubicBezTo>
                      <a:pt x="1872" y="579"/>
                      <a:pt x="1878" y="574"/>
                      <a:pt x="1883" y="569"/>
                    </a:cubicBezTo>
                    <a:cubicBezTo>
                      <a:pt x="1886" y="566"/>
                      <a:pt x="1888" y="563"/>
                      <a:pt x="1889" y="559"/>
                    </a:cubicBezTo>
                    <a:cubicBezTo>
                      <a:pt x="1891" y="554"/>
                      <a:pt x="1892" y="549"/>
                      <a:pt x="1892" y="544"/>
                    </a:cubicBezTo>
                    <a:cubicBezTo>
                      <a:pt x="1893" y="538"/>
                      <a:pt x="1893" y="533"/>
                      <a:pt x="1893" y="528"/>
                    </a:cubicBezTo>
                    <a:cubicBezTo>
                      <a:pt x="1894" y="512"/>
                      <a:pt x="1897" y="496"/>
                      <a:pt x="1897" y="479"/>
                    </a:cubicBezTo>
                    <a:cubicBezTo>
                      <a:pt x="1897" y="473"/>
                      <a:pt x="1897" y="466"/>
                      <a:pt x="1896" y="460"/>
                    </a:cubicBezTo>
                    <a:cubicBezTo>
                      <a:pt x="1896" y="455"/>
                      <a:pt x="1894" y="450"/>
                      <a:pt x="1892" y="445"/>
                    </a:cubicBezTo>
                    <a:cubicBezTo>
                      <a:pt x="1890" y="441"/>
                      <a:pt x="1888" y="437"/>
                      <a:pt x="1885" y="433"/>
                    </a:cubicBezTo>
                    <a:cubicBezTo>
                      <a:pt x="1880" y="424"/>
                      <a:pt x="1871" y="418"/>
                      <a:pt x="1863" y="413"/>
                    </a:cubicBezTo>
                    <a:cubicBezTo>
                      <a:pt x="1856" y="408"/>
                      <a:pt x="1848" y="404"/>
                      <a:pt x="1840" y="401"/>
                    </a:cubicBezTo>
                    <a:cubicBezTo>
                      <a:pt x="1839" y="401"/>
                      <a:pt x="1838" y="401"/>
                      <a:pt x="1837" y="400"/>
                    </a:cubicBezTo>
                    <a:cubicBezTo>
                      <a:pt x="1831" y="397"/>
                      <a:pt x="1824" y="394"/>
                      <a:pt x="1818" y="391"/>
                    </a:cubicBezTo>
                    <a:cubicBezTo>
                      <a:pt x="1810" y="388"/>
                      <a:pt x="1802" y="386"/>
                      <a:pt x="1794" y="383"/>
                    </a:cubicBezTo>
                    <a:cubicBezTo>
                      <a:pt x="1786" y="381"/>
                      <a:pt x="1779" y="380"/>
                      <a:pt x="1771" y="379"/>
                    </a:cubicBezTo>
                    <a:cubicBezTo>
                      <a:pt x="1767" y="378"/>
                      <a:pt x="1763" y="378"/>
                      <a:pt x="1758" y="377"/>
                    </a:cubicBezTo>
                    <a:cubicBezTo>
                      <a:pt x="1747" y="376"/>
                      <a:pt x="1736" y="376"/>
                      <a:pt x="1725" y="376"/>
                    </a:cubicBezTo>
                    <a:cubicBezTo>
                      <a:pt x="1719" y="376"/>
                      <a:pt x="1712" y="376"/>
                      <a:pt x="1706" y="376"/>
                    </a:cubicBezTo>
                    <a:cubicBezTo>
                      <a:pt x="1688" y="376"/>
                      <a:pt x="1671" y="376"/>
                      <a:pt x="1653" y="376"/>
                    </a:cubicBezTo>
                    <a:cubicBezTo>
                      <a:pt x="1649" y="376"/>
                      <a:pt x="1644" y="376"/>
                      <a:pt x="1640" y="376"/>
                    </a:cubicBezTo>
                    <a:cubicBezTo>
                      <a:pt x="1638" y="376"/>
                      <a:pt x="1635" y="376"/>
                      <a:pt x="1633" y="376"/>
                    </a:cubicBezTo>
                    <a:cubicBezTo>
                      <a:pt x="1626" y="376"/>
                      <a:pt x="1619" y="377"/>
                      <a:pt x="1612" y="378"/>
                    </a:cubicBezTo>
                    <a:cubicBezTo>
                      <a:pt x="1603" y="379"/>
                      <a:pt x="1593" y="382"/>
                      <a:pt x="1584" y="384"/>
                    </a:cubicBezTo>
                    <a:cubicBezTo>
                      <a:pt x="1575" y="385"/>
                      <a:pt x="1567" y="387"/>
                      <a:pt x="1558" y="390"/>
                    </a:cubicBezTo>
                    <a:cubicBezTo>
                      <a:pt x="1542" y="394"/>
                      <a:pt x="1527" y="402"/>
                      <a:pt x="1514" y="412"/>
                    </a:cubicBezTo>
                    <a:cubicBezTo>
                      <a:pt x="1509" y="415"/>
                      <a:pt x="1505" y="418"/>
                      <a:pt x="1502" y="422"/>
                    </a:cubicBezTo>
                    <a:cubicBezTo>
                      <a:pt x="1498" y="426"/>
                      <a:pt x="1495" y="430"/>
                      <a:pt x="1492" y="435"/>
                    </a:cubicBezTo>
                    <a:cubicBezTo>
                      <a:pt x="1489" y="439"/>
                      <a:pt x="1487" y="444"/>
                      <a:pt x="1485" y="450"/>
                    </a:cubicBezTo>
                    <a:cubicBezTo>
                      <a:pt x="1483" y="454"/>
                      <a:pt x="1483" y="459"/>
                      <a:pt x="1483" y="463"/>
                    </a:cubicBezTo>
                    <a:cubicBezTo>
                      <a:pt x="1483" y="466"/>
                      <a:pt x="1482" y="469"/>
                      <a:pt x="1481" y="473"/>
                    </a:cubicBezTo>
                    <a:cubicBezTo>
                      <a:pt x="1480" y="477"/>
                      <a:pt x="1479" y="482"/>
                      <a:pt x="1479" y="486"/>
                    </a:cubicBezTo>
                    <a:cubicBezTo>
                      <a:pt x="1478" y="494"/>
                      <a:pt x="1478" y="501"/>
                      <a:pt x="1477" y="509"/>
                    </a:cubicBezTo>
                    <a:cubicBezTo>
                      <a:pt x="1477" y="513"/>
                      <a:pt x="1477" y="516"/>
                      <a:pt x="1477" y="520"/>
                    </a:cubicBezTo>
                    <a:cubicBezTo>
                      <a:pt x="1477" y="525"/>
                      <a:pt x="1478" y="529"/>
                      <a:pt x="1479" y="533"/>
                    </a:cubicBezTo>
                    <a:cubicBezTo>
                      <a:pt x="1479" y="541"/>
                      <a:pt x="1479" y="548"/>
                      <a:pt x="1479" y="556"/>
                    </a:cubicBezTo>
                    <a:cubicBezTo>
                      <a:pt x="1479" y="565"/>
                      <a:pt x="1484" y="572"/>
                      <a:pt x="1490" y="578"/>
                    </a:cubicBezTo>
                    <a:cubicBezTo>
                      <a:pt x="1493" y="581"/>
                      <a:pt x="1496" y="583"/>
                      <a:pt x="1499" y="586"/>
                    </a:cubicBezTo>
                    <a:cubicBezTo>
                      <a:pt x="1496" y="588"/>
                      <a:pt x="1494" y="591"/>
                      <a:pt x="1491" y="593"/>
                    </a:cubicBezTo>
                    <a:cubicBezTo>
                      <a:pt x="1488" y="596"/>
                      <a:pt x="1485" y="599"/>
                      <a:pt x="1482" y="602"/>
                    </a:cubicBezTo>
                    <a:cubicBezTo>
                      <a:pt x="1479" y="604"/>
                      <a:pt x="1477" y="606"/>
                      <a:pt x="1475" y="609"/>
                    </a:cubicBezTo>
                    <a:cubicBezTo>
                      <a:pt x="1475" y="578"/>
                      <a:pt x="1475" y="547"/>
                      <a:pt x="1475" y="516"/>
                    </a:cubicBezTo>
                    <a:cubicBezTo>
                      <a:pt x="1474" y="500"/>
                      <a:pt x="1474" y="483"/>
                      <a:pt x="1474" y="467"/>
                    </a:cubicBezTo>
                    <a:cubicBezTo>
                      <a:pt x="1474" y="451"/>
                      <a:pt x="1475" y="434"/>
                      <a:pt x="1475" y="418"/>
                    </a:cubicBezTo>
                    <a:cubicBezTo>
                      <a:pt x="1475" y="409"/>
                      <a:pt x="1475" y="400"/>
                      <a:pt x="1475" y="391"/>
                    </a:cubicBezTo>
                    <a:cubicBezTo>
                      <a:pt x="1475" y="383"/>
                      <a:pt x="1476" y="375"/>
                      <a:pt x="1476" y="367"/>
                    </a:cubicBezTo>
                    <a:cubicBezTo>
                      <a:pt x="1477" y="358"/>
                      <a:pt x="1476" y="348"/>
                      <a:pt x="1476" y="339"/>
                    </a:cubicBezTo>
                    <a:cubicBezTo>
                      <a:pt x="1479" y="338"/>
                      <a:pt x="1481" y="336"/>
                      <a:pt x="1484" y="335"/>
                    </a:cubicBezTo>
                    <a:cubicBezTo>
                      <a:pt x="1492" y="330"/>
                      <a:pt x="1500" y="326"/>
                      <a:pt x="1507" y="321"/>
                    </a:cubicBezTo>
                    <a:cubicBezTo>
                      <a:pt x="1511" y="318"/>
                      <a:pt x="1514" y="316"/>
                      <a:pt x="1518" y="313"/>
                    </a:cubicBezTo>
                    <a:cubicBezTo>
                      <a:pt x="1520" y="310"/>
                      <a:pt x="1523" y="308"/>
                      <a:pt x="1526" y="305"/>
                    </a:cubicBezTo>
                    <a:cubicBezTo>
                      <a:pt x="1533" y="299"/>
                      <a:pt x="1540" y="294"/>
                      <a:pt x="1545" y="286"/>
                    </a:cubicBezTo>
                    <a:cubicBezTo>
                      <a:pt x="1550" y="280"/>
                      <a:pt x="1552" y="273"/>
                      <a:pt x="1554" y="266"/>
                    </a:cubicBezTo>
                    <a:cubicBezTo>
                      <a:pt x="1556" y="263"/>
                      <a:pt x="1557" y="260"/>
                      <a:pt x="1558" y="257"/>
                    </a:cubicBezTo>
                    <a:cubicBezTo>
                      <a:pt x="1561" y="250"/>
                      <a:pt x="1562" y="242"/>
                      <a:pt x="1563" y="235"/>
                    </a:cubicBezTo>
                    <a:cubicBezTo>
                      <a:pt x="1564" y="227"/>
                      <a:pt x="1566" y="219"/>
                      <a:pt x="1567" y="211"/>
                    </a:cubicBezTo>
                    <a:cubicBezTo>
                      <a:pt x="1569" y="203"/>
                      <a:pt x="1571" y="194"/>
                      <a:pt x="1571" y="186"/>
                    </a:cubicBezTo>
                    <a:cubicBezTo>
                      <a:pt x="1572" y="178"/>
                      <a:pt x="1572" y="170"/>
                      <a:pt x="1572" y="162"/>
                    </a:cubicBezTo>
                    <a:cubicBezTo>
                      <a:pt x="1572" y="159"/>
                      <a:pt x="1572" y="156"/>
                      <a:pt x="1572" y="152"/>
                    </a:cubicBezTo>
                    <a:cubicBezTo>
                      <a:pt x="1572" y="148"/>
                      <a:pt x="1571" y="144"/>
                      <a:pt x="1571" y="139"/>
                    </a:cubicBezTo>
                    <a:cubicBezTo>
                      <a:pt x="1570" y="133"/>
                      <a:pt x="1568" y="126"/>
                      <a:pt x="1566" y="120"/>
                    </a:cubicBezTo>
                    <a:cubicBezTo>
                      <a:pt x="1565" y="116"/>
                      <a:pt x="1564" y="113"/>
                      <a:pt x="1562" y="110"/>
                    </a:cubicBezTo>
                    <a:cubicBezTo>
                      <a:pt x="1560" y="105"/>
                      <a:pt x="1557" y="101"/>
                      <a:pt x="1554" y="98"/>
                    </a:cubicBezTo>
                    <a:cubicBezTo>
                      <a:pt x="1554" y="97"/>
                      <a:pt x="1553" y="97"/>
                      <a:pt x="1552" y="96"/>
                    </a:cubicBezTo>
                    <a:cubicBezTo>
                      <a:pt x="1551" y="95"/>
                      <a:pt x="1550" y="93"/>
                      <a:pt x="1548" y="92"/>
                    </a:cubicBezTo>
                    <a:cubicBezTo>
                      <a:pt x="1543" y="86"/>
                      <a:pt x="1536" y="82"/>
                      <a:pt x="1529" y="78"/>
                    </a:cubicBezTo>
                    <a:cubicBezTo>
                      <a:pt x="1521" y="73"/>
                      <a:pt x="1512" y="70"/>
                      <a:pt x="1504" y="67"/>
                    </a:cubicBezTo>
                    <a:cubicBezTo>
                      <a:pt x="1496" y="63"/>
                      <a:pt x="1487" y="60"/>
                      <a:pt x="1478" y="57"/>
                    </a:cubicBezTo>
                    <a:cubicBezTo>
                      <a:pt x="1475" y="56"/>
                      <a:pt x="1471" y="54"/>
                      <a:pt x="1467" y="53"/>
                    </a:cubicBezTo>
                    <a:cubicBezTo>
                      <a:pt x="1463" y="51"/>
                      <a:pt x="1459" y="50"/>
                      <a:pt x="1455" y="49"/>
                    </a:cubicBezTo>
                    <a:cubicBezTo>
                      <a:pt x="1447" y="46"/>
                      <a:pt x="1439" y="43"/>
                      <a:pt x="1430" y="41"/>
                    </a:cubicBezTo>
                    <a:cubicBezTo>
                      <a:pt x="1422" y="39"/>
                      <a:pt x="1414" y="38"/>
                      <a:pt x="1406" y="36"/>
                    </a:cubicBezTo>
                    <a:cubicBezTo>
                      <a:pt x="1389" y="31"/>
                      <a:pt x="1373" y="26"/>
                      <a:pt x="1357" y="23"/>
                    </a:cubicBezTo>
                    <a:cubicBezTo>
                      <a:pt x="1348" y="21"/>
                      <a:pt x="1340" y="20"/>
                      <a:pt x="1331" y="18"/>
                    </a:cubicBezTo>
                    <a:cubicBezTo>
                      <a:pt x="1322" y="17"/>
                      <a:pt x="1313" y="15"/>
                      <a:pt x="1304" y="14"/>
                    </a:cubicBezTo>
                    <a:cubicBezTo>
                      <a:pt x="1298" y="13"/>
                      <a:pt x="1291" y="12"/>
                      <a:pt x="1285" y="11"/>
                    </a:cubicBezTo>
                    <a:cubicBezTo>
                      <a:pt x="1284" y="11"/>
                      <a:pt x="1283" y="11"/>
                      <a:pt x="1282" y="11"/>
                    </a:cubicBezTo>
                    <a:cubicBezTo>
                      <a:pt x="1280" y="10"/>
                      <a:pt x="1278" y="10"/>
                      <a:pt x="1276" y="10"/>
                    </a:cubicBezTo>
                    <a:cubicBezTo>
                      <a:pt x="1268" y="9"/>
                      <a:pt x="1260" y="9"/>
                      <a:pt x="1252" y="8"/>
                    </a:cubicBezTo>
                    <a:cubicBezTo>
                      <a:pt x="1244" y="7"/>
                      <a:pt x="1235" y="7"/>
                      <a:pt x="1226" y="7"/>
                    </a:cubicBezTo>
                    <a:cubicBezTo>
                      <a:pt x="1218" y="6"/>
                      <a:pt x="1209" y="5"/>
                      <a:pt x="1200" y="4"/>
                    </a:cubicBezTo>
                    <a:cubicBezTo>
                      <a:pt x="1183" y="3"/>
                      <a:pt x="1165" y="1"/>
                      <a:pt x="1148" y="0"/>
                    </a:cubicBezTo>
                    <a:cubicBezTo>
                      <a:pt x="1142" y="0"/>
                      <a:pt x="1136" y="0"/>
                      <a:pt x="1130" y="0"/>
                    </a:cubicBezTo>
                    <a:cubicBezTo>
                      <a:pt x="1119" y="0"/>
                      <a:pt x="1108" y="0"/>
                      <a:pt x="1097" y="0"/>
                    </a:cubicBezTo>
                    <a:cubicBezTo>
                      <a:pt x="1063" y="1"/>
                      <a:pt x="1029" y="2"/>
                      <a:pt x="995" y="4"/>
                    </a:cubicBezTo>
                    <a:cubicBezTo>
                      <a:pt x="986" y="4"/>
                      <a:pt x="978" y="4"/>
                      <a:pt x="969" y="5"/>
                    </a:cubicBezTo>
                    <a:cubicBezTo>
                      <a:pt x="960" y="6"/>
                      <a:pt x="951" y="8"/>
                      <a:pt x="942" y="10"/>
                    </a:cubicBezTo>
                    <a:cubicBezTo>
                      <a:pt x="938" y="11"/>
                      <a:pt x="934" y="11"/>
                      <a:pt x="931" y="12"/>
                    </a:cubicBezTo>
                    <a:cubicBezTo>
                      <a:pt x="923" y="13"/>
                      <a:pt x="916" y="14"/>
                      <a:pt x="909" y="15"/>
                    </a:cubicBezTo>
                    <a:cubicBezTo>
                      <a:pt x="897" y="17"/>
                      <a:pt x="886" y="18"/>
                      <a:pt x="874" y="19"/>
                    </a:cubicBezTo>
                    <a:cubicBezTo>
                      <a:pt x="875" y="19"/>
                      <a:pt x="875" y="19"/>
                      <a:pt x="875" y="19"/>
                    </a:cubicBezTo>
                    <a:cubicBezTo>
                      <a:pt x="866" y="20"/>
                      <a:pt x="856" y="21"/>
                      <a:pt x="847" y="23"/>
                    </a:cubicBezTo>
                    <a:cubicBezTo>
                      <a:pt x="838" y="25"/>
                      <a:pt x="829" y="26"/>
                      <a:pt x="821" y="28"/>
                    </a:cubicBezTo>
                    <a:cubicBezTo>
                      <a:pt x="812" y="30"/>
                      <a:pt x="803" y="33"/>
                      <a:pt x="794" y="35"/>
                    </a:cubicBezTo>
                    <a:cubicBezTo>
                      <a:pt x="787" y="37"/>
                      <a:pt x="780" y="39"/>
                      <a:pt x="773" y="42"/>
                    </a:cubicBezTo>
                    <a:cubicBezTo>
                      <a:pt x="767" y="44"/>
                      <a:pt x="761" y="46"/>
                      <a:pt x="755" y="49"/>
                    </a:cubicBezTo>
                    <a:cubicBezTo>
                      <a:pt x="754" y="49"/>
                      <a:pt x="752" y="49"/>
                      <a:pt x="751" y="49"/>
                    </a:cubicBezTo>
                    <a:cubicBezTo>
                      <a:pt x="743" y="51"/>
                      <a:pt x="736" y="53"/>
                      <a:pt x="729" y="57"/>
                    </a:cubicBezTo>
                    <a:cubicBezTo>
                      <a:pt x="722" y="61"/>
                      <a:pt x="715" y="65"/>
                      <a:pt x="708" y="68"/>
                    </a:cubicBezTo>
                    <a:cubicBezTo>
                      <a:pt x="708" y="68"/>
                      <a:pt x="709" y="68"/>
                      <a:pt x="709" y="67"/>
                    </a:cubicBezTo>
                    <a:cubicBezTo>
                      <a:pt x="709" y="68"/>
                      <a:pt x="708" y="68"/>
                      <a:pt x="708" y="68"/>
                    </a:cubicBezTo>
                    <a:cubicBezTo>
                      <a:pt x="706" y="69"/>
                      <a:pt x="703" y="70"/>
                      <a:pt x="701" y="71"/>
                    </a:cubicBezTo>
                    <a:cubicBezTo>
                      <a:pt x="701" y="71"/>
                      <a:pt x="700" y="71"/>
                      <a:pt x="700" y="72"/>
                    </a:cubicBezTo>
                    <a:cubicBezTo>
                      <a:pt x="696" y="73"/>
                      <a:pt x="692" y="75"/>
                      <a:pt x="688" y="77"/>
                    </a:cubicBezTo>
                    <a:cubicBezTo>
                      <a:pt x="684" y="80"/>
                      <a:pt x="679" y="82"/>
                      <a:pt x="675" y="85"/>
                    </a:cubicBezTo>
                    <a:cubicBezTo>
                      <a:pt x="674" y="86"/>
                      <a:pt x="672" y="88"/>
                      <a:pt x="670" y="89"/>
                    </a:cubicBezTo>
                    <a:cubicBezTo>
                      <a:pt x="667" y="92"/>
                      <a:pt x="666" y="95"/>
                      <a:pt x="664" y="98"/>
                    </a:cubicBezTo>
                    <a:cubicBezTo>
                      <a:pt x="661" y="106"/>
                      <a:pt x="661" y="116"/>
                      <a:pt x="660" y="124"/>
                    </a:cubicBezTo>
                    <a:cubicBezTo>
                      <a:pt x="660" y="128"/>
                      <a:pt x="660" y="132"/>
                      <a:pt x="660" y="136"/>
                    </a:cubicBezTo>
                    <a:cubicBezTo>
                      <a:pt x="660" y="140"/>
                      <a:pt x="660" y="144"/>
                      <a:pt x="660" y="148"/>
                    </a:cubicBezTo>
                    <a:cubicBezTo>
                      <a:pt x="660" y="154"/>
                      <a:pt x="660" y="161"/>
                      <a:pt x="660" y="168"/>
                    </a:cubicBezTo>
                    <a:cubicBezTo>
                      <a:pt x="646" y="171"/>
                      <a:pt x="632" y="175"/>
                      <a:pt x="618" y="179"/>
                    </a:cubicBezTo>
                    <a:cubicBezTo>
                      <a:pt x="602" y="183"/>
                      <a:pt x="587" y="188"/>
                      <a:pt x="572" y="193"/>
                    </a:cubicBezTo>
                    <a:cubicBezTo>
                      <a:pt x="552" y="200"/>
                      <a:pt x="532" y="206"/>
                      <a:pt x="512" y="211"/>
                    </a:cubicBezTo>
                    <a:cubicBezTo>
                      <a:pt x="501" y="214"/>
                      <a:pt x="491" y="217"/>
                      <a:pt x="480" y="221"/>
                    </a:cubicBezTo>
                    <a:cubicBezTo>
                      <a:pt x="475" y="223"/>
                      <a:pt x="469" y="224"/>
                      <a:pt x="463" y="225"/>
                    </a:cubicBezTo>
                    <a:cubicBezTo>
                      <a:pt x="454" y="227"/>
                      <a:pt x="445" y="231"/>
                      <a:pt x="437" y="235"/>
                    </a:cubicBezTo>
                    <a:cubicBezTo>
                      <a:pt x="422" y="241"/>
                      <a:pt x="406" y="246"/>
                      <a:pt x="391" y="253"/>
                    </a:cubicBezTo>
                    <a:cubicBezTo>
                      <a:pt x="385" y="256"/>
                      <a:pt x="378" y="259"/>
                      <a:pt x="371" y="262"/>
                    </a:cubicBezTo>
                    <a:cubicBezTo>
                      <a:pt x="364" y="266"/>
                      <a:pt x="358" y="269"/>
                      <a:pt x="351" y="273"/>
                    </a:cubicBezTo>
                    <a:cubicBezTo>
                      <a:pt x="344" y="277"/>
                      <a:pt x="337" y="281"/>
                      <a:pt x="330" y="285"/>
                    </a:cubicBezTo>
                    <a:cubicBezTo>
                      <a:pt x="323" y="289"/>
                      <a:pt x="316" y="293"/>
                      <a:pt x="309" y="298"/>
                    </a:cubicBezTo>
                    <a:cubicBezTo>
                      <a:pt x="295" y="307"/>
                      <a:pt x="281" y="317"/>
                      <a:pt x="269" y="329"/>
                    </a:cubicBezTo>
                    <a:cubicBezTo>
                      <a:pt x="264" y="335"/>
                      <a:pt x="258" y="340"/>
                      <a:pt x="253" y="345"/>
                    </a:cubicBezTo>
                    <a:cubicBezTo>
                      <a:pt x="251" y="348"/>
                      <a:pt x="249" y="350"/>
                      <a:pt x="246" y="353"/>
                    </a:cubicBezTo>
                    <a:cubicBezTo>
                      <a:pt x="243" y="356"/>
                      <a:pt x="240" y="360"/>
                      <a:pt x="237" y="363"/>
                    </a:cubicBezTo>
                    <a:cubicBezTo>
                      <a:pt x="233" y="369"/>
                      <a:pt x="228" y="374"/>
                      <a:pt x="224" y="380"/>
                    </a:cubicBezTo>
                    <a:cubicBezTo>
                      <a:pt x="216" y="390"/>
                      <a:pt x="208" y="399"/>
                      <a:pt x="203" y="410"/>
                    </a:cubicBezTo>
                    <a:cubicBezTo>
                      <a:pt x="199" y="419"/>
                      <a:pt x="194" y="426"/>
                      <a:pt x="190" y="434"/>
                    </a:cubicBezTo>
                    <a:cubicBezTo>
                      <a:pt x="186" y="442"/>
                      <a:pt x="183" y="450"/>
                      <a:pt x="180" y="458"/>
                    </a:cubicBezTo>
                    <a:cubicBezTo>
                      <a:pt x="177" y="464"/>
                      <a:pt x="176" y="472"/>
                      <a:pt x="174" y="479"/>
                    </a:cubicBezTo>
                    <a:cubicBezTo>
                      <a:pt x="172" y="486"/>
                      <a:pt x="171" y="494"/>
                      <a:pt x="169" y="501"/>
                    </a:cubicBezTo>
                    <a:cubicBezTo>
                      <a:pt x="169" y="504"/>
                      <a:pt x="169" y="506"/>
                      <a:pt x="169" y="508"/>
                    </a:cubicBezTo>
                    <a:cubicBezTo>
                      <a:pt x="169" y="508"/>
                      <a:pt x="169" y="508"/>
                      <a:pt x="169" y="507"/>
                    </a:cubicBezTo>
                    <a:cubicBezTo>
                      <a:pt x="169" y="508"/>
                      <a:pt x="169" y="508"/>
                      <a:pt x="169" y="508"/>
                    </a:cubicBezTo>
                    <a:cubicBezTo>
                      <a:pt x="169" y="509"/>
                      <a:pt x="168" y="509"/>
                      <a:pt x="168" y="510"/>
                    </a:cubicBezTo>
                    <a:cubicBezTo>
                      <a:pt x="168" y="510"/>
                      <a:pt x="168" y="509"/>
                      <a:pt x="168" y="509"/>
                    </a:cubicBezTo>
                    <a:cubicBezTo>
                      <a:pt x="168" y="512"/>
                      <a:pt x="168" y="515"/>
                      <a:pt x="167" y="518"/>
                    </a:cubicBezTo>
                    <a:cubicBezTo>
                      <a:pt x="167" y="521"/>
                      <a:pt x="166" y="523"/>
                      <a:pt x="166" y="526"/>
                    </a:cubicBezTo>
                    <a:cubicBezTo>
                      <a:pt x="165" y="526"/>
                      <a:pt x="165" y="527"/>
                      <a:pt x="164" y="527"/>
                    </a:cubicBezTo>
                    <a:cubicBezTo>
                      <a:pt x="154" y="530"/>
                      <a:pt x="145" y="535"/>
                      <a:pt x="136" y="541"/>
                    </a:cubicBezTo>
                    <a:cubicBezTo>
                      <a:pt x="131" y="544"/>
                      <a:pt x="126" y="548"/>
                      <a:pt x="120" y="552"/>
                    </a:cubicBezTo>
                    <a:cubicBezTo>
                      <a:pt x="116" y="554"/>
                      <a:pt x="112" y="557"/>
                      <a:pt x="107" y="560"/>
                    </a:cubicBezTo>
                    <a:cubicBezTo>
                      <a:pt x="93" y="571"/>
                      <a:pt x="79" y="583"/>
                      <a:pt x="67" y="597"/>
                    </a:cubicBezTo>
                    <a:cubicBezTo>
                      <a:pt x="63" y="602"/>
                      <a:pt x="59" y="607"/>
                      <a:pt x="55" y="612"/>
                    </a:cubicBezTo>
                    <a:cubicBezTo>
                      <a:pt x="50" y="618"/>
                      <a:pt x="46" y="624"/>
                      <a:pt x="42" y="631"/>
                    </a:cubicBezTo>
                    <a:cubicBezTo>
                      <a:pt x="40" y="634"/>
                      <a:pt x="38" y="636"/>
                      <a:pt x="36" y="639"/>
                    </a:cubicBezTo>
                    <a:cubicBezTo>
                      <a:pt x="33" y="644"/>
                      <a:pt x="30" y="650"/>
                      <a:pt x="27" y="656"/>
                    </a:cubicBezTo>
                    <a:cubicBezTo>
                      <a:pt x="24" y="663"/>
                      <a:pt x="21" y="670"/>
                      <a:pt x="19" y="677"/>
                    </a:cubicBezTo>
                    <a:cubicBezTo>
                      <a:pt x="17" y="684"/>
                      <a:pt x="15" y="690"/>
                      <a:pt x="13" y="696"/>
                    </a:cubicBezTo>
                    <a:cubicBezTo>
                      <a:pt x="11" y="703"/>
                      <a:pt x="10" y="709"/>
                      <a:pt x="9" y="716"/>
                    </a:cubicBezTo>
                    <a:cubicBezTo>
                      <a:pt x="7" y="723"/>
                      <a:pt x="6" y="730"/>
                      <a:pt x="5" y="737"/>
                    </a:cubicBezTo>
                    <a:cubicBezTo>
                      <a:pt x="4" y="744"/>
                      <a:pt x="4" y="750"/>
                      <a:pt x="3" y="756"/>
                    </a:cubicBezTo>
                    <a:cubicBezTo>
                      <a:pt x="2" y="768"/>
                      <a:pt x="0" y="779"/>
                      <a:pt x="0" y="791"/>
                    </a:cubicBezTo>
                    <a:cubicBezTo>
                      <a:pt x="0" y="803"/>
                      <a:pt x="0" y="814"/>
                      <a:pt x="1" y="826"/>
                    </a:cubicBezTo>
                    <a:cubicBezTo>
                      <a:pt x="2" y="832"/>
                      <a:pt x="3" y="838"/>
                      <a:pt x="4" y="844"/>
                    </a:cubicBezTo>
                    <a:cubicBezTo>
                      <a:pt x="4" y="847"/>
                      <a:pt x="5" y="849"/>
                      <a:pt x="6" y="852"/>
                    </a:cubicBezTo>
                    <a:cubicBezTo>
                      <a:pt x="7" y="860"/>
                      <a:pt x="8" y="869"/>
                      <a:pt x="10" y="877"/>
                    </a:cubicBezTo>
                    <a:cubicBezTo>
                      <a:pt x="11" y="885"/>
                      <a:pt x="12" y="893"/>
                      <a:pt x="14" y="901"/>
                    </a:cubicBezTo>
                    <a:cubicBezTo>
                      <a:pt x="16" y="910"/>
                      <a:pt x="18" y="919"/>
                      <a:pt x="21" y="928"/>
                    </a:cubicBezTo>
                    <a:cubicBezTo>
                      <a:pt x="24" y="937"/>
                      <a:pt x="27" y="945"/>
                      <a:pt x="30" y="954"/>
                    </a:cubicBezTo>
                    <a:cubicBezTo>
                      <a:pt x="33" y="963"/>
                      <a:pt x="38" y="972"/>
                      <a:pt x="43" y="980"/>
                    </a:cubicBezTo>
                    <a:cubicBezTo>
                      <a:pt x="47" y="987"/>
                      <a:pt x="51" y="995"/>
                      <a:pt x="55" y="1002"/>
                    </a:cubicBezTo>
                    <a:cubicBezTo>
                      <a:pt x="59" y="1009"/>
                      <a:pt x="63" y="1016"/>
                      <a:pt x="68" y="1023"/>
                    </a:cubicBezTo>
                    <a:cubicBezTo>
                      <a:pt x="73" y="1031"/>
                      <a:pt x="79" y="1039"/>
                      <a:pt x="86" y="1046"/>
                    </a:cubicBezTo>
                    <a:cubicBezTo>
                      <a:pt x="91" y="1053"/>
                      <a:pt x="97" y="1059"/>
                      <a:pt x="103" y="1066"/>
                    </a:cubicBezTo>
                    <a:cubicBezTo>
                      <a:pt x="106" y="1068"/>
                      <a:pt x="108" y="1071"/>
                      <a:pt x="111" y="1074"/>
                    </a:cubicBezTo>
                    <a:cubicBezTo>
                      <a:pt x="119" y="1082"/>
                      <a:pt x="130" y="1089"/>
                      <a:pt x="140" y="1094"/>
                    </a:cubicBezTo>
                    <a:cubicBezTo>
                      <a:pt x="146" y="1097"/>
                      <a:pt x="152" y="1098"/>
                      <a:pt x="159" y="1100"/>
                    </a:cubicBezTo>
                    <a:cubicBezTo>
                      <a:pt x="164" y="1102"/>
                      <a:pt x="168" y="1104"/>
                      <a:pt x="173" y="1105"/>
                    </a:cubicBezTo>
                    <a:cubicBezTo>
                      <a:pt x="176" y="1106"/>
                      <a:pt x="179" y="1106"/>
                      <a:pt x="181" y="1107"/>
                    </a:cubicBezTo>
                    <a:cubicBezTo>
                      <a:pt x="185" y="1108"/>
                      <a:pt x="188" y="1109"/>
                      <a:pt x="192" y="1110"/>
                    </a:cubicBezTo>
                    <a:cubicBezTo>
                      <a:pt x="196" y="1110"/>
                      <a:pt x="201" y="1111"/>
                      <a:pt x="205" y="1111"/>
                    </a:cubicBezTo>
                    <a:cubicBezTo>
                      <a:pt x="213" y="1113"/>
                      <a:pt x="222" y="1113"/>
                      <a:pt x="230" y="1113"/>
                    </a:cubicBezTo>
                    <a:cubicBezTo>
                      <a:pt x="238" y="1114"/>
                      <a:pt x="247" y="1114"/>
                      <a:pt x="256" y="1114"/>
                    </a:cubicBezTo>
                    <a:cubicBezTo>
                      <a:pt x="264" y="1114"/>
                      <a:pt x="272" y="1114"/>
                      <a:pt x="280" y="1113"/>
                    </a:cubicBezTo>
                    <a:cubicBezTo>
                      <a:pt x="288" y="1112"/>
                      <a:pt x="297" y="1110"/>
                      <a:pt x="306" y="1108"/>
                    </a:cubicBezTo>
                    <a:cubicBezTo>
                      <a:pt x="314" y="1107"/>
                      <a:pt x="322" y="1106"/>
                      <a:pt x="330" y="1104"/>
                    </a:cubicBezTo>
                    <a:cubicBezTo>
                      <a:pt x="334" y="1103"/>
                      <a:pt x="337" y="1102"/>
                      <a:pt x="340" y="1101"/>
                    </a:cubicBezTo>
                    <a:cubicBezTo>
                      <a:pt x="344" y="1100"/>
                      <a:pt x="349" y="1099"/>
                      <a:pt x="353" y="1098"/>
                    </a:cubicBezTo>
                    <a:cubicBezTo>
                      <a:pt x="353" y="1098"/>
                      <a:pt x="353" y="1098"/>
                      <a:pt x="353" y="1098"/>
                    </a:cubicBezTo>
                    <a:cubicBezTo>
                      <a:pt x="353" y="1098"/>
                      <a:pt x="353" y="1099"/>
                      <a:pt x="354" y="1099"/>
                    </a:cubicBezTo>
                    <a:cubicBezTo>
                      <a:pt x="359" y="1105"/>
                      <a:pt x="364" y="1111"/>
                      <a:pt x="369" y="1116"/>
                    </a:cubicBezTo>
                    <a:cubicBezTo>
                      <a:pt x="374" y="1122"/>
                      <a:pt x="379" y="1127"/>
                      <a:pt x="384" y="1132"/>
                    </a:cubicBezTo>
                    <a:cubicBezTo>
                      <a:pt x="395" y="1140"/>
                      <a:pt x="406" y="1149"/>
                      <a:pt x="417" y="1156"/>
                    </a:cubicBezTo>
                    <a:cubicBezTo>
                      <a:pt x="423" y="1160"/>
                      <a:pt x="430" y="1163"/>
                      <a:pt x="436" y="1166"/>
                    </a:cubicBezTo>
                    <a:cubicBezTo>
                      <a:pt x="442" y="1168"/>
                      <a:pt x="449" y="1171"/>
                      <a:pt x="455" y="1173"/>
                    </a:cubicBezTo>
                    <a:cubicBezTo>
                      <a:pt x="454" y="1173"/>
                      <a:pt x="453" y="1172"/>
                      <a:pt x="452" y="1172"/>
                    </a:cubicBezTo>
                    <a:cubicBezTo>
                      <a:pt x="468" y="1179"/>
                      <a:pt x="485" y="1186"/>
                      <a:pt x="501" y="1192"/>
                    </a:cubicBezTo>
                    <a:cubicBezTo>
                      <a:pt x="509" y="1195"/>
                      <a:pt x="517" y="1197"/>
                      <a:pt x="526" y="1199"/>
                    </a:cubicBezTo>
                    <a:cubicBezTo>
                      <a:pt x="535" y="1201"/>
                      <a:pt x="544" y="1202"/>
                      <a:pt x="554" y="1203"/>
                    </a:cubicBezTo>
                    <a:cubicBezTo>
                      <a:pt x="561" y="1204"/>
                      <a:pt x="568" y="1205"/>
                      <a:pt x="575" y="1205"/>
                    </a:cubicBezTo>
                    <a:cubicBezTo>
                      <a:pt x="582" y="1206"/>
                      <a:pt x="589" y="1206"/>
                      <a:pt x="596" y="1206"/>
                    </a:cubicBezTo>
                    <a:cubicBezTo>
                      <a:pt x="604" y="1207"/>
                      <a:pt x="612" y="1207"/>
                      <a:pt x="620" y="1206"/>
                    </a:cubicBezTo>
                    <a:cubicBezTo>
                      <a:pt x="629" y="1205"/>
                      <a:pt x="637" y="1204"/>
                      <a:pt x="646" y="1202"/>
                    </a:cubicBezTo>
                    <a:cubicBezTo>
                      <a:pt x="653" y="1201"/>
                      <a:pt x="660" y="1199"/>
                      <a:pt x="668" y="1197"/>
                    </a:cubicBezTo>
                    <a:cubicBezTo>
                      <a:pt x="675" y="1196"/>
                      <a:pt x="683" y="1194"/>
                      <a:pt x="691" y="1191"/>
                    </a:cubicBezTo>
                    <a:cubicBezTo>
                      <a:pt x="704" y="1187"/>
                      <a:pt x="718" y="1183"/>
                      <a:pt x="732" y="1178"/>
                    </a:cubicBezTo>
                    <a:cubicBezTo>
                      <a:pt x="746" y="1173"/>
                      <a:pt x="761" y="1167"/>
                      <a:pt x="775" y="1161"/>
                    </a:cubicBezTo>
                    <a:cubicBezTo>
                      <a:pt x="787" y="1156"/>
                      <a:pt x="799" y="1151"/>
                      <a:pt x="811" y="1146"/>
                    </a:cubicBezTo>
                    <a:cubicBezTo>
                      <a:pt x="817" y="1152"/>
                      <a:pt x="826" y="1156"/>
                      <a:pt x="834" y="1159"/>
                    </a:cubicBezTo>
                    <a:cubicBezTo>
                      <a:pt x="843" y="1164"/>
                      <a:pt x="853" y="1169"/>
                      <a:pt x="863" y="1173"/>
                    </a:cubicBezTo>
                    <a:cubicBezTo>
                      <a:pt x="868" y="1175"/>
                      <a:pt x="873" y="1178"/>
                      <a:pt x="878" y="1180"/>
                    </a:cubicBezTo>
                    <a:cubicBezTo>
                      <a:pt x="884" y="1183"/>
                      <a:pt x="890" y="1185"/>
                      <a:pt x="896" y="1188"/>
                    </a:cubicBezTo>
                    <a:cubicBezTo>
                      <a:pt x="910" y="1194"/>
                      <a:pt x="925" y="1201"/>
                      <a:pt x="939" y="1206"/>
                    </a:cubicBezTo>
                    <a:cubicBezTo>
                      <a:pt x="954" y="1212"/>
                      <a:pt x="969" y="1216"/>
                      <a:pt x="985" y="1220"/>
                    </a:cubicBezTo>
                    <a:cubicBezTo>
                      <a:pt x="1000" y="1224"/>
                      <a:pt x="1016" y="1226"/>
                      <a:pt x="1032" y="1229"/>
                    </a:cubicBezTo>
                    <a:cubicBezTo>
                      <a:pt x="1049" y="1231"/>
                      <a:pt x="1065" y="1231"/>
                      <a:pt x="1082" y="1231"/>
                    </a:cubicBezTo>
                    <a:cubicBezTo>
                      <a:pt x="1089" y="1231"/>
                      <a:pt x="1096" y="1231"/>
                      <a:pt x="1103" y="1231"/>
                    </a:cubicBezTo>
                    <a:cubicBezTo>
                      <a:pt x="1116" y="1231"/>
                      <a:pt x="1130" y="1231"/>
                      <a:pt x="1143" y="1232"/>
                    </a:cubicBezTo>
                    <a:cubicBezTo>
                      <a:pt x="1161" y="1234"/>
                      <a:pt x="1180" y="1234"/>
                      <a:pt x="1199" y="1231"/>
                    </a:cubicBezTo>
                    <a:cubicBezTo>
                      <a:pt x="1207" y="1230"/>
                      <a:pt x="1215" y="1228"/>
                      <a:pt x="1223" y="1226"/>
                    </a:cubicBezTo>
                    <a:cubicBezTo>
                      <a:pt x="1231" y="1224"/>
                      <a:pt x="1240" y="1222"/>
                      <a:pt x="1248" y="1220"/>
                    </a:cubicBezTo>
                    <a:cubicBezTo>
                      <a:pt x="1257" y="1218"/>
                      <a:pt x="1265" y="1216"/>
                      <a:pt x="1274" y="1214"/>
                    </a:cubicBezTo>
                    <a:cubicBezTo>
                      <a:pt x="1278" y="1213"/>
                      <a:pt x="1283" y="1212"/>
                      <a:pt x="1288" y="1211"/>
                    </a:cubicBezTo>
                    <a:cubicBezTo>
                      <a:pt x="1292" y="1210"/>
                      <a:pt x="1296" y="1208"/>
                      <a:pt x="1300" y="1206"/>
                    </a:cubicBezTo>
                    <a:cubicBezTo>
                      <a:pt x="1309" y="1203"/>
                      <a:pt x="1317" y="1199"/>
                      <a:pt x="1326" y="1195"/>
                    </a:cubicBezTo>
                    <a:cubicBezTo>
                      <a:pt x="1326" y="1195"/>
                      <a:pt x="1326" y="1195"/>
                      <a:pt x="1326" y="1195"/>
                    </a:cubicBezTo>
                    <a:cubicBezTo>
                      <a:pt x="1331" y="1193"/>
                      <a:pt x="1336" y="1192"/>
                      <a:pt x="1341" y="1190"/>
                    </a:cubicBezTo>
                    <a:cubicBezTo>
                      <a:pt x="1352" y="1186"/>
                      <a:pt x="1362" y="1181"/>
                      <a:pt x="1372" y="1176"/>
                    </a:cubicBezTo>
                    <a:cubicBezTo>
                      <a:pt x="1378" y="1173"/>
                      <a:pt x="1384" y="1170"/>
                      <a:pt x="1390" y="1167"/>
                    </a:cubicBezTo>
                    <a:cubicBezTo>
                      <a:pt x="1397" y="1163"/>
                      <a:pt x="1404" y="1159"/>
                      <a:pt x="1411" y="1154"/>
                    </a:cubicBezTo>
                    <a:cubicBezTo>
                      <a:pt x="1413" y="1153"/>
                      <a:pt x="1415" y="1152"/>
                      <a:pt x="1416" y="1151"/>
                    </a:cubicBezTo>
                    <a:cubicBezTo>
                      <a:pt x="1416" y="1155"/>
                      <a:pt x="1417" y="1159"/>
                      <a:pt x="1417" y="1164"/>
                    </a:cubicBezTo>
                    <a:cubicBezTo>
                      <a:pt x="1419" y="1175"/>
                      <a:pt x="1423" y="1185"/>
                      <a:pt x="1428" y="1195"/>
                    </a:cubicBezTo>
                    <a:cubicBezTo>
                      <a:pt x="1433" y="1203"/>
                      <a:pt x="1437" y="1211"/>
                      <a:pt x="1442" y="1218"/>
                    </a:cubicBezTo>
                    <a:cubicBezTo>
                      <a:pt x="1448" y="1226"/>
                      <a:pt x="1454" y="1234"/>
                      <a:pt x="1461" y="1241"/>
                    </a:cubicBezTo>
                    <a:cubicBezTo>
                      <a:pt x="1467" y="1247"/>
                      <a:pt x="1474" y="1252"/>
                      <a:pt x="1481" y="1258"/>
                    </a:cubicBezTo>
                    <a:cubicBezTo>
                      <a:pt x="1489" y="1264"/>
                      <a:pt x="1497" y="1269"/>
                      <a:pt x="1506" y="1274"/>
                    </a:cubicBezTo>
                    <a:cubicBezTo>
                      <a:pt x="1510" y="1277"/>
                      <a:pt x="1514" y="1279"/>
                      <a:pt x="1518" y="1281"/>
                    </a:cubicBezTo>
                    <a:cubicBezTo>
                      <a:pt x="1524" y="1285"/>
                      <a:pt x="1531" y="1288"/>
                      <a:pt x="1537" y="1290"/>
                    </a:cubicBezTo>
                    <a:cubicBezTo>
                      <a:pt x="1541" y="1292"/>
                      <a:pt x="1545" y="1293"/>
                      <a:pt x="1549" y="1295"/>
                    </a:cubicBezTo>
                    <a:cubicBezTo>
                      <a:pt x="1552" y="1296"/>
                      <a:pt x="1555" y="1297"/>
                      <a:pt x="1559" y="1298"/>
                    </a:cubicBezTo>
                    <a:cubicBezTo>
                      <a:pt x="1563" y="1300"/>
                      <a:pt x="1568" y="1300"/>
                      <a:pt x="1572" y="1301"/>
                    </a:cubicBezTo>
                    <a:cubicBezTo>
                      <a:pt x="1580" y="1303"/>
                      <a:pt x="1588" y="1304"/>
                      <a:pt x="1597" y="1306"/>
                    </a:cubicBezTo>
                    <a:cubicBezTo>
                      <a:pt x="1606" y="1307"/>
                      <a:pt x="1616" y="1309"/>
                      <a:pt x="1626" y="1309"/>
                    </a:cubicBezTo>
                    <a:cubicBezTo>
                      <a:pt x="1634" y="1310"/>
                      <a:pt x="1643" y="1310"/>
                      <a:pt x="1651" y="1309"/>
                    </a:cubicBezTo>
                    <a:cubicBezTo>
                      <a:pt x="1669" y="1309"/>
                      <a:pt x="1687" y="1308"/>
                      <a:pt x="1704" y="1307"/>
                    </a:cubicBezTo>
                    <a:cubicBezTo>
                      <a:pt x="1704" y="1307"/>
                      <a:pt x="1705" y="1307"/>
                      <a:pt x="1705" y="1307"/>
                    </a:cubicBezTo>
                    <a:cubicBezTo>
                      <a:pt x="1706" y="1307"/>
                      <a:pt x="1707" y="1307"/>
                      <a:pt x="1708" y="1307"/>
                    </a:cubicBezTo>
                    <a:cubicBezTo>
                      <a:pt x="1711" y="1307"/>
                      <a:pt x="1715" y="1307"/>
                      <a:pt x="1718" y="1307"/>
                    </a:cubicBezTo>
                    <a:cubicBezTo>
                      <a:pt x="1725" y="1307"/>
                      <a:pt x="1732" y="1307"/>
                      <a:pt x="1739" y="1307"/>
                    </a:cubicBezTo>
                    <a:cubicBezTo>
                      <a:pt x="1748" y="1307"/>
                      <a:pt x="1756" y="1307"/>
                      <a:pt x="1764" y="1306"/>
                    </a:cubicBezTo>
                    <a:cubicBezTo>
                      <a:pt x="1768" y="1305"/>
                      <a:pt x="1771" y="1305"/>
                      <a:pt x="1774" y="1304"/>
                    </a:cubicBezTo>
                    <a:cubicBezTo>
                      <a:pt x="1778" y="1303"/>
                      <a:pt x="1781" y="1302"/>
                      <a:pt x="1785" y="1301"/>
                    </a:cubicBezTo>
                    <a:cubicBezTo>
                      <a:pt x="1791" y="1300"/>
                      <a:pt x="1796" y="1298"/>
                      <a:pt x="1802" y="1295"/>
                    </a:cubicBezTo>
                    <a:cubicBezTo>
                      <a:pt x="1805" y="1294"/>
                      <a:pt x="1808" y="1293"/>
                      <a:pt x="1811" y="1292"/>
                    </a:cubicBezTo>
                    <a:cubicBezTo>
                      <a:pt x="1815" y="1290"/>
                      <a:pt x="1819" y="1288"/>
                      <a:pt x="1823" y="1286"/>
                    </a:cubicBezTo>
                    <a:cubicBezTo>
                      <a:pt x="1825" y="1286"/>
                      <a:pt x="1826" y="1285"/>
                      <a:pt x="1828" y="1285"/>
                    </a:cubicBezTo>
                    <a:cubicBezTo>
                      <a:pt x="1828" y="1284"/>
                      <a:pt x="1829" y="1284"/>
                      <a:pt x="1829" y="1284"/>
                    </a:cubicBezTo>
                    <a:cubicBezTo>
                      <a:pt x="1838" y="1280"/>
                      <a:pt x="1846" y="1276"/>
                      <a:pt x="1854" y="1271"/>
                    </a:cubicBezTo>
                    <a:cubicBezTo>
                      <a:pt x="1859" y="1268"/>
                      <a:pt x="1863" y="1265"/>
                      <a:pt x="1867" y="1261"/>
                    </a:cubicBezTo>
                    <a:cubicBezTo>
                      <a:pt x="1873" y="1256"/>
                      <a:pt x="1878" y="1250"/>
                      <a:pt x="1883" y="1244"/>
                    </a:cubicBezTo>
                    <a:cubicBezTo>
                      <a:pt x="1888" y="1237"/>
                      <a:pt x="1894" y="1230"/>
                      <a:pt x="1898" y="1222"/>
                    </a:cubicBezTo>
                    <a:cubicBezTo>
                      <a:pt x="1902" y="1214"/>
                      <a:pt x="1908" y="1206"/>
                      <a:pt x="1911" y="1197"/>
                    </a:cubicBezTo>
                    <a:cubicBezTo>
                      <a:pt x="1913" y="1193"/>
                      <a:pt x="1914" y="1190"/>
                      <a:pt x="1916" y="1186"/>
                    </a:cubicBezTo>
                    <a:cubicBezTo>
                      <a:pt x="1917" y="1182"/>
                      <a:pt x="1918" y="1178"/>
                      <a:pt x="1919" y="1173"/>
                    </a:cubicBezTo>
                    <a:cubicBezTo>
                      <a:pt x="1921" y="1165"/>
                      <a:pt x="1921" y="1156"/>
                      <a:pt x="1923" y="1148"/>
                    </a:cubicBezTo>
                    <a:cubicBezTo>
                      <a:pt x="1925" y="1140"/>
                      <a:pt x="1926" y="1131"/>
                      <a:pt x="1928" y="1123"/>
                    </a:cubicBezTo>
                    <a:cubicBezTo>
                      <a:pt x="1928" y="1118"/>
                      <a:pt x="1929" y="1114"/>
                      <a:pt x="1929" y="1110"/>
                    </a:cubicBezTo>
                    <a:cubicBezTo>
                      <a:pt x="1930" y="1110"/>
                      <a:pt x="1930" y="1111"/>
                      <a:pt x="1931" y="1111"/>
                    </a:cubicBezTo>
                    <a:cubicBezTo>
                      <a:pt x="1931" y="1111"/>
                      <a:pt x="1931" y="1111"/>
                      <a:pt x="1931" y="1111"/>
                    </a:cubicBezTo>
                    <a:cubicBezTo>
                      <a:pt x="1946" y="1117"/>
                      <a:pt x="1960" y="1124"/>
                      <a:pt x="1975" y="1131"/>
                    </a:cubicBezTo>
                    <a:cubicBezTo>
                      <a:pt x="1990" y="1137"/>
                      <a:pt x="2006" y="1142"/>
                      <a:pt x="2021" y="1147"/>
                    </a:cubicBezTo>
                    <a:cubicBezTo>
                      <a:pt x="2029" y="1150"/>
                      <a:pt x="2036" y="1153"/>
                      <a:pt x="2044" y="1156"/>
                    </a:cubicBezTo>
                    <a:cubicBezTo>
                      <a:pt x="2052" y="1158"/>
                      <a:pt x="2060" y="1161"/>
                      <a:pt x="2067" y="1163"/>
                    </a:cubicBezTo>
                    <a:cubicBezTo>
                      <a:pt x="2069" y="1164"/>
                      <a:pt x="2071" y="1164"/>
                      <a:pt x="2072" y="1165"/>
                    </a:cubicBezTo>
                    <a:cubicBezTo>
                      <a:pt x="2075" y="1166"/>
                      <a:pt x="2077" y="1166"/>
                      <a:pt x="2079" y="1167"/>
                    </a:cubicBezTo>
                    <a:cubicBezTo>
                      <a:pt x="2083" y="1169"/>
                      <a:pt x="2087" y="1171"/>
                      <a:pt x="2091" y="1173"/>
                    </a:cubicBezTo>
                    <a:cubicBezTo>
                      <a:pt x="2094" y="1174"/>
                      <a:pt x="2097" y="1175"/>
                      <a:pt x="2100" y="1176"/>
                    </a:cubicBezTo>
                    <a:cubicBezTo>
                      <a:pt x="2100" y="1176"/>
                      <a:pt x="2100" y="1176"/>
                      <a:pt x="2100" y="1176"/>
                    </a:cubicBezTo>
                    <a:cubicBezTo>
                      <a:pt x="2100" y="1176"/>
                      <a:pt x="2100" y="1176"/>
                      <a:pt x="2100" y="1176"/>
                    </a:cubicBezTo>
                    <a:cubicBezTo>
                      <a:pt x="2101" y="1176"/>
                      <a:pt x="2101" y="1176"/>
                      <a:pt x="2101" y="1176"/>
                    </a:cubicBezTo>
                    <a:cubicBezTo>
                      <a:pt x="2101" y="1177"/>
                      <a:pt x="2101" y="1177"/>
                      <a:pt x="2102" y="1177"/>
                    </a:cubicBezTo>
                    <a:cubicBezTo>
                      <a:pt x="2101" y="1177"/>
                      <a:pt x="2101" y="1177"/>
                      <a:pt x="2101" y="1177"/>
                    </a:cubicBezTo>
                    <a:cubicBezTo>
                      <a:pt x="2103" y="1177"/>
                      <a:pt x="2104" y="1178"/>
                      <a:pt x="2106" y="1179"/>
                    </a:cubicBezTo>
                    <a:cubicBezTo>
                      <a:pt x="2114" y="1182"/>
                      <a:pt x="2121" y="1184"/>
                      <a:pt x="2129" y="1187"/>
                    </a:cubicBezTo>
                    <a:cubicBezTo>
                      <a:pt x="2132" y="1188"/>
                      <a:pt x="2135" y="1190"/>
                      <a:pt x="2139" y="1191"/>
                    </a:cubicBezTo>
                    <a:cubicBezTo>
                      <a:pt x="2142" y="1192"/>
                      <a:pt x="2146" y="1193"/>
                      <a:pt x="2150" y="1194"/>
                    </a:cubicBezTo>
                    <a:cubicBezTo>
                      <a:pt x="2159" y="1195"/>
                      <a:pt x="2167" y="1195"/>
                      <a:pt x="2175" y="1194"/>
                    </a:cubicBezTo>
                    <a:cubicBezTo>
                      <a:pt x="2183" y="1194"/>
                      <a:pt x="2190" y="1193"/>
                      <a:pt x="2198" y="1191"/>
                    </a:cubicBezTo>
                    <a:cubicBezTo>
                      <a:pt x="2205" y="1189"/>
                      <a:pt x="2212" y="1187"/>
                      <a:pt x="2218" y="1183"/>
                    </a:cubicBezTo>
                    <a:cubicBezTo>
                      <a:pt x="2222" y="1181"/>
                      <a:pt x="2225" y="1178"/>
                      <a:pt x="2229" y="1176"/>
                    </a:cubicBezTo>
                    <a:cubicBezTo>
                      <a:pt x="2232" y="1174"/>
                      <a:pt x="2236" y="1172"/>
                      <a:pt x="2239" y="1170"/>
                    </a:cubicBezTo>
                    <a:cubicBezTo>
                      <a:pt x="2243" y="1168"/>
                      <a:pt x="2247" y="1165"/>
                      <a:pt x="2250" y="1162"/>
                    </a:cubicBezTo>
                    <a:cubicBezTo>
                      <a:pt x="2258" y="1157"/>
                      <a:pt x="2266" y="1150"/>
                      <a:pt x="2273" y="1144"/>
                    </a:cubicBezTo>
                    <a:cubicBezTo>
                      <a:pt x="2276" y="1141"/>
                      <a:pt x="2280" y="1137"/>
                      <a:pt x="2283" y="1134"/>
                    </a:cubicBezTo>
                    <a:cubicBezTo>
                      <a:pt x="2289" y="1138"/>
                      <a:pt x="2296" y="1142"/>
                      <a:pt x="2303" y="1145"/>
                    </a:cubicBezTo>
                    <a:cubicBezTo>
                      <a:pt x="2307" y="1147"/>
                      <a:pt x="2312" y="1150"/>
                      <a:pt x="2317" y="1152"/>
                    </a:cubicBezTo>
                    <a:cubicBezTo>
                      <a:pt x="2324" y="1155"/>
                      <a:pt x="2330" y="1157"/>
                      <a:pt x="2338" y="1158"/>
                    </a:cubicBezTo>
                    <a:cubicBezTo>
                      <a:pt x="2343" y="1158"/>
                      <a:pt x="2348" y="1158"/>
                      <a:pt x="2353" y="1158"/>
                    </a:cubicBezTo>
                    <a:cubicBezTo>
                      <a:pt x="2359" y="1158"/>
                      <a:pt x="2365" y="1157"/>
                      <a:pt x="2370" y="1156"/>
                    </a:cubicBezTo>
                    <a:cubicBezTo>
                      <a:pt x="2380" y="1153"/>
                      <a:pt x="2388" y="1149"/>
                      <a:pt x="2396" y="1144"/>
                    </a:cubicBezTo>
                    <a:cubicBezTo>
                      <a:pt x="2402" y="1140"/>
                      <a:pt x="2407" y="1136"/>
                      <a:pt x="2412" y="1132"/>
                    </a:cubicBezTo>
                    <a:cubicBezTo>
                      <a:pt x="2417" y="1128"/>
                      <a:pt x="2421" y="1122"/>
                      <a:pt x="2425" y="1117"/>
                    </a:cubicBezTo>
                    <a:cubicBezTo>
                      <a:pt x="2427" y="1115"/>
                      <a:pt x="2428" y="1113"/>
                      <a:pt x="2430" y="1111"/>
                    </a:cubicBezTo>
                    <a:cubicBezTo>
                      <a:pt x="2431" y="1109"/>
                      <a:pt x="2432" y="1108"/>
                      <a:pt x="2433" y="1107"/>
                    </a:cubicBezTo>
                    <a:cubicBezTo>
                      <a:pt x="2434" y="1107"/>
                      <a:pt x="2434" y="1107"/>
                      <a:pt x="2434" y="1107"/>
                    </a:cubicBezTo>
                    <a:cubicBezTo>
                      <a:pt x="2443" y="1111"/>
                      <a:pt x="2452" y="1115"/>
                      <a:pt x="2461" y="1119"/>
                    </a:cubicBezTo>
                    <a:cubicBezTo>
                      <a:pt x="2469" y="1124"/>
                      <a:pt x="2477" y="1129"/>
                      <a:pt x="2485" y="1134"/>
                    </a:cubicBezTo>
                    <a:cubicBezTo>
                      <a:pt x="2494" y="1139"/>
                      <a:pt x="2502" y="1142"/>
                      <a:pt x="2511" y="1146"/>
                    </a:cubicBezTo>
                    <a:cubicBezTo>
                      <a:pt x="2521" y="1150"/>
                      <a:pt x="2530" y="1155"/>
                      <a:pt x="2539" y="1160"/>
                    </a:cubicBezTo>
                    <a:cubicBezTo>
                      <a:pt x="2549" y="1165"/>
                      <a:pt x="2559" y="1170"/>
                      <a:pt x="2569" y="1174"/>
                    </a:cubicBezTo>
                    <a:cubicBezTo>
                      <a:pt x="2577" y="1178"/>
                      <a:pt x="2584" y="1182"/>
                      <a:pt x="2592" y="1186"/>
                    </a:cubicBezTo>
                    <a:cubicBezTo>
                      <a:pt x="2596" y="1188"/>
                      <a:pt x="2600" y="1190"/>
                      <a:pt x="2605" y="1192"/>
                    </a:cubicBezTo>
                    <a:cubicBezTo>
                      <a:pt x="2607" y="1193"/>
                      <a:pt x="2609" y="1194"/>
                      <a:pt x="2611" y="1195"/>
                    </a:cubicBezTo>
                    <a:cubicBezTo>
                      <a:pt x="2614" y="1197"/>
                      <a:pt x="2619" y="1198"/>
                      <a:pt x="2622" y="1199"/>
                    </a:cubicBezTo>
                    <a:cubicBezTo>
                      <a:pt x="2630" y="1202"/>
                      <a:pt x="2639" y="1205"/>
                      <a:pt x="2647" y="1208"/>
                    </a:cubicBezTo>
                    <a:cubicBezTo>
                      <a:pt x="2655" y="1212"/>
                      <a:pt x="2663" y="1216"/>
                      <a:pt x="2671" y="1219"/>
                    </a:cubicBezTo>
                    <a:cubicBezTo>
                      <a:pt x="2676" y="1221"/>
                      <a:pt x="2680" y="1223"/>
                      <a:pt x="2685" y="1225"/>
                    </a:cubicBezTo>
                    <a:cubicBezTo>
                      <a:pt x="2689" y="1226"/>
                      <a:pt x="2693" y="1227"/>
                      <a:pt x="2697" y="1228"/>
                    </a:cubicBezTo>
                    <a:cubicBezTo>
                      <a:pt x="2705" y="1232"/>
                      <a:pt x="2713" y="1235"/>
                      <a:pt x="2722" y="1238"/>
                    </a:cubicBezTo>
                    <a:cubicBezTo>
                      <a:pt x="2731" y="1242"/>
                      <a:pt x="2741" y="1245"/>
                      <a:pt x="2750" y="1249"/>
                    </a:cubicBezTo>
                    <a:cubicBezTo>
                      <a:pt x="2758" y="1252"/>
                      <a:pt x="2765" y="1257"/>
                      <a:pt x="2773" y="1261"/>
                    </a:cubicBezTo>
                    <a:cubicBezTo>
                      <a:pt x="2777" y="1263"/>
                      <a:pt x="2781" y="1264"/>
                      <a:pt x="2786" y="1266"/>
                    </a:cubicBezTo>
                    <a:cubicBezTo>
                      <a:pt x="2792" y="1269"/>
                      <a:pt x="2797" y="1272"/>
                      <a:pt x="2803" y="1274"/>
                    </a:cubicBezTo>
                    <a:cubicBezTo>
                      <a:pt x="2809" y="1277"/>
                      <a:pt x="2815" y="1279"/>
                      <a:pt x="2822" y="1281"/>
                    </a:cubicBezTo>
                    <a:cubicBezTo>
                      <a:pt x="2828" y="1284"/>
                      <a:pt x="2833" y="1286"/>
                      <a:pt x="2839" y="1288"/>
                    </a:cubicBezTo>
                    <a:cubicBezTo>
                      <a:pt x="2841" y="1289"/>
                      <a:pt x="2842" y="1289"/>
                      <a:pt x="2843" y="1290"/>
                    </a:cubicBezTo>
                    <a:cubicBezTo>
                      <a:pt x="2841" y="1284"/>
                      <a:pt x="2840" y="1279"/>
                      <a:pt x="2838" y="1274"/>
                    </a:cubicBezTo>
                    <a:cubicBezTo>
                      <a:pt x="2832" y="1271"/>
                      <a:pt x="2826" y="1268"/>
                      <a:pt x="2820" y="1265"/>
                    </a:cubicBezTo>
                    <a:close/>
                    <a:moveTo>
                      <a:pt x="1523" y="448"/>
                    </a:moveTo>
                    <a:cubicBezTo>
                      <a:pt x="1526" y="444"/>
                      <a:pt x="1530" y="441"/>
                      <a:pt x="1534" y="438"/>
                    </a:cubicBezTo>
                    <a:cubicBezTo>
                      <a:pt x="1540" y="433"/>
                      <a:pt x="1547" y="428"/>
                      <a:pt x="1555" y="425"/>
                    </a:cubicBezTo>
                    <a:cubicBezTo>
                      <a:pt x="1566" y="421"/>
                      <a:pt x="1577" y="418"/>
                      <a:pt x="1589" y="416"/>
                    </a:cubicBezTo>
                    <a:cubicBezTo>
                      <a:pt x="1594" y="415"/>
                      <a:pt x="1600" y="414"/>
                      <a:pt x="1605" y="413"/>
                    </a:cubicBezTo>
                    <a:cubicBezTo>
                      <a:pt x="1611" y="411"/>
                      <a:pt x="1617" y="410"/>
                      <a:pt x="1623" y="409"/>
                    </a:cubicBezTo>
                    <a:cubicBezTo>
                      <a:pt x="1629" y="409"/>
                      <a:pt x="1636" y="409"/>
                      <a:pt x="1643" y="409"/>
                    </a:cubicBezTo>
                    <a:cubicBezTo>
                      <a:pt x="1650" y="409"/>
                      <a:pt x="1657" y="409"/>
                      <a:pt x="1663" y="409"/>
                    </a:cubicBezTo>
                    <a:cubicBezTo>
                      <a:pt x="1674" y="409"/>
                      <a:pt x="1685" y="409"/>
                      <a:pt x="1696" y="409"/>
                    </a:cubicBezTo>
                    <a:cubicBezTo>
                      <a:pt x="1718" y="409"/>
                      <a:pt x="1740" y="409"/>
                      <a:pt x="1761" y="411"/>
                    </a:cubicBezTo>
                    <a:cubicBezTo>
                      <a:pt x="1762" y="411"/>
                      <a:pt x="1762" y="411"/>
                      <a:pt x="1763" y="411"/>
                    </a:cubicBezTo>
                    <a:cubicBezTo>
                      <a:pt x="1763" y="412"/>
                      <a:pt x="1764" y="412"/>
                      <a:pt x="1764" y="412"/>
                    </a:cubicBezTo>
                    <a:cubicBezTo>
                      <a:pt x="1764" y="412"/>
                      <a:pt x="1764" y="412"/>
                      <a:pt x="1764" y="412"/>
                    </a:cubicBezTo>
                    <a:cubicBezTo>
                      <a:pt x="1764" y="412"/>
                      <a:pt x="1764" y="412"/>
                      <a:pt x="1764" y="412"/>
                    </a:cubicBezTo>
                    <a:cubicBezTo>
                      <a:pt x="1765" y="412"/>
                      <a:pt x="1766" y="412"/>
                      <a:pt x="1767" y="412"/>
                    </a:cubicBezTo>
                    <a:cubicBezTo>
                      <a:pt x="1767" y="412"/>
                      <a:pt x="1768" y="412"/>
                      <a:pt x="1768" y="412"/>
                    </a:cubicBezTo>
                    <a:cubicBezTo>
                      <a:pt x="1767" y="412"/>
                      <a:pt x="1765" y="412"/>
                      <a:pt x="1764" y="412"/>
                    </a:cubicBezTo>
                    <a:cubicBezTo>
                      <a:pt x="1770" y="412"/>
                      <a:pt x="1775" y="413"/>
                      <a:pt x="1780" y="415"/>
                    </a:cubicBezTo>
                    <a:cubicBezTo>
                      <a:pt x="1785" y="416"/>
                      <a:pt x="1789" y="417"/>
                      <a:pt x="1793" y="419"/>
                    </a:cubicBezTo>
                    <a:cubicBezTo>
                      <a:pt x="1800" y="421"/>
                      <a:pt x="1806" y="423"/>
                      <a:pt x="1812" y="425"/>
                    </a:cubicBezTo>
                    <a:cubicBezTo>
                      <a:pt x="1818" y="428"/>
                      <a:pt x="1824" y="432"/>
                      <a:pt x="1829" y="436"/>
                    </a:cubicBezTo>
                    <a:cubicBezTo>
                      <a:pt x="1833" y="440"/>
                      <a:pt x="1838" y="443"/>
                      <a:pt x="1841" y="447"/>
                    </a:cubicBezTo>
                    <a:cubicBezTo>
                      <a:pt x="1842" y="448"/>
                      <a:pt x="1843" y="450"/>
                      <a:pt x="1844" y="451"/>
                    </a:cubicBezTo>
                    <a:cubicBezTo>
                      <a:pt x="1844" y="452"/>
                      <a:pt x="1844" y="452"/>
                      <a:pt x="1844" y="453"/>
                    </a:cubicBezTo>
                    <a:cubicBezTo>
                      <a:pt x="1844" y="454"/>
                      <a:pt x="1844" y="455"/>
                      <a:pt x="1844" y="457"/>
                    </a:cubicBezTo>
                    <a:cubicBezTo>
                      <a:pt x="1843" y="458"/>
                      <a:pt x="1843" y="460"/>
                      <a:pt x="1843" y="461"/>
                    </a:cubicBezTo>
                    <a:cubicBezTo>
                      <a:pt x="1842" y="463"/>
                      <a:pt x="1841" y="464"/>
                      <a:pt x="1840" y="466"/>
                    </a:cubicBezTo>
                    <a:cubicBezTo>
                      <a:pt x="1839" y="467"/>
                      <a:pt x="1838" y="468"/>
                      <a:pt x="1837" y="469"/>
                    </a:cubicBezTo>
                    <a:cubicBezTo>
                      <a:pt x="1832" y="472"/>
                      <a:pt x="1826" y="475"/>
                      <a:pt x="1821" y="477"/>
                    </a:cubicBezTo>
                    <a:cubicBezTo>
                      <a:pt x="1817" y="479"/>
                      <a:pt x="1813" y="480"/>
                      <a:pt x="1809" y="482"/>
                    </a:cubicBezTo>
                    <a:cubicBezTo>
                      <a:pt x="1805" y="483"/>
                      <a:pt x="1801" y="484"/>
                      <a:pt x="1796" y="485"/>
                    </a:cubicBezTo>
                    <a:cubicBezTo>
                      <a:pt x="1788" y="487"/>
                      <a:pt x="1779" y="489"/>
                      <a:pt x="1770" y="490"/>
                    </a:cubicBezTo>
                    <a:cubicBezTo>
                      <a:pt x="1762" y="491"/>
                      <a:pt x="1754" y="492"/>
                      <a:pt x="1746" y="493"/>
                    </a:cubicBezTo>
                    <a:cubicBezTo>
                      <a:pt x="1729" y="495"/>
                      <a:pt x="1713" y="496"/>
                      <a:pt x="1697" y="496"/>
                    </a:cubicBezTo>
                    <a:cubicBezTo>
                      <a:pt x="1695" y="496"/>
                      <a:pt x="1693" y="496"/>
                      <a:pt x="1691" y="496"/>
                    </a:cubicBezTo>
                    <a:cubicBezTo>
                      <a:pt x="1676" y="495"/>
                      <a:pt x="1661" y="495"/>
                      <a:pt x="1646" y="494"/>
                    </a:cubicBezTo>
                    <a:cubicBezTo>
                      <a:pt x="1631" y="493"/>
                      <a:pt x="1617" y="493"/>
                      <a:pt x="1603" y="491"/>
                    </a:cubicBezTo>
                    <a:cubicBezTo>
                      <a:pt x="1595" y="490"/>
                      <a:pt x="1587" y="489"/>
                      <a:pt x="1579" y="486"/>
                    </a:cubicBezTo>
                    <a:cubicBezTo>
                      <a:pt x="1570" y="484"/>
                      <a:pt x="1562" y="481"/>
                      <a:pt x="1554" y="478"/>
                    </a:cubicBezTo>
                    <a:cubicBezTo>
                      <a:pt x="1548" y="475"/>
                      <a:pt x="1542" y="472"/>
                      <a:pt x="1536" y="469"/>
                    </a:cubicBezTo>
                    <a:cubicBezTo>
                      <a:pt x="1532" y="467"/>
                      <a:pt x="1528" y="464"/>
                      <a:pt x="1524" y="462"/>
                    </a:cubicBezTo>
                    <a:cubicBezTo>
                      <a:pt x="1522" y="461"/>
                      <a:pt x="1519" y="460"/>
                      <a:pt x="1517" y="458"/>
                    </a:cubicBezTo>
                    <a:cubicBezTo>
                      <a:pt x="1519" y="455"/>
                      <a:pt x="1521" y="451"/>
                      <a:pt x="1523" y="448"/>
                    </a:cubicBezTo>
                    <a:close/>
                    <a:moveTo>
                      <a:pt x="1507" y="517"/>
                    </a:moveTo>
                    <a:cubicBezTo>
                      <a:pt x="1507" y="508"/>
                      <a:pt x="1507" y="499"/>
                      <a:pt x="1507" y="490"/>
                    </a:cubicBezTo>
                    <a:cubicBezTo>
                      <a:pt x="1510" y="491"/>
                      <a:pt x="1512" y="492"/>
                      <a:pt x="1515" y="494"/>
                    </a:cubicBezTo>
                    <a:cubicBezTo>
                      <a:pt x="1524" y="498"/>
                      <a:pt x="1533" y="502"/>
                      <a:pt x="1543" y="506"/>
                    </a:cubicBezTo>
                    <a:cubicBezTo>
                      <a:pt x="1550" y="509"/>
                      <a:pt x="1559" y="511"/>
                      <a:pt x="1567" y="513"/>
                    </a:cubicBezTo>
                    <a:cubicBezTo>
                      <a:pt x="1576" y="515"/>
                      <a:pt x="1586" y="517"/>
                      <a:pt x="1596" y="517"/>
                    </a:cubicBezTo>
                    <a:cubicBezTo>
                      <a:pt x="1605" y="518"/>
                      <a:pt x="1613" y="518"/>
                      <a:pt x="1622" y="518"/>
                    </a:cubicBezTo>
                    <a:cubicBezTo>
                      <a:pt x="1637" y="517"/>
                      <a:pt x="1652" y="517"/>
                      <a:pt x="1666" y="516"/>
                    </a:cubicBezTo>
                    <a:cubicBezTo>
                      <a:pt x="1673" y="516"/>
                      <a:pt x="1680" y="517"/>
                      <a:pt x="1687" y="517"/>
                    </a:cubicBezTo>
                    <a:cubicBezTo>
                      <a:pt x="1696" y="517"/>
                      <a:pt x="1704" y="518"/>
                      <a:pt x="1712" y="518"/>
                    </a:cubicBezTo>
                    <a:cubicBezTo>
                      <a:pt x="1720" y="518"/>
                      <a:pt x="1728" y="519"/>
                      <a:pt x="1736" y="519"/>
                    </a:cubicBezTo>
                    <a:cubicBezTo>
                      <a:pt x="1744" y="519"/>
                      <a:pt x="1753" y="518"/>
                      <a:pt x="1761" y="518"/>
                    </a:cubicBezTo>
                    <a:cubicBezTo>
                      <a:pt x="1765" y="518"/>
                      <a:pt x="1768" y="518"/>
                      <a:pt x="1772" y="518"/>
                    </a:cubicBezTo>
                    <a:cubicBezTo>
                      <a:pt x="1777" y="517"/>
                      <a:pt x="1782" y="517"/>
                      <a:pt x="1787" y="516"/>
                    </a:cubicBezTo>
                    <a:cubicBezTo>
                      <a:pt x="1795" y="514"/>
                      <a:pt x="1804" y="513"/>
                      <a:pt x="1812" y="511"/>
                    </a:cubicBezTo>
                    <a:cubicBezTo>
                      <a:pt x="1822" y="510"/>
                      <a:pt x="1831" y="507"/>
                      <a:pt x="1840" y="503"/>
                    </a:cubicBezTo>
                    <a:cubicBezTo>
                      <a:pt x="1844" y="501"/>
                      <a:pt x="1847" y="499"/>
                      <a:pt x="1851" y="497"/>
                    </a:cubicBezTo>
                    <a:cubicBezTo>
                      <a:pt x="1856" y="495"/>
                      <a:pt x="1860" y="492"/>
                      <a:pt x="1864" y="488"/>
                    </a:cubicBezTo>
                    <a:cubicBezTo>
                      <a:pt x="1864" y="496"/>
                      <a:pt x="1864" y="503"/>
                      <a:pt x="1864" y="511"/>
                    </a:cubicBezTo>
                    <a:cubicBezTo>
                      <a:pt x="1864" y="517"/>
                      <a:pt x="1864" y="523"/>
                      <a:pt x="1864" y="529"/>
                    </a:cubicBezTo>
                    <a:cubicBezTo>
                      <a:pt x="1863" y="534"/>
                      <a:pt x="1864" y="540"/>
                      <a:pt x="1863" y="545"/>
                    </a:cubicBezTo>
                    <a:cubicBezTo>
                      <a:pt x="1863" y="547"/>
                      <a:pt x="1863" y="548"/>
                      <a:pt x="1862" y="550"/>
                    </a:cubicBezTo>
                    <a:cubicBezTo>
                      <a:pt x="1861" y="551"/>
                      <a:pt x="1860" y="552"/>
                      <a:pt x="1859" y="553"/>
                    </a:cubicBezTo>
                    <a:cubicBezTo>
                      <a:pt x="1856" y="555"/>
                      <a:pt x="1853" y="556"/>
                      <a:pt x="1850" y="558"/>
                    </a:cubicBezTo>
                    <a:cubicBezTo>
                      <a:pt x="1845" y="560"/>
                      <a:pt x="1840" y="562"/>
                      <a:pt x="1835" y="564"/>
                    </a:cubicBezTo>
                    <a:cubicBezTo>
                      <a:pt x="1832" y="565"/>
                      <a:pt x="1828" y="567"/>
                      <a:pt x="1825" y="568"/>
                    </a:cubicBezTo>
                    <a:cubicBezTo>
                      <a:pt x="1820" y="569"/>
                      <a:pt x="1816" y="570"/>
                      <a:pt x="1811" y="572"/>
                    </a:cubicBezTo>
                    <a:cubicBezTo>
                      <a:pt x="1802" y="575"/>
                      <a:pt x="1792" y="578"/>
                      <a:pt x="1782" y="580"/>
                    </a:cubicBezTo>
                    <a:cubicBezTo>
                      <a:pt x="1773" y="582"/>
                      <a:pt x="1764" y="583"/>
                      <a:pt x="1754" y="585"/>
                    </a:cubicBezTo>
                    <a:cubicBezTo>
                      <a:pt x="1746" y="586"/>
                      <a:pt x="1737" y="587"/>
                      <a:pt x="1728" y="589"/>
                    </a:cubicBezTo>
                    <a:cubicBezTo>
                      <a:pt x="1719" y="589"/>
                      <a:pt x="1709" y="589"/>
                      <a:pt x="1699" y="589"/>
                    </a:cubicBezTo>
                    <a:cubicBezTo>
                      <a:pt x="1689" y="589"/>
                      <a:pt x="1678" y="589"/>
                      <a:pt x="1667" y="589"/>
                    </a:cubicBezTo>
                    <a:cubicBezTo>
                      <a:pt x="1657" y="589"/>
                      <a:pt x="1647" y="589"/>
                      <a:pt x="1637" y="590"/>
                    </a:cubicBezTo>
                    <a:cubicBezTo>
                      <a:pt x="1627" y="590"/>
                      <a:pt x="1618" y="590"/>
                      <a:pt x="1608" y="589"/>
                    </a:cubicBezTo>
                    <a:cubicBezTo>
                      <a:pt x="1602" y="588"/>
                      <a:pt x="1596" y="587"/>
                      <a:pt x="1591" y="586"/>
                    </a:cubicBezTo>
                    <a:cubicBezTo>
                      <a:pt x="1584" y="585"/>
                      <a:pt x="1577" y="584"/>
                      <a:pt x="1571" y="584"/>
                    </a:cubicBezTo>
                    <a:cubicBezTo>
                      <a:pt x="1564" y="583"/>
                      <a:pt x="1557" y="581"/>
                      <a:pt x="1550" y="580"/>
                    </a:cubicBezTo>
                    <a:cubicBezTo>
                      <a:pt x="1546" y="578"/>
                      <a:pt x="1542" y="577"/>
                      <a:pt x="1538" y="576"/>
                    </a:cubicBezTo>
                    <a:cubicBezTo>
                      <a:pt x="1535" y="575"/>
                      <a:pt x="1532" y="574"/>
                      <a:pt x="1529" y="573"/>
                    </a:cubicBezTo>
                    <a:cubicBezTo>
                      <a:pt x="1526" y="571"/>
                      <a:pt x="1522" y="569"/>
                      <a:pt x="1519" y="567"/>
                    </a:cubicBezTo>
                    <a:cubicBezTo>
                      <a:pt x="1515" y="565"/>
                      <a:pt x="1511" y="563"/>
                      <a:pt x="1508" y="561"/>
                    </a:cubicBezTo>
                    <a:cubicBezTo>
                      <a:pt x="1508" y="560"/>
                      <a:pt x="1508" y="560"/>
                      <a:pt x="1508" y="560"/>
                    </a:cubicBezTo>
                    <a:cubicBezTo>
                      <a:pt x="1508" y="559"/>
                      <a:pt x="1507" y="558"/>
                      <a:pt x="1507" y="558"/>
                    </a:cubicBezTo>
                    <a:cubicBezTo>
                      <a:pt x="1506" y="544"/>
                      <a:pt x="1507" y="530"/>
                      <a:pt x="1507" y="517"/>
                    </a:cubicBezTo>
                    <a:close/>
                    <a:moveTo>
                      <a:pt x="1513" y="281"/>
                    </a:moveTo>
                    <a:cubicBezTo>
                      <a:pt x="1508" y="285"/>
                      <a:pt x="1504" y="289"/>
                      <a:pt x="1499" y="292"/>
                    </a:cubicBezTo>
                    <a:cubicBezTo>
                      <a:pt x="1497" y="294"/>
                      <a:pt x="1495" y="295"/>
                      <a:pt x="1493" y="297"/>
                    </a:cubicBezTo>
                    <a:cubicBezTo>
                      <a:pt x="1489" y="299"/>
                      <a:pt x="1485" y="301"/>
                      <a:pt x="1482" y="302"/>
                    </a:cubicBezTo>
                    <a:cubicBezTo>
                      <a:pt x="1482" y="300"/>
                      <a:pt x="1482" y="298"/>
                      <a:pt x="1482" y="296"/>
                    </a:cubicBezTo>
                    <a:cubicBezTo>
                      <a:pt x="1482" y="289"/>
                      <a:pt x="1483" y="282"/>
                      <a:pt x="1483" y="275"/>
                    </a:cubicBezTo>
                    <a:cubicBezTo>
                      <a:pt x="1483" y="261"/>
                      <a:pt x="1483" y="248"/>
                      <a:pt x="1483" y="234"/>
                    </a:cubicBezTo>
                    <a:cubicBezTo>
                      <a:pt x="1483" y="221"/>
                      <a:pt x="1483" y="207"/>
                      <a:pt x="1482" y="193"/>
                    </a:cubicBezTo>
                    <a:cubicBezTo>
                      <a:pt x="1487" y="192"/>
                      <a:pt x="1492" y="190"/>
                      <a:pt x="1498" y="188"/>
                    </a:cubicBezTo>
                    <a:cubicBezTo>
                      <a:pt x="1504" y="186"/>
                      <a:pt x="1510" y="183"/>
                      <a:pt x="1516" y="180"/>
                    </a:cubicBezTo>
                    <a:cubicBezTo>
                      <a:pt x="1516" y="180"/>
                      <a:pt x="1516" y="180"/>
                      <a:pt x="1516" y="180"/>
                    </a:cubicBezTo>
                    <a:cubicBezTo>
                      <a:pt x="1516" y="187"/>
                      <a:pt x="1515" y="194"/>
                      <a:pt x="1515" y="201"/>
                    </a:cubicBezTo>
                    <a:cubicBezTo>
                      <a:pt x="1515" y="214"/>
                      <a:pt x="1514" y="227"/>
                      <a:pt x="1515" y="240"/>
                    </a:cubicBezTo>
                    <a:cubicBezTo>
                      <a:pt x="1516" y="252"/>
                      <a:pt x="1517" y="265"/>
                      <a:pt x="1517" y="278"/>
                    </a:cubicBezTo>
                    <a:cubicBezTo>
                      <a:pt x="1516" y="279"/>
                      <a:pt x="1515" y="280"/>
                      <a:pt x="1513" y="281"/>
                    </a:cubicBezTo>
                    <a:close/>
                    <a:moveTo>
                      <a:pt x="1532" y="173"/>
                    </a:moveTo>
                    <a:cubicBezTo>
                      <a:pt x="1536" y="170"/>
                      <a:pt x="1540" y="167"/>
                      <a:pt x="1543" y="163"/>
                    </a:cubicBezTo>
                    <a:cubicBezTo>
                      <a:pt x="1544" y="163"/>
                      <a:pt x="1544" y="162"/>
                      <a:pt x="1545" y="162"/>
                    </a:cubicBezTo>
                    <a:cubicBezTo>
                      <a:pt x="1545" y="168"/>
                      <a:pt x="1546" y="174"/>
                      <a:pt x="1546" y="180"/>
                    </a:cubicBezTo>
                    <a:cubicBezTo>
                      <a:pt x="1546" y="189"/>
                      <a:pt x="1546" y="198"/>
                      <a:pt x="1545" y="207"/>
                    </a:cubicBezTo>
                    <a:cubicBezTo>
                      <a:pt x="1544" y="210"/>
                      <a:pt x="1542" y="214"/>
                      <a:pt x="1541" y="218"/>
                    </a:cubicBezTo>
                    <a:cubicBezTo>
                      <a:pt x="1538" y="225"/>
                      <a:pt x="1537" y="233"/>
                      <a:pt x="1535" y="241"/>
                    </a:cubicBezTo>
                    <a:cubicBezTo>
                      <a:pt x="1534" y="249"/>
                      <a:pt x="1532" y="257"/>
                      <a:pt x="1529" y="264"/>
                    </a:cubicBezTo>
                    <a:cubicBezTo>
                      <a:pt x="1528" y="266"/>
                      <a:pt x="1527" y="268"/>
                      <a:pt x="1526" y="269"/>
                    </a:cubicBezTo>
                    <a:cubicBezTo>
                      <a:pt x="1526" y="270"/>
                      <a:pt x="1525" y="270"/>
                      <a:pt x="1525" y="271"/>
                    </a:cubicBezTo>
                    <a:cubicBezTo>
                      <a:pt x="1525" y="264"/>
                      <a:pt x="1525" y="257"/>
                      <a:pt x="1525" y="251"/>
                    </a:cubicBezTo>
                    <a:cubicBezTo>
                      <a:pt x="1526" y="244"/>
                      <a:pt x="1525" y="237"/>
                      <a:pt x="1525" y="230"/>
                    </a:cubicBezTo>
                    <a:cubicBezTo>
                      <a:pt x="1525" y="223"/>
                      <a:pt x="1525" y="215"/>
                      <a:pt x="1525" y="208"/>
                    </a:cubicBezTo>
                    <a:cubicBezTo>
                      <a:pt x="1525" y="198"/>
                      <a:pt x="1525" y="187"/>
                      <a:pt x="1525" y="176"/>
                    </a:cubicBezTo>
                    <a:cubicBezTo>
                      <a:pt x="1527" y="175"/>
                      <a:pt x="1530" y="174"/>
                      <a:pt x="1532" y="173"/>
                    </a:cubicBezTo>
                    <a:close/>
                    <a:moveTo>
                      <a:pt x="704" y="118"/>
                    </a:moveTo>
                    <a:cubicBezTo>
                      <a:pt x="706" y="114"/>
                      <a:pt x="708" y="109"/>
                      <a:pt x="711" y="105"/>
                    </a:cubicBezTo>
                    <a:cubicBezTo>
                      <a:pt x="712" y="104"/>
                      <a:pt x="714" y="102"/>
                      <a:pt x="715" y="101"/>
                    </a:cubicBezTo>
                    <a:cubicBezTo>
                      <a:pt x="719" y="99"/>
                      <a:pt x="724" y="97"/>
                      <a:pt x="728" y="95"/>
                    </a:cubicBezTo>
                    <a:cubicBezTo>
                      <a:pt x="732" y="93"/>
                      <a:pt x="736" y="91"/>
                      <a:pt x="740" y="90"/>
                    </a:cubicBezTo>
                    <a:cubicBezTo>
                      <a:pt x="756" y="83"/>
                      <a:pt x="773" y="77"/>
                      <a:pt x="789" y="69"/>
                    </a:cubicBezTo>
                    <a:cubicBezTo>
                      <a:pt x="799" y="66"/>
                      <a:pt x="809" y="63"/>
                      <a:pt x="819" y="60"/>
                    </a:cubicBezTo>
                    <a:cubicBezTo>
                      <a:pt x="825" y="59"/>
                      <a:pt x="831" y="58"/>
                      <a:pt x="837" y="57"/>
                    </a:cubicBezTo>
                    <a:cubicBezTo>
                      <a:pt x="843" y="56"/>
                      <a:pt x="849" y="55"/>
                      <a:pt x="855" y="54"/>
                    </a:cubicBezTo>
                    <a:cubicBezTo>
                      <a:pt x="855" y="54"/>
                      <a:pt x="856" y="54"/>
                      <a:pt x="856" y="54"/>
                    </a:cubicBezTo>
                    <a:cubicBezTo>
                      <a:pt x="856" y="54"/>
                      <a:pt x="856" y="54"/>
                      <a:pt x="857" y="54"/>
                    </a:cubicBezTo>
                    <a:cubicBezTo>
                      <a:pt x="856" y="54"/>
                      <a:pt x="856" y="54"/>
                      <a:pt x="856" y="54"/>
                    </a:cubicBezTo>
                    <a:cubicBezTo>
                      <a:pt x="859" y="53"/>
                      <a:pt x="862" y="53"/>
                      <a:pt x="865" y="52"/>
                    </a:cubicBezTo>
                    <a:cubicBezTo>
                      <a:pt x="872" y="51"/>
                      <a:pt x="879" y="51"/>
                      <a:pt x="887" y="50"/>
                    </a:cubicBezTo>
                    <a:cubicBezTo>
                      <a:pt x="886" y="50"/>
                      <a:pt x="886" y="50"/>
                      <a:pt x="885" y="50"/>
                    </a:cubicBezTo>
                    <a:cubicBezTo>
                      <a:pt x="896" y="49"/>
                      <a:pt x="906" y="47"/>
                      <a:pt x="916" y="46"/>
                    </a:cubicBezTo>
                    <a:cubicBezTo>
                      <a:pt x="924" y="45"/>
                      <a:pt x="932" y="43"/>
                      <a:pt x="940" y="42"/>
                    </a:cubicBezTo>
                    <a:cubicBezTo>
                      <a:pt x="947" y="41"/>
                      <a:pt x="955" y="40"/>
                      <a:pt x="963" y="40"/>
                    </a:cubicBezTo>
                    <a:cubicBezTo>
                      <a:pt x="971" y="39"/>
                      <a:pt x="980" y="38"/>
                      <a:pt x="988" y="37"/>
                    </a:cubicBezTo>
                    <a:cubicBezTo>
                      <a:pt x="1006" y="37"/>
                      <a:pt x="1023" y="36"/>
                      <a:pt x="1041" y="36"/>
                    </a:cubicBezTo>
                    <a:cubicBezTo>
                      <a:pt x="1074" y="35"/>
                      <a:pt x="1107" y="33"/>
                      <a:pt x="1141" y="32"/>
                    </a:cubicBezTo>
                    <a:cubicBezTo>
                      <a:pt x="1142" y="32"/>
                      <a:pt x="1143" y="32"/>
                      <a:pt x="1145" y="31"/>
                    </a:cubicBezTo>
                    <a:cubicBezTo>
                      <a:pt x="1146" y="32"/>
                      <a:pt x="1148" y="32"/>
                      <a:pt x="1149" y="32"/>
                    </a:cubicBezTo>
                    <a:cubicBezTo>
                      <a:pt x="1166" y="33"/>
                      <a:pt x="1183" y="35"/>
                      <a:pt x="1201" y="37"/>
                    </a:cubicBezTo>
                    <a:cubicBezTo>
                      <a:pt x="1209" y="38"/>
                      <a:pt x="1218" y="40"/>
                      <a:pt x="1226" y="40"/>
                    </a:cubicBezTo>
                    <a:cubicBezTo>
                      <a:pt x="1235" y="40"/>
                      <a:pt x="1244" y="41"/>
                      <a:pt x="1253" y="41"/>
                    </a:cubicBezTo>
                    <a:cubicBezTo>
                      <a:pt x="1262" y="42"/>
                      <a:pt x="1272" y="42"/>
                      <a:pt x="1281" y="44"/>
                    </a:cubicBezTo>
                    <a:cubicBezTo>
                      <a:pt x="1282" y="44"/>
                      <a:pt x="1284" y="44"/>
                      <a:pt x="1285" y="44"/>
                    </a:cubicBezTo>
                    <a:cubicBezTo>
                      <a:pt x="1302" y="47"/>
                      <a:pt x="1319" y="50"/>
                      <a:pt x="1336" y="52"/>
                    </a:cubicBezTo>
                    <a:cubicBezTo>
                      <a:pt x="1345" y="54"/>
                      <a:pt x="1353" y="56"/>
                      <a:pt x="1362" y="58"/>
                    </a:cubicBezTo>
                    <a:cubicBezTo>
                      <a:pt x="1370" y="60"/>
                      <a:pt x="1378" y="62"/>
                      <a:pt x="1386" y="64"/>
                    </a:cubicBezTo>
                    <a:cubicBezTo>
                      <a:pt x="1394" y="67"/>
                      <a:pt x="1402" y="69"/>
                      <a:pt x="1410" y="71"/>
                    </a:cubicBezTo>
                    <a:cubicBezTo>
                      <a:pt x="1418" y="73"/>
                      <a:pt x="1426" y="75"/>
                      <a:pt x="1434" y="77"/>
                    </a:cubicBezTo>
                    <a:cubicBezTo>
                      <a:pt x="1451" y="83"/>
                      <a:pt x="1467" y="88"/>
                      <a:pt x="1483" y="95"/>
                    </a:cubicBezTo>
                    <a:cubicBezTo>
                      <a:pt x="1484" y="95"/>
                      <a:pt x="1485" y="95"/>
                      <a:pt x="1486" y="96"/>
                    </a:cubicBezTo>
                    <a:cubicBezTo>
                      <a:pt x="1492" y="99"/>
                      <a:pt x="1498" y="101"/>
                      <a:pt x="1504" y="103"/>
                    </a:cubicBezTo>
                    <a:cubicBezTo>
                      <a:pt x="1510" y="106"/>
                      <a:pt x="1515" y="109"/>
                      <a:pt x="1520" y="113"/>
                    </a:cubicBezTo>
                    <a:cubicBezTo>
                      <a:pt x="1522" y="115"/>
                      <a:pt x="1524" y="117"/>
                      <a:pt x="1526" y="119"/>
                    </a:cubicBezTo>
                    <a:cubicBezTo>
                      <a:pt x="1527" y="120"/>
                      <a:pt x="1528" y="122"/>
                      <a:pt x="1528" y="123"/>
                    </a:cubicBezTo>
                    <a:cubicBezTo>
                      <a:pt x="1529" y="123"/>
                      <a:pt x="1529" y="124"/>
                      <a:pt x="1529" y="125"/>
                    </a:cubicBezTo>
                    <a:cubicBezTo>
                      <a:pt x="1529" y="125"/>
                      <a:pt x="1529" y="125"/>
                      <a:pt x="1529" y="126"/>
                    </a:cubicBezTo>
                    <a:cubicBezTo>
                      <a:pt x="1527" y="129"/>
                      <a:pt x="1525" y="132"/>
                      <a:pt x="1523" y="135"/>
                    </a:cubicBezTo>
                    <a:cubicBezTo>
                      <a:pt x="1520" y="138"/>
                      <a:pt x="1518" y="141"/>
                      <a:pt x="1515" y="143"/>
                    </a:cubicBezTo>
                    <a:cubicBezTo>
                      <a:pt x="1512" y="145"/>
                      <a:pt x="1508" y="147"/>
                      <a:pt x="1505" y="149"/>
                    </a:cubicBezTo>
                    <a:cubicBezTo>
                      <a:pt x="1498" y="151"/>
                      <a:pt x="1492" y="154"/>
                      <a:pt x="1486" y="157"/>
                    </a:cubicBezTo>
                    <a:cubicBezTo>
                      <a:pt x="1481" y="158"/>
                      <a:pt x="1476" y="160"/>
                      <a:pt x="1472" y="162"/>
                    </a:cubicBezTo>
                    <a:cubicBezTo>
                      <a:pt x="1468" y="163"/>
                      <a:pt x="1464" y="165"/>
                      <a:pt x="1460" y="166"/>
                    </a:cubicBezTo>
                    <a:cubicBezTo>
                      <a:pt x="1451" y="169"/>
                      <a:pt x="1443" y="171"/>
                      <a:pt x="1434" y="173"/>
                    </a:cubicBezTo>
                    <a:cubicBezTo>
                      <a:pt x="1429" y="175"/>
                      <a:pt x="1424" y="177"/>
                      <a:pt x="1419" y="178"/>
                    </a:cubicBezTo>
                    <a:cubicBezTo>
                      <a:pt x="1413" y="180"/>
                      <a:pt x="1407" y="180"/>
                      <a:pt x="1401" y="181"/>
                    </a:cubicBezTo>
                    <a:cubicBezTo>
                      <a:pt x="1391" y="183"/>
                      <a:pt x="1380" y="186"/>
                      <a:pt x="1369" y="188"/>
                    </a:cubicBezTo>
                    <a:cubicBezTo>
                      <a:pt x="1351" y="190"/>
                      <a:pt x="1333" y="192"/>
                      <a:pt x="1315" y="195"/>
                    </a:cubicBezTo>
                    <a:cubicBezTo>
                      <a:pt x="1316" y="194"/>
                      <a:pt x="1318" y="194"/>
                      <a:pt x="1319" y="194"/>
                    </a:cubicBezTo>
                    <a:cubicBezTo>
                      <a:pt x="1315" y="194"/>
                      <a:pt x="1311" y="195"/>
                      <a:pt x="1307" y="195"/>
                    </a:cubicBezTo>
                    <a:cubicBezTo>
                      <a:pt x="1303" y="195"/>
                      <a:pt x="1298" y="195"/>
                      <a:pt x="1293" y="195"/>
                    </a:cubicBezTo>
                    <a:cubicBezTo>
                      <a:pt x="1285" y="196"/>
                      <a:pt x="1276" y="196"/>
                      <a:pt x="1267" y="196"/>
                    </a:cubicBezTo>
                    <a:cubicBezTo>
                      <a:pt x="1251" y="196"/>
                      <a:pt x="1234" y="196"/>
                      <a:pt x="1218" y="196"/>
                    </a:cubicBezTo>
                    <a:cubicBezTo>
                      <a:pt x="1201" y="196"/>
                      <a:pt x="1184" y="196"/>
                      <a:pt x="1167" y="196"/>
                    </a:cubicBezTo>
                    <a:cubicBezTo>
                      <a:pt x="1150" y="196"/>
                      <a:pt x="1132" y="196"/>
                      <a:pt x="1115" y="196"/>
                    </a:cubicBezTo>
                    <a:cubicBezTo>
                      <a:pt x="1087" y="197"/>
                      <a:pt x="1059" y="197"/>
                      <a:pt x="1032" y="195"/>
                    </a:cubicBezTo>
                    <a:cubicBezTo>
                      <a:pt x="1017" y="193"/>
                      <a:pt x="1003" y="192"/>
                      <a:pt x="988" y="191"/>
                    </a:cubicBezTo>
                    <a:cubicBezTo>
                      <a:pt x="975" y="190"/>
                      <a:pt x="961" y="188"/>
                      <a:pt x="948" y="186"/>
                    </a:cubicBezTo>
                    <a:cubicBezTo>
                      <a:pt x="940" y="185"/>
                      <a:pt x="933" y="183"/>
                      <a:pt x="925" y="182"/>
                    </a:cubicBezTo>
                    <a:cubicBezTo>
                      <a:pt x="916" y="180"/>
                      <a:pt x="907" y="178"/>
                      <a:pt x="898" y="177"/>
                    </a:cubicBezTo>
                    <a:cubicBezTo>
                      <a:pt x="881" y="174"/>
                      <a:pt x="864" y="171"/>
                      <a:pt x="847" y="168"/>
                    </a:cubicBezTo>
                    <a:cubicBezTo>
                      <a:pt x="833" y="166"/>
                      <a:pt x="820" y="164"/>
                      <a:pt x="806" y="159"/>
                    </a:cubicBezTo>
                    <a:cubicBezTo>
                      <a:pt x="796" y="156"/>
                      <a:pt x="786" y="153"/>
                      <a:pt x="776" y="150"/>
                    </a:cubicBezTo>
                    <a:cubicBezTo>
                      <a:pt x="769" y="147"/>
                      <a:pt x="762" y="145"/>
                      <a:pt x="755" y="142"/>
                    </a:cubicBezTo>
                    <a:cubicBezTo>
                      <a:pt x="746" y="140"/>
                      <a:pt x="738" y="137"/>
                      <a:pt x="729" y="134"/>
                    </a:cubicBezTo>
                    <a:cubicBezTo>
                      <a:pt x="728" y="133"/>
                      <a:pt x="726" y="132"/>
                      <a:pt x="725" y="132"/>
                    </a:cubicBezTo>
                    <a:cubicBezTo>
                      <a:pt x="717" y="128"/>
                      <a:pt x="710" y="125"/>
                      <a:pt x="703" y="121"/>
                    </a:cubicBezTo>
                    <a:cubicBezTo>
                      <a:pt x="703" y="120"/>
                      <a:pt x="703" y="119"/>
                      <a:pt x="704" y="118"/>
                    </a:cubicBezTo>
                    <a:close/>
                    <a:moveTo>
                      <a:pt x="1416" y="232"/>
                    </a:moveTo>
                    <a:cubicBezTo>
                      <a:pt x="1416" y="226"/>
                      <a:pt x="1416" y="219"/>
                      <a:pt x="1416" y="212"/>
                    </a:cubicBezTo>
                    <a:cubicBezTo>
                      <a:pt x="1419" y="211"/>
                      <a:pt x="1422" y="211"/>
                      <a:pt x="1424" y="210"/>
                    </a:cubicBezTo>
                    <a:cubicBezTo>
                      <a:pt x="1432" y="209"/>
                      <a:pt x="1439" y="206"/>
                      <a:pt x="1447" y="204"/>
                    </a:cubicBezTo>
                    <a:cubicBezTo>
                      <a:pt x="1452" y="202"/>
                      <a:pt x="1457" y="201"/>
                      <a:pt x="1462" y="200"/>
                    </a:cubicBezTo>
                    <a:cubicBezTo>
                      <a:pt x="1466" y="199"/>
                      <a:pt x="1470" y="197"/>
                      <a:pt x="1474" y="196"/>
                    </a:cubicBezTo>
                    <a:cubicBezTo>
                      <a:pt x="1473" y="197"/>
                      <a:pt x="1473" y="198"/>
                      <a:pt x="1473" y="199"/>
                    </a:cubicBezTo>
                    <a:cubicBezTo>
                      <a:pt x="1473" y="206"/>
                      <a:pt x="1473" y="213"/>
                      <a:pt x="1472" y="220"/>
                    </a:cubicBezTo>
                    <a:cubicBezTo>
                      <a:pt x="1472" y="235"/>
                      <a:pt x="1472" y="251"/>
                      <a:pt x="1472" y="266"/>
                    </a:cubicBezTo>
                    <a:cubicBezTo>
                      <a:pt x="1473" y="279"/>
                      <a:pt x="1473" y="293"/>
                      <a:pt x="1474" y="307"/>
                    </a:cubicBezTo>
                    <a:cubicBezTo>
                      <a:pt x="1472" y="308"/>
                      <a:pt x="1470" y="309"/>
                      <a:pt x="1468" y="310"/>
                    </a:cubicBezTo>
                    <a:cubicBezTo>
                      <a:pt x="1463" y="312"/>
                      <a:pt x="1459" y="314"/>
                      <a:pt x="1454" y="317"/>
                    </a:cubicBezTo>
                    <a:cubicBezTo>
                      <a:pt x="1449" y="319"/>
                      <a:pt x="1444" y="322"/>
                      <a:pt x="1439" y="324"/>
                    </a:cubicBezTo>
                    <a:cubicBezTo>
                      <a:pt x="1430" y="328"/>
                      <a:pt x="1422" y="331"/>
                      <a:pt x="1413" y="334"/>
                    </a:cubicBezTo>
                    <a:cubicBezTo>
                      <a:pt x="1413" y="331"/>
                      <a:pt x="1413" y="329"/>
                      <a:pt x="1413" y="326"/>
                    </a:cubicBezTo>
                    <a:cubicBezTo>
                      <a:pt x="1413" y="319"/>
                      <a:pt x="1414" y="311"/>
                      <a:pt x="1414" y="304"/>
                    </a:cubicBezTo>
                    <a:cubicBezTo>
                      <a:pt x="1415" y="288"/>
                      <a:pt x="1416" y="272"/>
                      <a:pt x="1416" y="256"/>
                    </a:cubicBezTo>
                    <a:cubicBezTo>
                      <a:pt x="1416" y="248"/>
                      <a:pt x="1416" y="240"/>
                      <a:pt x="1416" y="232"/>
                    </a:cubicBezTo>
                    <a:close/>
                    <a:moveTo>
                      <a:pt x="1402" y="321"/>
                    </a:moveTo>
                    <a:cubicBezTo>
                      <a:pt x="1402" y="326"/>
                      <a:pt x="1402" y="331"/>
                      <a:pt x="1402" y="336"/>
                    </a:cubicBezTo>
                    <a:cubicBezTo>
                      <a:pt x="1396" y="338"/>
                      <a:pt x="1389" y="339"/>
                      <a:pt x="1383" y="341"/>
                    </a:cubicBezTo>
                    <a:cubicBezTo>
                      <a:pt x="1374" y="343"/>
                      <a:pt x="1365" y="345"/>
                      <a:pt x="1356" y="347"/>
                    </a:cubicBezTo>
                    <a:cubicBezTo>
                      <a:pt x="1353" y="348"/>
                      <a:pt x="1351" y="349"/>
                      <a:pt x="1348" y="349"/>
                    </a:cubicBezTo>
                    <a:cubicBezTo>
                      <a:pt x="1343" y="351"/>
                      <a:pt x="1338" y="352"/>
                      <a:pt x="1333" y="352"/>
                    </a:cubicBezTo>
                    <a:cubicBezTo>
                      <a:pt x="1327" y="353"/>
                      <a:pt x="1322" y="354"/>
                      <a:pt x="1317" y="355"/>
                    </a:cubicBezTo>
                    <a:cubicBezTo>
                      <a:pt x="1314" y="355"/>
                      <a:pt x="1311" y="356"/>
                      <a:pt x="1308" y="356"/>
                    </a:cubicBezTo>
                    <a:cubicBezTo>
                      <a:pt x="1308" y="356"/>
                      <a:pt x="1308" y="356"/>
                      <a:pt x="1308" y="356"/>
                    </a:cubicBezTo>
                    <a:cubicBezTo>
                      <a:pt x="1308" y="354"/>
                      <a:pt x="1308" y="352"/>
                      <a:pt x="1308" y="350"/>
                    </a:cubicBezTo>
                    <a:cubicBezTo>
                      <a:pt x="1308" y="340"/>
                      <a:pt x="1308" y="331"/>
                      <a:pt x="1308" y="322"/>
                    </a:cubicBezTo>
                    <a:cubicBezTo>
                      <a:pt x="1308" y="302"/>
                      <a:pt x="1308" y="283"/>
                      <a:pt x="1305" y="263"/>
                    </a:cubicBezTo>
                    <a:cubicBezTo>
                      <a:pt x="1305" y="264"/>
                      <a:pt x="1305" y="265"/>
                      <a:pt x="1305" y="265"/>
                    </a:cubicBezTo>
                    <a:cubicBezTo>
                      <a:pt x="1304" y="256"/>
                      <a:pt x="1303" y="247"/>
                      <a:pt x="1302" y="238"/>
                    </a:cubicBezTo>
                    <a:cubicBezTo>
                      <a:pt x="1301" y="234"/>
                      <a:pt x="1301" y="231"/>
                      <a:pt x="1301" y="228"/>
                    </a:cubicBezTo>
                    <a:cubicBezTo>
                      <a:pt x="1302" y="228"/>
                      <a:pt x="1304" y="228"/>
                      <a:pt x="1306" y="228"/>
                    </a:cubicBezTo>
                    <a:cubicBezTo>
                      <a:pt x="1315" y="228"/>
                      <a:pt x="1324" y="226"/>
                      <a:pt x="1333" y="225"/>
                    </a:cubicBezTo>
                    <a:cubicBezTo>
                      <a:pt x="1342" y="225"/>
                      <a:pt x="1351" y="223"/>
                      <a:pt x="1360" y="222"/>
                    </a:cubicBezTo>
                    <a:cubicBezTo>
                      <a:pt x="1360" y="222"/>
                      <a:pt x="1360" y="222"/>
                      <a:pt x="1360" y="222"/>
                    </a:cubicBezTo>
                    <a:cubicBezTo>
                      <a:pt x="1362" y="222"/>
                      <a:pt x="1365" y="222"/>
                      <a:pt x="1367" y="221"/>
                    </a:cubicBezTo>
                    <a:cubicBezTo>
                      <a:pt x="1371" y="221"/>
                      <a:pt x="1375" y="220"/>
                      <a:pt x="1379" y="220"/>
                    </a:cubicBezTo>
                    <a:cubicBezTo>
                      <a:pt x="1382" y="219"/>
                      <a:pt x="1386" y="218"/>
                      <a:pt x="1390" y="217"/>
                    </a:cubicBezTo>
                    <a:cubicBezTo>
                      <a:pt x="1395" y="216"/>
                      <a:pt x="1401" y="215"/>
                      <a:pt x="1406" y="214"/>
                    </a:cubicBezTo>
                    <a:cubicBezTo>
                      <a:pt x="1406" y="214"/>
                      <a:pt x="1407" y="214"/>
                      <a:pt x="1407" y="214"/>
                    </a:cubicBezTo>
                    <a:cubicBezTo>
                      <a:pt x="1407" y="214"/>
                      <a:pt x="1407" y="215"/>
                      <a:pt x="1407" y="215"/>
                    </a:cubicBezTo>
                    <a:cubicBezTo>
                      <a:pt x="1406" y="219"/>
                      <a:pt x="1406" y="223"/>
                      <a:pt x="1406" y="228"/>
                    </a:cubicBezTo>
                    <a:cubicBezTo>
                      <a:pt x="1406" y="231"/>
                      <a:pt x="1406" y="235"/>
                      <a:pt x="1405" y="238"/>
                    </a:cubicBezTo>
                    <a:cubicBezTo>
                      <a:pt x="1405" y="243"/>
                      <a:pt x="1404" y="247"/>
                      <a:pt x="1404" y="251"/>
                    </a:cubicBezTo>
                    <a:cubicBezTo>
                      <a:pt x="1403" y="267"/>
                      <a:pt x="1402" y="283"/>
                      <a:pt x="1402" y="298"/>
                    </a:cubicBezTo>
                    <a:cubicBezTo>
                      <a:pt x="1402" y="306"/>
                      <a:pt x="1402" y="314"/>
                      <a:pt x="1402" y="321"/>
                    </a:cubicBezTo>
                    <a:close/>
                    <a:moveTo>
                      <a:pt x="1209" y="251"/>
                    </a:moveTo>
                    <a:cubicBezTo>
                      <a:pt x="1209" y="243"/>
                      <a:pt x="1209" y="236"/>
                      <a:pt x="1208" y="229"/>
                    </a:cubicBezTo>
                    <a:cubicBezTo>
                      <a:pt x="1208" y="228"/>
                      <a:pt x="1208" y="228"/>
                      <a:pt x="1208" y="227"/>
                    </a:cubicBezTo>
                    <a:cubicBezTo>
                      <a:pt x="1236" y="227"/>
                      <a:pt x="1265" y="228"/>
                      <a:pt x="1293" y="228"/>
                    </a:cubicBezTo>
                    <a:cubicBezTo>
                      <a:pt x="1293" y="231"/>
                      <a:pt x="1293" y="235"/>
                      <a:pt x="1293" y="238"/>
                    </a:cubicBezTo>
                    <a:cubicBezTo>
                      <a:pt x="1293" y="242"/>
                      <a:pt x="1293" y="246"/>
                      <a:pt x="1293" y="250"/>
                    </a:cubicBezTo>
                    <a:cubicBezTo>
                      <a:pt x="1293" y="253"/>
                      <a:pt x="1293" y="257"/>
                      <a:pt x="1294" y="261"/>
                    </a:cubicBezTo>
                    <a:cubicBezTo>
                      <a:pt x="1294" y="269"/>
                      <a:pt x="1294" y="277"/>
                      <a:pt x="1294" y="284"/>
                    </a:cubicBezTo>
                    <a:cubicBezTo>
                      <a:pt x="1294" y="293"/>
                      <a:pt x="1294" y="301"/>
                      <a:pt x="1294" y="309"/>
                    </a:cubicBezTo>
                    <a:cubicBezTo>
                      <a:pt x="1294" y="317"/>
                      <a:pt x="1294" y="324"/>
                      <a:pt x="1294" y="332"/>
                    </a:cubicBezTo>
                    <a:cubicBezTo>
                      <a:pt x="1295" y="339"/>
                      <a:pt x="1295" y="346"/>
                      <a:pt x="1295" y="354"/>
                    </a:cubicBezTo>
                    <a:cubicBezTo>
                      <a:pt x="1296" y="355"/>
                      <a:pt x="1296" y="356"/>
                      <a:pt x="1296" y="357"/>
                    </a:cubicBezTo>
                    <a:cubicBezTo>
                      <a:pt x="1289" y="357"/>
                      <a:pt x="1283" y="358"/>
                      <a:pt x="1276" y="358"/>
                    </a:cubicBezTo>
                    <a:cubicBezTo>
                      <a:pt x="1266" y="359"/>
                      <a:pt x="1255" y="360"/>
                      <a:pt x="1245" y="360"/>
                    </a:cubicBezTo>
                    <a:cubicBezTo>
                      <a:pt x="1231" y="360"/>
                      <a:pt x="1217" y="362"/>
                      <a:pt x="1203" y="363"/>
                    </a:cubicBezTo>
                    <a:cubicBezTo>
                      <a:pt x="1204" y="355"/>
                      <a:pt x="1204" y="347"/>
                      <a:pt x="1205" y="339"/>
                    </a:cubicBezTo>
                    <a:cubicBezTo>
                      <a:pt x="1205" y="331"/>
                      <a:pt x="1206" y="324"/>
                      <a:pt x="1206" y="316"/>
                    </a:cubicBezTo>
                    <a:cubicBezTo>
                      <a:pt x="1207" y="309"/>
                      <a:pt x="1207" y="302"/>
                      <a:pt x="1208" y="295"/>
                    </a:cubicBezTo>
                    <a:cubicBezTo>
                      <a:pt x="1208" y="288"/>
                      <a:pt x="1209" y="280"/>
                      <a:pt x="1209" y="272"/>
                    </a:cubicBezTo>
                    <a:cubicBezTo>
                      <a:pt x="1210" y="265"/>
                      <a:pt x="1209" y="258"/>
                      <a:pt x="1209" y="251"/>
                    </a:cubicBezTo>
                    <a:close/>
                    <a:moveTo>
                      <a:pt x="1195" y="364"/>
                    </a:moveTo>
                    <a:cubicBezTo>
                      <a:pt x="1190" y="365"/>
                      <a:pt x="1185" y="365"/>
                      <a:pt x="1180" y="366"/>
                    </a:cubicBezTo>
                    <a:cubicBezTo>
                      <a:pt x="1173" y="367"/>
                      <a:pt x="1166" y="367"/>
                      <a:pt x="1159" y="368"/>
                    </a:cubicBezTo>
                    <a:cubicBezTo>
                      <a:pt x="1156" y="368"/>
                      <a:pt x="1152" y="368"/>
                      <a:pt x="1149" y="368"/>
                    </a:cubicBezTo>
                    <a:cubicBezTo>
                      <a:pt x="1137" y="368"/>
                      <a:pt x="1125" y="368"/>
                      <a:pt x="1112" y="368"/>
                    </a:cubicBezTo>
                    <a:cubicBezTo>
                      <a:pt x="1112" y="365"/>
                      <a:pt x="1113" y="362"/>
                      <a:pt x="1113" y="359"/>
                    </a:cubicBezTo>
                    <a:cubicBezTo>
                      <a:pt x="1113" y="351"/>
                      <a:pt x="1113" y="344"/>
                      <a:pt x="1113" y="336"/>
                    </a:cubicBezTo>
                    <a:cubicBezTo>
                      <a:pt x="1113" y="321"/>
                      <a:pt x="1113" y="306"/>
                      <a:pt x="1113" y="291"/>
                    </a:cubicBezTo>
                    <a:cubicBezTo>
                      <a:pt x="1113" y="283"/>
                      <a:pt x="1113" y="275"/>
                      <a:pt x="1114" y="268"/>
                    </a:cubicBezTo>
                    <a:cubicBezTo>
                      <a:pt x="1114" y="260"/>
                      <a:pt x="1114" y="252"/>
                      <a:pt x="1114" y="244"/>
                    </a:cubicBezTo>
                    <a:cubicBezTo>
                      <a:pt x="1113" y="238"/>
                      <a:pt x="1113" y="233"/>
                      <a:pt x="1113" y="227"/>
                    </a:cubicBezTo>
                    <a:cubicBezTo>
                      <a:pt x="1142" y="227"/>
                      <a:pt x="1171" y="227"/>
                      <a:pt x="1200" y="227"/>
                    </a:cubicBezTo>
                    <a:cubicBezTo>
                      <a:pt x="1200" y="229"/>
                      <a:pt x="1200" y="231"/>
                      <a:pt x="1199" y="233"/>
                    </a:cubicBezTo>
                    <a:cubicBezTo>
                      <a:pt x="1199" y="240"/>
                      <a:pt x="1199" y="247"/>
                      <a:pt x="1199" y="254"/>
                    </a:cubicBezTo>
                    <a:cubicBezTo>
                      <a:pt x="1199" y="261"/>
                      <a:pt x="1198" y="268"/>
                      <a:pt x="1198" y="275"/>
                    </a:cubicBezTo>
                    <a:cubicBezTo>
                      <a:pt x="1197" y="282"/>
                      <a:pt x="1196" y="289"/>
                      <a:pt x="1196" y="296"/>
                    </a:cubicBezTo>
                    <a:cubicBezTo>
                      <a:pt x="1195" y="309"/>
                      <a:pt x="1194" y="323"/>
                      <a:pt x="1195" y="336"/>
                    </a:cubicBezTo>
                    <a:cubicBezTo>
                      <a:pt x="1195" y="345"/>
                      <a:pt x="1195" y="355"/>
                      <a:pt x="1195" y="364"/>
                    </a:cubicBezTo>
                    <a:close/>
                    <a:moveTo>
                      <a:pt x="1103" y="348"/>
                    </a:moveTo>
                    <a:cubicBezTo>
                      <a:pt x="1103" y="354"/>
                      <a:pt x="1103" y="360"/>
                      <a:pt x="1104" y="367"/>
                    </a:cubicBezTo>
                    <a:cubicBezTo>
                      <a:pt x="1104" y="367"/>
                      <a:pt x="1104" y="367"/>
                      <a:pt x="1104" y="368"/>
                    </a:cubicBezTo>
                    <a:cubicBezTo>
                      <a:pt x="1103" y="368"/>
                      <a:pt x="1102" y="368"/>
                      <a:pt x="1101" y="368"/>
                    </a:cubicBezTo>
                    <a:cubicBezTo>
                      <a:pt x="1092" y="368"/>
                      <a:pt x="1084" y="368"/>
                      <a:pt x="1076" y="368"/>
                    </a:cubicBezTo>
                    <a:cubicBezTo>
                      <a:pt x="1067" y="369"/>
                      <a:pt x="1059" y="368"/>
                      <a:pt x="1051" y="368"/>
                    </a:cubicBezTo>
                    <a:cubicBezTo>
                      <a:pt x="1047" y="368"/>
                      <a:pt x="1042" y="368"/>
                      <a:pt x="1038" y="368"/>
                    </a:cubicBezTo>
                    <a:cubicBezTo>
                      <a:pt x="1035" y="368"/>
                      <a:pt x="1032" y="368"/>
                      <a:pt x="1028" y="368"/>
                    </a:cubicBezTo>
                    <a:cubicBezTo>
                      <a:pt x="1028" y="365"/>
                      <a:pt x="1029" y="362"/>
                      <a:pt x="1029" y="360"/>
                    </a:cubicBezTo>
                    <a:cubicBezTo>
                      <a:pt x="1029" y="352"/>
                      <a:pt x="1030" y="345"/>
                      <a:pt x="1030" y="337"/>
                    </a:cubicBezTo>
                    <a:cubicBezTo>
                      <a:pt x="1030" y="321"/>
                      <a:pt x="1030" y="306"/>
                      <a:pt x="1030" y="290"/>
                    </a:cubicBezTo>
                    <a:cubicBezTo>
                      <a:pt x="1030" y="282"/>
                      <a:pt x="1031" y="275"/>
                      <a:pt x="1032" y="267"/>
                    </a:cubicBezTo>
                    <a:cubicBezTo>
                      <a:pt x="1032" y="259"/>
                      <a:pt x="1032" y="252"/>
                      <a:pt x="1032" y="244"/>
                    </a:cubicBezTo>
                    <a:cubicBezTo>
                      <a:pt x="1032" y="238"/>
                      <a:pt x="1031" y="232"/>
                      <a:pt x="1031" y="225"/>
                    </a:cubicBezTo>
                    <a:cubicBezTo>
                      <a:pt x="1037" y="226"/>
                      <a:pt x="1043" y="226"/>
                      <a:pt x="1050" y="226"/>
                    </a:cubicBezTo>
                    <a:cubicBezTo>
                      <a:pt x="1067" y="226"/>
                      <a:pt x="1085" y="226"/>
                      <a:pt x="1102" y="227"/>
                    </a:cubicBezTo>
                    <a:cubicBezTo>
                      <a:pt x="1104" y="227"/>
                      <a:pt x="1105" y="227"/>
                      <a:pt x="1106" y="227"/>
                    </a:cubicBezTo>
                    <a:cubicBezTo>
                      <a:pt x="1106" y="227"/>
                      <a:pt x="1106" y="227"/>
                      <a:pt x="1106" y="228"/>
                    </a:cubicBezTo>
                    <a:cubicBezTo>
                      <a:pt x="1106" y="232"/>
                      <a:pt x="1106" y="236"/>
                      <a:pt x="1106" y="240"/>
                    </a:cubicBezTo>
                    <a:cubicBezTo>
                      <a:pt x="1105" y="244"/>
                      <a:pt x="1105" y="248"/>
                      <a:pt x="1105" y="253"/>
                    </a:cubicBezTo>
                    <a:cubicBezTo>
                      <a:pt x="1105" y="257"/>
                      <a:pt x="1104" y="260"/>
                      <a:pt x="1104" y="264"/>
                    </a:cubicBezTo>
                    <a:cubicBezTo>
                      <a:pt x="1102" y="271"/>
                      <a:pt x="1102" y="278"/>
                      <a:pt x="1101" y="285"/>
                    </a:cubicBezTo>
                    <a:cubicBezTo>
                      <a:pt x="1101" y="292"/>
                      <a:pt x="1101" y="299"/>
                      <a:pt x="1101" y="306"/>
                    </a:cubicBezTo>
                    <a:cubicBezTo>
                      <a:pt x="1101" y="320"/>
                      <a:pt x="1102" y="334"/>
                      <a:pt x="1103" y="348"/>
                    </a:cubicBezTo>
                    <a:close/>
                    <a:moveTo>
                      <a:pt x="1018" y="341"/>
                    </a:moveTo>
                    <a:cubicBezTo>
                      <a:pt x="1019" y="350"/>
                      <a:pt x="1019" y="358"/>
                      <a:pt x="1020" y="367"/>
                    </a:cubicBezTo>
                    <a:cubicBezTo>
                      <a:pt x="1019" y="367"/>
                      <a:pt x="1018" y="367"/>
                      <a:pt x="1017" y="367"/>
                    </a:cubicBezTo>
                    <a:cubicBezTo>
                      <a:pt x="1010" y="366"/>
                      <a:pt x="1003" y="364"/>
                      <a:pt x="995" y="363"/>
                    </a:cubicBezTo>
                    <a:cubicBezTo>
                      <a:pt x="987" y="362"/>
                      <a:pt x="978" y="361"/>
                      <a:pt x="969" y="360"/>
                    </a:cubicBezTo>
                    <a:cubicBezTo>
                      <a:pt x="963" y="359"/>
                      <a:pt x="956" y="358"/>
                      <a:pt x="950" y="357"/>
                    </a:cubicBezTo>
                    <a:cubicBezTo>
                      <a:pt x="949" y="357"/>
                      <a:pt x="948" y="357"/>
                      <a:pt x="948" y="357"/>
                    </a:cubicBezTo>
                    <a:cubicBezTo>
                      <a:pt x="948" y="353"/>
                      <a:pt x="948" y="350"/>
                      <a:pt x="948" y="346"/>
                    </a:cubicBezTo>
                    <a:cubicBezTo>
                      <a:pt x="949" y="338"/>
                      <a:pt x="949" y="330"/>
                      <a:pt x="949" y="322"/>
                    </a:cubicBezTo>
                    <a:cubicBezTo>
                      <a:pt x="950" y="306"/>
                      <a:pt x="950" y="290"/>
                      <a:pt x="950" y="274"/>
                    </a:cubicBezTo>
                    <a:cubicBezTo>
                      <a:pt x="951" y="266"/>
                      <a:pt x="951" y="258"/>
                      <a:pt x="951" y="250"/>
                    </a:cubicBezTo>
                    <a:cubicBezTo>
                      <a:pt x="952" y="242"/>
                      <a:pt x="951" y="233"/>
                      <a:pt x="951" y="225"/>
                    </a:cubicBezTo>
                    <a:cubicBezTo>
                      <a:pt x="951" y="222"/>
                      <a:pt x="951" y="220"/>
                      <a:pt x="950" y="217"/>
                    </a:cubicBezTo>
                    <a:cubicBezTo>
                      <a:pt x="957" y="218"/>
                      <a:pt x="964" y="219"/>
                      <a:pt x="970" y="220"/>
                    </a:cubicBezTo>
                    <a:cubicBezTo>
                      <a:pt x="980" y="222"/>
                      <a:pt x="990" y="222"/>
                      <a:pt x="1000" y="223"/>
                    </a:cubicBezTo>
                    <a:cubicBezTo>
                      <a:pt x="1007" y="224"/>
                      <a:pt x="1015" y="224"/>
                      <a:pt x="1023" y="225"/>
                    </a:cubicBezTo>
                    <a:cubicBezTo>
                      <a:pt x="1023" y="225"/>
                      <a:pt x="1024" y="225"/>
                      <a:pt x="1024" y="225"/>
                    </a:cubicBezTo>
                    <a:cubicBezTo>
                      <a:pt x="1024" y="229"/>
                      <a:pt x="1023" y="233"/>
                      <a:pt x="1023" y="237"/>
                    </a:cubicBezTo>
                    <a:cubicBezTo>
                      <a:pt x="1023" y="245"/>
                      <a:pt x="1022" y="252"/>
                      <a:pt x="1022" y="260"/>
                    </a:cubicBezTo>
                    <a:cubicBezTo>
                      <a:pt x="1021" y="266"/>
                      <a:pt x="1020" y="273"/>
                      <a:pt x="1019" y="279"/>
                    </a:cubicBezTo>
                    <a:cubicBezTo>
                      <a:pt x="1018" y="286"/>
                      <a:pt x="1018" y="293"/>
                      <a:pt x="1018" y="300"/>
                    </a:cubicBezTo>
                    <a:cubicBezTo>
                      <a:pt x="1017" y="314"/>
                      <a:pt x="1018" y="327"/>
                      <a:pt x="1018" y="341"/>
                    </a:cubicBezTo>
                    <a:close/>
                    <a:moveTo>
                      <a:pt x="938" y="333"/>
                    </a:moveTo>
                    <a:cubicBezTo>
                      <a:pt x="938" y="339"/>
                      <a:pt x="938" y="345"/>
                      <a:pt x="938" y="351"/>
                    </a:cubicBezTo>
                    <a:cubicBezTo>
                      <a:pt x="938" y="352"/>
                      <a:pt x="939" y="354"/>
                      <a:pt x="939" y="356"/>
                    </a:cubicBezTo>
                    <a:cubicBezTo>
                      <a:pt x="936" y="356"/>
                      <a:pt x="933" y="355"/>
                      <a:pt x="930" y="355"/>
                    </a:cubicBezTo>
                    <a:cubicBezTo>
                      <a:pt x="916" y="353"/>
                      <a:pt x="901" y="350"/>
                      <a:pt x="886" y="347"/>
                    </a:cubicBezTo>
                    <a:cubicBezTo>
                      <a:pt x="881" y="346"/>
                      <a:pt x="875" y="346"/>
                      <a:pt x="870" y="345"/>
                    </a:cubicBezTo>
                    <a:cubicBezTo>
                      <a:pt x="870" y="342"/>
                      <a:pt x="870" y="339"/>
                      <a:pt x="870" y="335"/>
                    </a:cubicBezTo>
                    <a:cubicBezTo>
                      <a:pt x="871" y="328"/>
                      <a:pt x="871" y="321"/>
                      <a:pt x="871" y="314"/>
                    </a:cubicBezTo>
                    <a:cubicBezTo>
                      <a:pt x="872" y="298"/>
                      <a:pt x="872" y="281"/>
                      <a:pt x="872" y="265"/>
                    </a:cubicBezTo>
                    <a:cubicBezTo>
                      <a:pt x="872" y="256"/>
                      <a:pt x="872" y="248"/>
                      <a:pt x="872" y="239"/>
                    </a:cubicBezTo>
                    <a:cubicBezTo>
                      <a:pt x="872" y="232"/>
                      <a:pt x="871" y="224"/>
                      <a:pt x="871" y="216"/>
                    </a:cubicBezTo>
                    <a:cubicBezTo>
                      <a:pt x="871" y="212"/>
                      <a:pt x="871" y="208"/>
                      <a:pt x="870" y="204"/>
                    </a:cubicBezTo>
                    <a:cubicBezTo>
                      <a:pt x="870" y="204"/>
                      <a:pt x="870" y="204"/>
                      <a:pt x="870" y="203"/>
                    </a:cubicBezTo>
                    <a:cubicBezTo>
                      <a:pt x="878" y="205"/>
                      <a:pt x="886" y="206"/>
                      <a:pt x="893" y="207"/>
                    </a:cubicBezTo>
                    <a:cubicBezTo>
                      <a:pt x="902" y="208"/>
                      <a:pt x="911" y="210"/>
                      <a:pt x="919" y="211"/>
                    </a:cubicBezTo>
                    <a:cubicBezTo>
                      <a:pt x="927" y="213"/>
                      <a:pt x="935" y="215"/>
                      <a:pt x="943" y="216"/>
                    </a:cubicBezTo>
                    <a:cubicBezTo>
                      <a:pt x="943" y="217"/>
                      <a:pt x="942" y="219"/>
                      <a:pt x="942" y="220"/>
                    </a:cubicBezTo>
                    <a:cubicBezTo>
                      <a:pt x="942" y="224"/>
                      <a:pt x="942" y="228"/>
                      <a:pt x="942" y="232"/>
                    </a:cubicBezTo>
                    <a:cubicBezTo>
                      <a:pt x="941" y="241"/>
                      <a:pt x="940" y="249"/>
                      <a:pt x="939" y="258"/>
                    </a:cubicBezTo>
                    <a:cubicBezTo>
                      <a:pt x="938" y="270"/>
                      <a:pt x="937" y="282"/>
                      <a:pt x="937" y="294"/>
                    </a:cubicBezTo>
                    <a:cubicBezTo>
                      <a:pt x="937" y="307"/>
                      <a:pt x="937" y="320"/>
                      <a:pt x="938" y="333"/>
                    </a:cubicBezTo>
                    <a:close/>
                    <a:moveTo>
                      <a:pt x="859" y="294"/>
                    </a:moveTo>
                    <a:cubicBezTo>
                      <a:pt x="860" y="309"/>
                      <a:pt x="860" y="325"/>
                      <a:pt x="861" y="341"/>
                    </a:cubicBezTo>
                    <a:cubicBezTo>
                      <a:pt x="861" y="341"/>
                      <a:pt x="861" y="342"/>
                      <a:pt x="861" y="343"/>
                    </a:cubicBezTo>
                    <a:cubicBezTo>
                      <a:pt x="855" y="341"/>
                      <a:pt x="848" y="339"/>
                      <a:pt x="842" y="337"/>
                    </a:cubicBezTo>
                    <a:cubicBezTo>
                      <a:pt x="834" y="335"/>
                      <a:pt x="826" y="333"/>
                      <a:pt x="818" y="330"/>
                    </a:cubicBezTo>
                    <a:cubicBezTo>
                      <a:pt x="811" y="328"/>
                      <a:pt x="804" y="327"/>
                      <a:pt x="797" y="325"/>
                    </a:cubicBezTo>
                    <a:cubicBezTo>
                      <a:pt x="797" y="325"/>
                      <a:pt x="797" y="325"/>
                      <a:pt x="797" y="324"/>
                    </a:cubicBezTo>
                    <a:cubicBezTo>
                      <a:pt x="797" y="320"/>
                      <a:pt x="797" y="315"/>
                      <a:pt x="797" y="311"/>
                    </a:cubicBezTo>
                    <a:cubicBezTo>
                      <a:pt x="797" y="302"/>
                      <a:pt x="797" y="294"/>
                      <a:pt x="797" y="285"/>
                    </a:cubicBezTo>
                    <a:cubicBezTo>
                      <a:pt x="797" y="276"/>
                      <a:pt x="797" y="266"/>
                      <a:pt x="797" y="257"/>
                    </a:cubicBezTo>
                    <a:cubicBezTo>
                      <a:pt x="796" y="252"/>
                      <a:pt x="796" y="247"/>
                      <a:pt x="796" y="243"/>
                    </a:cubicBezTo>
                    <a:cubicBezTo>
                      <a:pt x="795" y="238"/>
                      <a:pt x="795" y="234"/>
                      <a:pt x="794" y="229"/>
                    </a:cubicBezTo>
                    <a:cubicBezTo>
                      <a:pt x="793" y="215"/>
                      <a:pt x="793" y="202"/>
                      <a:pt x="791" y="188"/>
                    </a:cubicBezTo>
                    <a:cubicBezTo>
                      <a:pt x="796" y="190"/>
                      <a:pt x="801" y="191"/>
                      <a:pt x="807" y="193"/>
                    </a:cubicBezTo>
                    <a:cubicBezTo>
                      <a:pt x="818" y="195"/>
                      <a:pt x="829" y="197"/>
                      <a:pt x="840" y="199"/>
                    </a:cubicBezTo>
                    <a:cubicBezTo>
                      <a:pt x="848" y="200"/>
                      <a:pt x="855" y="201"/>
                      <a:pt x="862" y="202"/>
                    </a:cubicBezTo>
                    <a:cubicBezTo>
                      <a:pt x="862" y="204"/>
                      <a:pt x="862" y="206"/>
                      <a:pt x="862" y="208"/>
                    </a:cubicBezTo>
                    <a:cubicBezTo>
                      <a:pt x="862" y="212"/>
                      <a:pt x="862" y="216"/>
                      <a:pt x="861" y="221"/>
                    </a:cubicBezTo>
                    <a:cubicBezTo>
                      <a:pt x="861" y="228"/>
                      <a:pt x="861" y="236"/>
                      <a:pt x="860" y="244"/>
                    </a:cubicBezTo>
                    <a:cubicBezTo>
                      <a:pt x="859" y="261"/>
                      <a:pt x="859" y="277"/>
                      <a:pt x="859" y="294"/>
                    </a:cubicBezTo>
                    <a:close/>
                    <a:moveTo>
                      <a:pt x="738" y="220"/>
                    </a:moveTo>
                    <a:cubicBezTo>
                      <a:pt x="737" y="204"/>
                      <a:pt x="737" y="188"/>
                      <a:pt x="736" y="172"/>
                    </a:cubicBezTo>
                    <a:cubicBezTo>
                      <a:pt x="736" y="172"/>
                      <a:pt x="736" y="171"/>
                      <a:pt x="735" y="171"/>
                    </a:cubicBezTo>
                    <a:cubicBezTo>
                      <a:pt x="739" y="172"/>
                      <a:pt x="743" y="173"/>
                      <a:pt x="747" y="174"/>
                    </a:cubicBezTo>
                    <a:cubicBezTo>
                      <a:pt x="755" y="177"/>
                      <a:pt x="764" y="180"/>
                      <a:pt x="772" y="182"/>
                    </a:cubicBezTo>
                    <a:cubicBezTo>
                      <a:pt x="775" y="183"/>
                      <a:pt x="778" y="184"/>
                      <a:pt x="781" y="185"/>
                    </a:cubicBezTo>
                    <a:cubicBezTo>
                      <a:pt x="782" y="200"/>
                      <a:pt x="781" y="214"/>
                      <a:pt x="781" y="229"/>
                    </a:cubicBezTo>
                    <a:cubicBezTo>
                      <a:pt x="781" y="233"/>
                      <a:pt x="782" y="236"/>
                      <a:pt x="782" y="240"/>
                    </a:cubicBezTo>
                    <a:cubicBezTo>
                      <a:pt x="782" y="245"/>
                      <a:pt x="782" y="249"/>
                      <a:pt x="783" y="254"/>
                    </a:cubicBezTo>
                    <a:cubicBezTo>
                      <a:pt x="783" y="262"/>
                      <a:pt x="783" y="270"/>
                      <a:pt x="784" y="279"/>
                    </a:cubicBezTo>
                    <a:cubicBezTo>
                      <a:pt x="784" y="286"/>
                      <a:pt x="784" y="294"/>
                      <a:pt x="785" y="301"/>
                    </a:cubicBezTo>
                    <a:cubicBezTo>
                      <a:pt x="785" y="308"/>
                      <a:pt x="786" y="315"/>
                      <a:pt x="787" y="322"/>
                    </a:cubicBezTo>
                    <a:cubicBezTo>
                      <a:pt x="786" y="321"/>
                      <a:pt x="785" y="321"/>
                      <a:pt x="785" y="321"/>
                    </a:cubicBezTo>
                    <a:cubicBezTo>
                      <a:pt x="781" y="320"/>
                      <a:pt x="777" y="319"/>
                      <a:pt x="773" y="318"/>
                    </a:cubicBezTo>
                    <a:cubicBezTo>
                      <a:pt x="766" y="316"/>
                      <a:pt x="760" y="313"/>
                      <a:pt x="753" y="311"/>
                    </a:cubicBezTo>
                    <a:cubicBezTo>
                      <a:pt x="748" y="308"/>
                      <a:pt x="743" y="306"/>
                      <a:pt x="737" y="303"/>
                    </a:cubicBezTo>
                    <a:cubicBezTo>
                      <a:pt x="737" y="298"/>
                      <a:pt x="737" y="294"/>
                      <a:pt x="737" y="290"/>
                    </a:cubicBezTo>
                    <a:cubicBezTo>
                      <a:pt x="737" y="283"/>
                      <a:pt x="737" y="276"/>
                      <a:pt x="738" y="268"/>
                    </a:cubicBezTo>
                    <a:cubicBezTo>
                      <a:pt x="738" y="252"/>
                      <a:pt x="738" y="236"/>
                      <a:pt x="738" y="220"/>
                    </a:cubicBezTo>
                    <a:close/>
                    <a:moveTo>
                      <a:pt x="697" y="156"/>
                    </a:moveTo>
                    <a:cubicBezTo>
                      <a:pt x="706" y="160"/>
                      <a:pt x="714" y="163"/>
                      <a:pt x="723" y="166"/>
                    </a:cubicBezTo>
                    <a:cubicBezTo>
                      <a:pt x="724" y="167"/>
                      <a:pt x="726" y="168"/>
                      <a:pt x="728" y="168"/>
                    </a:cubicBezTo>
                    <a:cubicBezTo>
                      <a:pt x="727" y="172"/>
                      <a:pt x="727" y="176"/>
                      <a:pt x="727" y="180"/>
                    </a:cubicBezTo>
                    <a:cubicBezTo>
                      <a:pt x="726" y="188"/>
                      <a:pt x="726" y="196"/>
                      <a:pt x="726" y="204"/>
                    </a:cubicBezTo>
                    <a:cubicBezTo>
                      <a:pt x="725" y="221"/>
                      <a:pt x="725" y="237"/>
                      <a:pt x="725" y="254"/>
                    </a:cubicBezTo>
                    <a:cubicBezTo>
                      <a:pt x="725" y="268"/>
                      <a:pt x="725" y="282"/>
                      <a:pt x="727" y="296"/>
                    </a:cubicBezTo>
                    <a:cubicBezTo>
                      <a:pt x="726" y="295"/>
                      <a:pt x="725" y="294"/>
                      <a:pt x="724" y="294"/>
                    </a:cubicBezTo>
                    <a:cubicBezTo>
                      <a:pt x="719" y="290"/>
                      <a:pt x="715" y="285"/>
                      <a:pt x="711" y="280"/>
                    </a:cubicBezTo>
                    <a:cubicBezTo>
                      <a:pt x="708" y="276"/>
                      <a:pt x="706" y="273"/>
                      <a:pt x="704" y="268"/>
                    </a:cubicBezTo>
                    <a:cubicBezTo>
                      <a:pt x="704" y="267"/>
                      <a:pt x="703" y="266"/>
                      <a:pt x="703" y="264"/>
                    </a:cubicBezTo>
                    <a:cubicBezTo>
                      <a:pt x="703" y="264"/>
                      <a:pt x="703" y="264"/>
                      <a:pt x="703" y="263"/>
                    </a:cubicBezTo>
                    <a:cubicBezTo>
                      <a:pt x="702" y="257"/>
                      <a:pt x="702" y="250"/>
                      <a:pt x="701" y="243"/>
                    </a:cubicBezTo>
                    <a:cubicBezTo>
                      <a:pt x="701" y="244"/>
                      <a:pt x="701" y="245"/>
                      <a:pt x="701" y="246"/>
                    </a:cubicBezTo>
                    <a:cubicBezTo>
                      <a:pt x="700" y="239"/>
                      <a:pt x="700" y="233"/>
                      <a:pt x="700" y="227"/>
                    </a:cubicBezTo>
                    <a:cubicBezTo>
                      <a:pt x="700" y="224"/>
                      <a:pt x="700" y="222"/>
                      <a:pt x="700" y="219"/>
                    </a:cubicBezTo>
                    <a:cubicBezTo>
                      <a:pt x="699" y="216"/>
                      <a:pt x="699" y="213"/>
                      <a:pt x="699" y="210"/>
                    </a:cubicBezTo>
                    <a:cubicBezTo>
                      <a:pt x="697" y="199"/>
                      <a:pt x="697" y="187"/>
                      <a:pt x="697" y="176"/>
                    </a:cubicBezTo>
                    <a:cubicBezTo>
                      <a:pt x="697" y="169"/>
                      <a:pt x="697" y="163"/>
                      <a:pt x="697" y="156"/>
                    </a:cubicBezTo>
                    <a:close/>
                    <a:moveTo>
                      <a:pt x="515" y="244"/>
                    </a:moveTo>
                    <a:cubicBezTo>
                      <a:pt x="529" y="240"/>
                      <a:pt x="543" y="236"/>
                      <a:pt x="558" y="232"/>
                    </a:cubicBezTo>
                    <a:cubicBezTo>
                      <a:pt x="574" y="226"/>
                      <a:pt x="590" y="221"/>
                      <a:pt x="606" y="215"/>
                    </a:cubicBezTo>
                    <a:cubicBezTo>
                      <a:pt x="613" y="213"/>
                      <a:pt x="620" y="211"/>
                      <a:pt x="627" y="209"/>
                    </a:cubicBezTo>
                    <a:cubicBezTo>
                      <a:pt x="636" y="206"/>
                      <a:pt x="644" y="204"/>
                      <a:pt x="653" y="201"/>
                    </a:cubicBezTo>
                    <a:cubicBezTo>
                      <a:pt x="655" y="200"/>
                      <a:pt x="658" y="199"/>
                      <a:pt x="660" y="199"/>
                    </a:cubicBezTo>
                    <a:cubicBezTo>
                      <a:pt x="660" y="203"/>
                      <a:pt x="660" y="206"/>
                      <a:pt x="661" y="210"/>
                    </a:cubicBezTo>
                    <a:cubicBezTo>
                      <a:pt x="661" y="218"/>
                      <a:pt x="662" y="226"/>
                      <a:pt x="663" y="234"/>
                    </a:cubicBezTo>
                    <a:cubicBezTo>
                      <a:pt x="663" y="233"/>
                      <a:pt x="663" y="233"/>
                      <a:pt x="663" y="232"/>
                    </a:cubicBezTo>
                    <a:cubicBezTo>
                      <a:pt x="665" y="248"/>
                      <a:pt x="670" y="264"/>
                      <a:pt x="675" y="280"/>
                    </a:cubicBezTo>
                    <a:cubicBezTo>
                      <a:pt x="677" y="286"/>
                      <a:pt x="680" y="292"/>
                      <a:pt x="684" y="298"/>
                    </a:cubicBezTo>
                    <a:cubicBezTo>
                      <a:pt x="687" y="302"/>
                      <a:pt x="690" y="306"/>
                      <a:pt x="693" y="310"/>
                    </a:cubicBezTo>
                    <a:cubicBezTo>
                      <a:pt x="695" y="312"/>
                      <a:pt x="698" y="315"/>
                      <a:pt x="700" y="318"/>
                    </a:cubicBezTo>
                    <a:cubicBezTo>
                      <a:pt x="704" y="321"/>
                      <a:pt x="709" y="324"/>
                      <a:pt x="713" y="327"/>
                    </a:cubicBezTo>
                    <a:cubicBezTo>
                      <a:pt x="716" y="329"/>
                      <a:pt x="719" y="331"/>
                      <a:pt x="722" y="333"/>
                    </a:cubicBezTo>
                    <a:cubicBezTo>
                      <a:pt x="726" y="335"/>
                      <a:pt x="729" y="337"/>
                      <a:pt x="733" y="339"/>
                    </a:cubicBezTo>
                    <a:cubicBezTo>
                      <a:pt x="734" y="339"/>
                      <a:pt x="735" y="340"/>
                      <a:pt x="736" y="340"/>
                    </a:cubicBezTo>
                    <a:cubicBezTo>
                      <a:pt x="736" y="349"/>
                      <a:pt x="735" y="357"/>
                      <a:pt x="735" y="366"/>
                    </a:cubicBezTo>
                    <a:cubicBezTo>
                      <a:pt x="735" y="382"/>
                      <a:pt x="736" y="397"/>
                      <a:pt x="737" y="413"/>
                    </a:cubicBezTo>
                    <a:cubicBezTo>
                      <a:pt x="738" y="431"/>
                      <a:pt x="740" y="448"/>
                      <a:pt x="740" y="465"/>
                    </a:cubicBezTo>
                    <a:cubicBezTo>
                      <a:pt x="741" y="481"/>
                      <a:pt x="741" y="497"/>
                      <a:pt x="742" y="513"/>
                    </a:cubicBezTo>
                    <a:cubicBezTo>
                      <a:pt x="742" y="525"/>
                      <a:pt x="743" y="537"/>
                      <a:pt x="744" y="549"/>
                    </a:cubicBezTo>
                    <a:cubicBezTo>
                      <a:pt x="744" y="548"/>
                      <a:pt x="743" y="547"/>
                      <a:pt x="743" y="546"/>
                    </a:cubicBezTo>
                    <a:cubicBezTo>
                      <a:pt x="740" y="538"/>
                      <a:pt x="737" y="529"/>
                      <a:pt x="733" y="520"/>
                    </a:cubicBezTo>
                    <a:cubicBezTo>
                      <a:pt x="726" y="504"/>
                      <a:pt x="717" y="489"/>
                      <a:pt x="709" y="474"/>
                    </a:cubicBezTo>
                    <a:cubicBezTo>
                      <a:pt x="705" y="466"/>
                      <a:pt x="702" y="459"/>
                      <a:pt x="698" y="451"/>
                    </a:cubicBezTo>
                    <a:cubicBezTo>
                      <a:pt x="694" y="443"/>
                      <a:pt x="689" y="434"/>
                      <a:pt x="685" y="426"/>
                    </a:cubicBezTo>
                    <a:cubicBezTo>
                      <a:pt x="680" y="419"/>
                      <a:pt x="675" y="412"/>
                      <a:pt x="670" y="405"/>
                    </a:cubicBezTo>
                    <a:cubicBezTo>
                      <a:pt x="664" y="397"/>
                      <a:pt x="658" y="389"/>
                      <a:pt x="651" y="381"/>
                    </a:cubicBezTo>
                    <a:cubicBezTo>
                      <a:pt x="646" y="375"/>
                      <a:pt x="640" y="369"/>
                      <a:pt x="635" y="362"/>
                    </a:cubicBezTo>
                    <a:cubicBezTo>
                      <a:pt x="632" y="359"/>
                      <a:pt x="630" y="357"/>
                      <a:pt x="627" y="354"/>
                    </a:cubicBezTo>
                    <a:cubicBezTo>
                      <a:pt x="624" y="350"/>
                      <a:pt x="620" y="347"/>
                      <a:pt x="617" y="343"/>
                    </a:cubicBezTo>
                    <a:cubicBezTo>
                      <a:pt x="611" y="337"/>
                      <a:pt x="604" y="331"/>
                      <a:pt x="597" y="325"/>
                    </a:cubicBezTo>
                    <a:cubicBezTo>
                      <a:pt x="590" y="319"/>
                      <a:pt x="583" y="314"/>
                      <a:pt x="576" y="308"/>
                    </a:cubicBezTo>
                    <a:cubicBezTo>
                      <a:pt x="563" y="296"/>
                      <a:pt x="550" y="285"/>
                      <a:pt x="537" y="274"/>
                    </a:cubicBezTo>
                    <a:cubicBezTo>
                      <a:pt x="529" y="268"/>
                      <a:pt x="521" y="262"/>
                      <a:pt x="513" y="257"/>
                    </a:cubicBezTo>
                    <a:cubicBezTo>
                      <a:pt x="508" y="254"/>
                      <a:pt x="504" y="251"/>
                      <a:pt x="499" y="249"/>
                    </a:cubicBezTo>
                    <a:cubicBezTo>
                      <a:pt x="504" y="247"/>
                      <a:pt x="509" y="246"/>
                      <a:pt x="515" y="244"/>
                    </a:cubicBezTo>
                    <a:close/>
                    <a:moveTo>
                      <a:pt x="166" y="584"/>
                    </a:moveTo>
                    <a:cubicBezTo>
                      <a:pt x="169" y="581"/>
                      <a:pt x="171" y="579"/>
                      <a:pt x="174" y="576"/>
                    </a:cubicBezTo>
                    <a:cubicBezTo>
                      <a:pt x="182" y="570"/>
                      <a:pt x="192" y="564"/>
                      <a:pt x="202" y="560"/>
                    </a:cubicBezTo>
                    <a:cubicBezTo>
                      <a:pt x="206" y="558"/>
                      <a:pt x="211" y="556"/>
                      <a:pt x="216" y="554"/>
                    </a:cubicBezTo>
                    <a:cubicBezTo>
                      <a:pt x="217" y="553"/>
                      <a:pt x="218" y="553"/>
                      <a:pt x="219" y="553"/>
                    </a:cubicBezTo>
                    <a:cubicBezTo>
                      <a:pt x="230" y="552"/>
                      <a:pt x="241" y="552"/>
                      <a:pt x="252" y="553"/>
                    </a:cubicBezTo>
                    <a:cubicBezTo>
                      <a:pt x="258" y="554"/>
                      <a:pt x="264" y="555"/>
                      <a:pt x="270" y="557"/>
                    </a:cubicBezTo>
                    <a:cubicBezTo>
                      <a:pt x="276" y="560"/>
                      <a:pt x="283" y="565"/>
                      <a:pt x="288" y="569"/>
                    </a:cubicBezTo>
                    <a:cubicBezTo>
                      <a:pt x="298" y="576"/>
                      <a:pt x="307" y="584"/>
                      <a:pt x="315" y="592"/>
                    </a:cubicBezTo>
                    <a:cubicBezTo>
                      <a:pt x="323" y="601"/>
                      <a:pt x="331" y="609"/>
                      <a:pt x="338" y="619"/>
                    </a:cubicBezTo>
                    <a:cubicBezTo>
                      <a:pt x="343" y="625"/>
                      <a:pt x="348" y="631"/>
                      <a:pt x="352" y="638"/>
                    </a:cubicBezTo>
                    <a:cubicBezTo>
                      <a:pt x="357" y="645"/>
                      <a:pt x="360" y="653"/>
                      <a:pt x="363" y="661"/>
                    </a:cubicBezTo>
                    <a:cubicBezTo>
                      <a:pt x="369" y="676"/>
                      <a:pt x="377" y="690"/>
                      <a:pt x="383" y="705"/>
                    </a:cubicBezTo>
                    <a:cubicBezTo>
                      <a:pt x="388" y="717"/>
                      <a:pt x="392" y="728"/>
                      <a:pt x="395" y="740"/>
                    </a:cubicBezTo>
                    <a:cubicBezTo>
                      <a:pt x="396" y="742"/>
                      <a:pt x="397" y="744"/>
                      <a:pt x="397" y="745"/>
                    </a:cubicBezTo>
                    <a:cubicBezTo>
                      <a:pt x="391" y="744"/>
                      <a:pt x="385" y="743"/>
                      <a:pt x="379" y="742"/>
                    </a:cubicBezTo>
                    <a:cubicBezTo>
                      <a:pt x="372" y="741"/>
                      <a:pt x="364" y="741"/>
                      <a:pt x="356" y="741"/>
                    </a:cubicBezTo>
                    <a:cubicBezTo>
                      <a:pt x="352" y="741"/>
                      <a:pt x="348" y="741"/>
                      <a:pt x="345" y="740"/>
                    </a:cubicBezTo>
                    <a:cubicBezTo>
                      <a:pt x="344" y="740"/>
                      <a:pt x="343" y="740"/>
                      <a:pt x="342" y="740"/>
                    </a:cubicBezTo>
                    <a:cubicBezTo>
                      <a:pt x="338" y="740"/>
                      <a:pt x="335" y="741"/>
                      <a:pt x="332" y="741"/>
                    </a:cubicBezTo>
                    <a:cubicBezTo>
                      <a:pt x="329" y="741"/>
                      <a:pt x="326" y="741"/>
                      <a:pt x="323" y="741"/>
                    </a:cubicBezTo>
                    <a:cubicBezTo>
                      <a:pt x="318" y="740"/>
                      <a:pt x="313" y="740"/>
                      <a:pt x="307" y="741"/>
                    </a:cubicBezTo>
                    <a:cubicBezTo>
                      <a:pt x="298" y="742"/>
                      <a:pt x="290" y="744"/>
                      <a:pt x="281" y="747"/>
                    </a:cubicBezTo>
                    <a:cubicBezTo>
                      <a:pt x="273" y="750"/>
                      <a:pt x="266" y="754"/>
                      <a:pt x="259" y="759"/>
                    </a:cubicBezTo>
                    <a:cubicBezTo>
                      <a:pt x="250" y="764"/>
                      <a:pt x="241" y="771"/>
                      <a:pt x="235" y="779"/>
                    </a:cubicBezTo>
                    <a:cubicBezTo>
                      <a:pt x="232" y="784"/>
                      <a:pt x="229" y="789"/>
                      <a:pt x="228" y="794"/>
                    </a:cubicBezTo>
                    <a:cubicBezTo>
                      <a:pt x="227" y="798"/>
                      <a:pt x="227" y="802"/>
                      <a:pt x="227" y="806"/>
                    </a:cubicBezTo>
                    <a:cubicBezTo>
                      <a:pt x="227" y="812"/>
                      <a:pt x="228" y="817"/>
                      <a:pt x="229" y="823"/>
                    </a:cubicBezTo>
                    <a:cubicBezTo>
                      <a:pt x="229" y="826"/>
                      <a:pt x="230" y="830"/>
                      <a:pt x="231" y="833"/>
                    </a:cubicBezTo>
                    <a:cubicBezTo>
                      <a:pt x="233" y="836"/>
                      <a:pt x="234" y="838"/>
                      <a:pt x="236" y="840"/>
                    </a:cubicBezTo>
                    <a:cubicBezTo>
                      <a:pt x="239" y="847"/>
                      <a:pt x="245" y="853"/>
                      <a:pt x="252" y="857"/>
                    </a:cubicBezTo>
                    <a:cubicBezTo>
                      <a:pt x="252" y="857"/>
                      <a:pt x="253" y="857"/>
                      <a:pt x="254" y="858"/>
                    </a:cubicBezTo>
                    <a:cubicBezTo>
                      <a:pt x="253" y="859"/>
                      <a:pt x="251" y="859"/>
                      <a:pt x="250" y="860"/>
                    </a:cubicBezTo>
                    <a:cubicBezTo>
                      <a:pt x="244" y="863"/>
                      <a:pt x="238" y="867"/>
                      <a:pt x="233" y="870"/>
                    </a:cubicBezTo>
                    <a:cubicBezTo>
                      <a:pt x="227" y="875"/>
                      <a:pt x="220" y="879"/>
                      <a:pt x="214" y="884"/>
                    </a:cubicBezTo>
                    <a:cubicBezTo>
                      <a:pt x="205" y="891"/>
                      <a:pt x="195" y="898"/>
                      <a:pt x="186" y="906"/>
                    </a:cubicBezTo>
                    <a:cubicBezTo>
                      <a:pt x="179" y="912"/>
                      <a:pt x="172" y="917"/>
                      <a:pt x="165" y="923"/>
                    </a:cubicBezTo>
                    <a:cubicBezTo>
                      <a:pt x="163" y="925"/>
                      <a:pt x="161" y="926"/>
                      <a:pt x="159" y="928"/>
                    </a:cubicBezTo>
                    <a:cubicBezTo>
                      <a:pt x="156" y="931"/>
                      <a:pt x="153" y="934"/>
                      <a:pt x="150" y="936"/>
                    </a:cubicBezTo>
                    <a:cubicBezTo>
                      <a:pt x="149" y="937"/>
                      <a:pt x="148" y="938"/>
                      <a:pt x="148" y="939"/>
                    </a:cubicBezTo>
                    <a:cubicBezTo>
                      <a:pt x="147" y="936"/>
                      <a:pt x="146" y="934"/>
                      <a:pt x="145" y="932"/>
                    </a:cubicBezTo>
                    <a:cubicBezTo>
                      <a:pt x="141" y="924"/>
                      <a:pt x="138" y="916"/>
                      <a:pt x="135" y="908"/>
                    </a:cubicBezTo>
                    <a:cubicBezTo>
                      <a:pt x="134" y="908"/>
                      <a:pt x="134" y="907"/>
                      <a:pt x="134" y="906"/>
                    </a:cubicBezTo>
                    <a:cubicBezTo>
                      <a:pt x="132" y="896"/>
                      <a:pt x="130" y="886"/>
                      <a:pt x="128" y="876"/>
                    </a:cubicBezTo>
                    <a:cubicBezTo>
                      <a:pt x="126" y="867"/>
                      <a:pt x="124" y="858"/>
                      <a:pt x="122" y="848"/>
                    </a:cubicBezTo>
                    <a:cubicBezTo>
                      <a:pt x="119" y="840"/>
                      <a:pt x="117" y="831"/>
                      <a:pt x="116" y="822"/>
                    </a:cubicBezTo>
                    <a:cubicBezTo>
                      <a:pt x="115" y="812"/>
                      <a:pt x="114" y="802"/>
                      <a:pt x="114" y="792"/>
                    </a:cubicBezTo>
                    <a:cubicBezTo>
                      <a:pt x="114" y="780"/>
                      <a:pt x="114" y="769"/>
                      <a:pt x="114" y="758"/>
                    </a:cubicBezTo>
                    <a:cubicBezTo>
                      <a:pt x="114" y="747"/>
                      <a:pt x="114" y="736"/>
                      <a:pt x="114" y="725"/>
                    </a:cubicBezTo>
                    <a:cubicBezTo>
                      <a:pt x="115" y="715"/>
                      <a:pt x="114" y="706"/>
                      <a:pt x="115" y="697"/>
                    </a:cubicBezTo>
                    <a:cubicBezTo>
                      <a:pt x="116" y="691"/>
                      <a:pt x="118" y="685"/>
                      <a:pt x="119" y="680"/>
                    </a:cubicBezTo>
                    <a:cubicBezTo>
                      <a:pt x="120" y="674"/>
                      <a:pt x="121" y="669"/>
                      <a:pt x="123" y="664"/>
                    </a:cubicBezTo>
                    <a:cubicBezTo>
                      <a:pt x="125" y="658"/>
                      <a:pt x="127" y="653"/>
                      <a:pt x="128" y="647"/>
                    </a:cubicBezTo>
                    <a:cubicBezTo>
                      <a:pt x="130" y="642"/>
                      <a:pt x="132" y="637"/>
                      <a:pt x="134" y="632"/>
                    </a:cubicBezTo>
                    <a:cubicBezTo>
                      <a:pt x="136" y="628"/>
                      <a:pt x="138" y="623"/>
                      <a:pt x="141" y="619"/>
                    </a:cubicBezTo>
                    <a:cubicBezTo>
                      <a:pt x="144" y="614"/>
                      <a:pt x="147" y="609"/>
                      <a:pt x="151" y="605"/>
                    </a:cubicBezTo>
                    <a:cubicBezTo>
                      <a:pt x="156" y="598"/>
                      <a:pt x="161" y="591"/>
                      <a:pt x="166" y="584"/>
                    </a:cubicBezTo>
                    <a:close/>
                    <a:moveTo>
                      <a:pt x="278" y="923"/>
                    </a:moveTo>
                    <a:cubicBezTo>
                      <a:pt x="272" y="917"/>
                      <a:pt x="264" y="911"/>
                      <a:pt x="256" y="907"/>
                    </a:cubicBezTo>
                    <a:cubicBezTo>
                      <a:pt x="249" y="904"/>
                      <a:pt x="241" y="902"/>
                      <a:pt x="233" y="902"/>
                    </a:cubicBezTo>
                    <a:cubicBezTo>
                      <a:pt x="232" y="902"/>
                      <a:pt x="232" y="902"/>
                      <a:pt x="231" y="902"/>
                    </a:cubicBezTo>
                    <a:cubicBezTo>
                      <a:pt x="230" y="902"/>
                      <a:pt x="228" y="902"/>
                      <a:pt x="227" y="902"/>
                    </a:cubicBezTo>
                    <a:cubicBezTo>
                      <a:pt x="230" y="900"/>
                      <a:pt x="233" y="898"/>
                      <a:pt x="237" y="896"/>
                    </a:cubicBezTo>
                    <a:cubicBezTo>
                      <a:pt x="244" y="891"/>
                      <a:pt x="252" y="888"/>
                      <a:pt x="259" y="884"/>
                    </a:cubicBezTo>
                    <a:cubicBezTo>
                      <a:pt x="259" y="884"/>
                      <a:pt x="259" y="884"/>
                      <a:pt x="259" y="884"/>
                    </a:cubicBezTo>
                    <a:cubicBezTo>
                      <a:pt x="262" y="883"/>
                      <a:pt x="264" y="882"/>
                      <a:pt x="266" y="881"/>
                    </a:cubicBezTo>
                    <a:cubicBezTo>
                      <a:pt x="270" y="880"/>
                      <a:pt x="273" y="879"/>
                      <a:pt x="276" y="878"/>
                    </a:cubicBezTo>
                    <a:cubicBezTo>
                      <a:pt x="281" y="878"/>
                      <a:pt x="285" y="878"/>
                      <a:pt x="290" y="878"/>
                    </a:cubicBezTo>
                    <a:cubicBezTo>
                      <a:pt x="294" y="878"/>
                      <a:pt x="297" y="879"/>
                      <a:pt x="301" y="879"/>
                    </a:cubicBezTo>
                    <a:cubicBezTo>
                      <a:pt x="303" y="879"/>
                      <a:pt x="306" y="880"/>
                      <a:pt x="308" y="881"/>
                    </a:cubicBezTo>
                    <a:cubicBezTo>
                      <a:pt x="310" y="882"/>
                      <a:pt x="312" y="883"/>
                      <a:pt x="314" y="884"/>
                    </a:cubicBezTo>
                    <a:cubicBezTo>
                      <a:pt x="315" y="885"/>
                      <a:pt x="316" y="886"/>
                      <a:pt x="317" y="887"/>
                    </a:cubicBezTo>
                    <a:cubicBezTo>
                      <a:pt x="318" y="888"/>
                      <a:pt x="318" y="888"/>
                      <a:pt x="318" y="889"/>
                    </a:cubicBezTo>
                    <a:cubicBezTo>
                      <a:pt x="319" y="890"/>
                      <a:pt x="319" y="891"/>
                      <a:pt x="319" y="892"/>
                    </a:cubicBezTo>
                    <a:cubicBezTo>
                      <a:pt x="320" y="898"/>
                      <a:pt x="319" y="904"/>
                      <a:pt x="319" y="910"/>
                    </a:cubicBezTo>
                    <a:cubicBezTo>
                      <a:pt x="318" y="911"/>
                      <a:pt x="318" y="913"/>
                      <a:pt x="317" y="914"/>
                    </a:cubicBezTo>
                    <a:cubicBezTo>
                      <a:pt x="314" y="922"/>
                      <a:pt x="309" y="928"/>
                      <a:pt x="305" y="935"/>
                    </a:cubicBezTo>
                    <a:cubicBezTo>
                      <a:pt x="303" y="940"/>
                      <a:pt x="300" y="945"/>
                      <a:pt x="297" y="949"/>
                    </a:cubicBezTo>
                    <a:cubicBezTo>
                      <a:pt x="297" y="950"/>
                      <a:pt x="296" y="951"/>
                      <a:pt x="295" y="952"/>
                    </a:cubicBezTo>
                    <a:cubicBezTo>
                      <a:pt x="295" y="950"/>
                      <a:pt x="294" y="949"/>
                      <a:pt x="294" y="947"/>
                    </a:cubicBezTo>
                    <a:cubicBezTo>
                      <a:pt x="292" y="943"/>
                      <a:pt x="291" y="939"/>
                      <a:pt x="289" y="936"/>
                    </a:cubicBezTo>
                    <a:cubicBezTo>
                      <a:pt x="286" y="931"/>
                      <a:pt x="282" y="927"/>
                      <a:pt x="278" y="923"/>
                    </a:cubicBezTo>
                    <a:close/>
                    <a:moveTo>
                      <a:pt x="287" y="963"/>
                    </a:moveTo>
                    <a:cubicBezTo>
                      <a:pt x="274" y="979"/>
                      <a:pt x="259" y="995"/>
                      <a:pt x="243" y="1010"/>
                    </a:cubicBezTo>
                    <a:cubicBezTo>
                      <a:pt x="240" y="1012"/>
                      <a:pt x="236" y="1014"/>
                      <a:pt x="233" y="1016"/>
                    </a:cubicBezTo>
                    <a:cubicBezTo>
                      <a:pt x="229" y="1018"/>
                      <a:pt x="225" y="1020"/>
                      <a:pt x="222" y="1022"/>
                    </a:cubicBezTo>
                    <a:cubicBezTo>
                      <a:pt x="217" y="1023"/>
                      <a:pt x="214" y="1024"/>
                      <a:pt x="209" y="1025"/>
                    </a:cubicBezTo>
                    <a:cubicBezTo>
                      <a:pt x="204" y="1026"/>
                      <a:pt x="199" y="1026"/>
                      <a:pt x="194" y="1025"/>
                    </a:cubicBezTo>
                    <a:cubicBezTo>
                      <a:pt x="190" y="1024"/>
                      <a:pt x="186" y="1024"/>
                      <a:pt x="182" y="1022"/>
                    </a:cubicBezTo>
                    <a:cubicBezTo>
                      <a:pt x="176" y="1019"/>
                      <a:pt x="171" y="1016"/>
                      <a:pt x="165" y="1012"/>
                    </a:cubicBezTo>
                    <a:cubicBezTo>
                      <a:pt x="162" y="1009"/>
                      <a:pt x="159" y="1006"/>
                      <a:pt x="156" y="1003"/>
                    </a:cubicBezTo>
                    <a:cubicBezTo>
                      <a:pt x="154" y="1000"/>
                      <a:pt x="152" y="997"/>
                      <a:pt x="150" y="994"/>
                    </a:cubicBezTo>
                    <a:cubicBezTo>
                      <a:pt x="149" y="991"/>
                      <a:pt x="149" y="989"/>
                      <a:pt x="148" y="986"/>
                    </a:cubicBezTo>
                    <a:cubicBezTo>
                      <a:pt x="148" y="981"/>
                      <a:pt x="147" y="976"/>
                      <a:pt x="148" y="971"/>
                    </a:cubicBezTo>
                    <a:cubicBezTo>
                      <a:pt x="148" y="969"/>
                      <a:pt x="149" y="967"/>
                      <a:pt x="150" y="965"/>
                    </a:cubicBezTo>
                    <a:cubicBezTo>
                      <a:pt x="151" y="961"/>
                      <a:pt x="153" y="958"/>
                      <a:pt x="155" y="954"/>
                    </a:cubicBezTo>
                    <a:cubicBezTo>
                      <a:pt x="160" y="949"/>
                      <a:pt x="165" y="944"/>
                      <a:pt x="171" y="939"/>
                    </a:cubicBezTo>
                    <a:cubicBezTo>
                      <a:pt x="177" y="934"/>
                      <a:pt x="184" y="929"/>
                      <a:pt x="192" y="925"/>
                    </a:cubicBezTo>
                    <a:cubicBezTo>
                      <a:pt x="199" y="920"/>
                      <a:pt x="206" y="915"/>
                      <a:pt x="213" y="910"/>
                    </a:cubicBezTo>
                    <a:cubicBezTo>
                      <a:pt x="220" y="910"/>
                      <a:pt x="227" y="910"/>
                      <a:pt x="233" y="911"/>
                    </a:cubicBezTo>
                    <a:cubicBezTo>
                      <a:pt x="238" y="911"/>
                      <a:pt x="242" y="913"/>
                      <a:pt x="246" y="915"/>
                    </a:cubicBezTo>
                    <a:cubicBezTo>
                      <a:pt x="252" y="917"/>
                      <a:pt x="256" y="921"/>
                      <a:pt x="261" y="924"/>
                    </a:cubicBezTo>
                    <a:cubicBezTo>
                      <a:pt x="264" y="927"/>
                      <a:pt x="266" y="930"/>
                      <a:pt x="269" y="932"/>
                    </a:cubicBezTo>
                    <a:cubicBezTo>
                      <a:pt x="272" y="935"/>
                      <a:pt x="275" y="938"/>
                      <a:pt x="277" y="941"/>
                    </a:cubicBezTo>
                    <a:cubicBezTo>
                      <a:pt x="279" y="943"/>
                      <a:pt x="281" y="946"/>
                      <a:pt x="282" y="949"/>
                    </a:cubicBezTo>
                    <a:cubicBezTo>
                      <a:pt x="284" y="954"/>
                      <a:pt x="286" y="958"/>
                      <a:pt x="287" y="963"/>
                    </a:cubicBezTo>
                    <a:close/>
                    <a:moveTo>
                      <a:pt x="308" y="851"/>
                    </a:moveTo>
                    <a:cubicBezTo>
                      <a:pt x="304" y="850"/>
                      <a:pt x="299" y="850"/>
                      <a:pt x="295" y="850"/>
                    </a:cubicBezTo>
                    <a:cubicBezTo>
                      <a:pt x="294" y="850"/>
                      <a:pt x="293" y="850"/>
                      <a:pt x="292" y="850"/>
                    </a:cubicBezTo>
                    <a:cubicBezTo>
                      <a:pt x="292" y="850"/>
                      <a:pt x="291" y="850"/>
                      <a:pt x="290" y="850"/>
                    </a:cubicBezTo>
                    <a:cubicBezTo>
                      <a:pt x="286" y="849"/>
                      <a:pt x="282" y="849"/>
                      <a:pt x="278" y="849"/>
                    </a:cubicBezTo>
                    <a:cubicBezTo>
                      <a:pt x="276" y="849"/>
                      <a:pt x="274" y="848"/>
                      <a:pt x="272" y="848"/>
                    </a:cubicBezTo>
                    <a:cubicBezTo>
                      <a:pt x="271" y="847"/>
                      <a:pt x="269" y="847"/>
                      <a:pt x="268" y="846"/>
                    </a:cubicBezTo>
                    <a:cubicBezTo>
                      <a:pt x="266" y="845"/>
                      <a:pt x="263" y="844"/>
                      <a:pt x="261" y="842"/>
                    </a:cubicBezTo>
                    <a:cubicBezTo>
                      <a:pt x="260" y="841"/>
                      <a:pt x="258" y="839"/>
                      <a:pt x="257" y="838"/>
                    </a:cubicBezTo>
                    <a:cubicBezTo>
                      <a:pt x="255" y="834"/>
                      <a:pt x="253" y="831"/>
                      <a:pt x="251" y="827"/>
                    </a:cubicBezTo>
                    <a:cubicBezTo>
                      <a:pt x="251" y="826"/>
                      <a:pt x="250" y="825"/>
                      <a:pt x="250" y="823"/>
                    </a:cubicBezTo>
                    <a:cubicBezTo>
                      <a:pt x="250" y="816"/>
                      <a:pt x="250" y="809"/>
                      <a:pt x="250" y="801"/>
                    </a:cubicBezTo>
                    <a:cubicBezTo>
                      <a:pt x="250" y="801"/>
                      <a:pt x="250" y="801"/>
                      <a:pt x="251" y="800"/>
                    </a:cubicBezTo>
                    <a:cubicBezTo>
                      <a:pt x="252" y="798"/>
                      <a:pt x="253" y="796"/>
                      <a:pt x="254" y="794"/>
                    </a:cubicBezTo>
                    <a:cubicBezTo>
                      <a:pt x="256" y="792"/>
                      <a:pt x="259" y="789"/>
                      <a:pt x="262" y="787"/>
                    </a:cubicBezTo>
                    <a:cubicBezTo>
                      <a:pt x="270" y="781"/>
                      <a:pt x="279" y="776"/>
                      <a:pt x="287" y="772"/>
                    </a:cubicBezTo>
                    <a:cubicBezTo>
                      <a:pt x="294" y="770"/>
                      <a:pt x="300" y="768"/>
                      <a:pt x="307" y="767"/>
                    </a:cubicBezTo>
                    <a:cubicBezTo>
                      <a:pt x="314" y="766"/>
                      <a:pt x="321" y="766"/>
                      <a:pt x="328" y="766"/>
                    </a:cubicBezTo>
                    <a:cubicBezTo>
                      <a:pt x="335" y="766"/>
                      <a:pt x="343" y="765"/>
                      <a:pt x="350" y="764"/>
                    </a:cubicBezTo>
                    <a:cubicBezTo>
                      <a:pt x="353" y="764"/>
                      <a:pt x="357" y="764"/>
                      <a:pt x="360" y="764"/>
                    </a:cubicBezTo>
                    <a:cubicBezTo>
                      <a:pt x="361" y="765"/>
                      <a:pt x="361" y="766"/>
                      <a:pt x="362" y="767"/>
                    </a:cubicBezTo>
                    <a:cubicBezTo>
                      <a:pt x="364" y="772"/>
                      <a:pt x="366" y="778"/>
                      <a:pt x="367" y="783"/>
                    </a:cubicBezTo>
                    <a:cubicBezTo>
                      <a:pt x="368" y="789"/>
                      <a:pt x="369" y="795"/>
                      <a:pt x="370" y="801"/>
                    </a:cubicBezTo>
                    <a:cubicBezTo>
                      <a:pt x="370" y="806"/>
                      <a:pt x="371" y="812"/>
                      <a:pt x="371" y="817"/>
                    </a:cubicBezTo>
                    <a:cubicBezTo>
                      <a:pt x="370" y="820"/>
                      <a:pt x="370" y="822"/>
                      <a:pt x="369" y="824"/>
                    </a:cubicBezTo>
                    <a:cubicBezTo>
                      <a:pt x="369" y="825"/>
                      <a:pt x="368" y="825"/>
                      <a:pt x="368" y="826"/>
                    </a:cubicBezTo>
                    <a:cubicBezTo>
                      <a:pt x="363" y="832"/>
                      <a:pt x="357" y="838"/>
                      <a:pt x="353" y="845"/>
                    </a:cubicBezTo>
                    <a:cubicBezTo>
                      <a:pt x="352" y="846"/>
                      <a:pt x="352" y="846"/>
                      <a:pt x="351" y="846"/>
                    </a:cubicBezTo>
                    <a:cubicBezTo>
                      <a:pt x="348" y="847"/>
                      <a:pt x="345" y="847"/>
                      <a:pt x="342" y="848"/>
                    </a:cubicBezTo>
                    <a:cubicBezTo>
                      <a:pt x="338" y="849"/>
                      <a:pt x="334" y="849"/>
                      <a:pt x="330" y="850"/>
                    </a:cubicBezTo>
                    <a:cubicBezTo>
                      <a:pt x="323" y="851"/>
                      <a:pt x="315" y="851"/>
                      <a:pt x="308" y="851"/>
                    </a:cubicBezTo>
                    <a:close/>
                    <a:moveTo>
                      <a:pt x="364" y="879"/>
                    </a:moveTo>
                    <a:cubicBezTo>
                      <a:pt x="365" y="874"/>
                      <a:pt x="367" y="870"/>
                      <a:pt x="368" y="865"/>
                    </a:cubicBezTo>
                    <a:cubicBezTo>
                      <a:pt x="370" y="861"/>
                      <a:pt x="372" y="857"/>
                      <a:pt x="375" y="854"/>
                    </a:cubicBezTo>
                    <a:cubicBezTo>
                      <a:pt x="379" y="849"/>
                      <a:pt x="382" y="844"/>
                      <a:pt x="386" y="840"/>
                    </a:cubicBezTo>
                    <a:cubicBezTo>
                      <a:pt x="391" y="834"/>
                      <a:pt x="396" y="830"/>
                      <a:pt x="401" y="825"/>
                    </a:cubicBezTo>
                    <a:cubicBezTo>
                      <a:pt x="403" y="823"/>
                      <a:pt x="405" y="821"/>
                      <a:pt x="407" y="819"/>
                    </a:cubicBezTo>
                    <a:cubicBezTo>
                      <a:pt x="407" y="821"/>
                      <a:pt x="407" y="823"/>
                      <a:pt x="407" y="825"/>
                    </a:cubicBezTo>
                    <a:cubicBezTo>
                      <a:pt x="407" y="834"/>
                      <a:pt x="407" y="842"/>
                      <a:pt x="407" y="851"/>
                    </a:cubicBezTo>
                    <a:cubicBezTo>
                      <a:pt x="407" y="860"/>
                      <a:pt x="407" y="868"/>
                      <a:pt x="407" y="877"/>
                    </a:cubicBezTo>
                    <a:cubicBezTo>
                      <a:pt x="406" y="881"/>
                      <a:pt x="405" y="885"/>
                      <a:pt x="404" y="890"/>
                    </a:cubicBezTo>
                    <a:cubicBezTo>
                      <a:pt x="403" y="896"/>
                      <a:pt x="403" y="902"/>
                      <a:pt x="402" y="909"/>
                    </a:cubicBezTo>
                    <a:cubicBezTo>
                      <a:pt x="400" y="920"/>
                      <a:pt x="397" y="930"/>
                      <a:pt x="393" y="941"/>
                    </a:cubicBezTo>
                    <a:cubicBezTo>
                      <a:pt x="390" y="939"/>
                      <a:pt x="388" y="938"/>
                      <a:pt x="385" y="936"/>
                    </a:cubicBezTo>
                    <a:cubicBezTo>
                      <a:pt x="382" y="933"/>
                      <a:pt x="379" y="930"/>
                      <a:pt x="376" y="927"/>
                    </a:cubicBezTo>
                    <a:cubicBezTo>
                      <a:pt x="373" y="924"/>
                      <a:pt x="370" y="921"/>
                      <a:pt x="367" y="917"/>
                    </a:cubicBezTo>
                    <a:cubicBezTo>
                      <a:pt x="367" y="916"/>
                      <a:pt x="366" y="915"/>
                      <a:pt x="366" y="914"/>
                    </a:cubicBezTo>
                    <a:cubicBezTo>
                      <a:pt x="365" y="911"/>
                      <a:pt x="364" y="909"/>
                      <a:pt x="364" y="906"/>
                    </a:cubicBezTo>
                    <a:cubicBezTo>
                      <a:pt x="363" y="897"/>
                      <a:pt x="363" y="888"/>
                      <a:pt x="364" y="879"/>
                    </a:cubicBezTo>
                    <a:close/>
                    <a:moveTo>
                      <a:pt x="402" y="794"/>
                    </a:moveTo>
                    <a:cubicBezTo>
                      <a:pt x="396" y="799"/>
                      <a:pt x="390" y="804"/>
                      <a:pt x="385" y="809"/>
                    </a:cubicBezTo>
                    <a:cubicBezTo>
                      <a:pt x="385" y="809"/>
                      <a:pt x="384" y="809"/>
                      <a:pt x="384" y="809"/>
                    </a:cubicBezTo>
                    <a:cubicBezTo>
                      <a:pt x="384" y="808"/>
                      <a:pt x="384" y="808"/>
                      <a:pt x="384" y="807"/>
                    </a:cubicBezTo>
                    <a:cubicBezTo>
                      <a:pt x="384" y="801"/>
                      <a:pt x="383" y="796"/>
                      <a:pt x="382" y="790"/>
                    </a:cubicBezTo>
                    <a:cubicBezTo>
                      <a:pt x="381" y="788"/>
                      <a:pt x="380" y="785"/>
                      <a:pt x="380" y="783"/>
                    </a:cubicBezTo>
                    <a:cubicBezTo>
                      <a:pt x="379" y="780"/>
                      <a:pt x="379" y="776"/>
                      <a:pt x="378" y="773"/>
                    </a:cubicBezTo>
                    <a:cubicBezTo>
                      <a:pt x="376" y="770"/>
                      <a:pt x="374" y="767"/>
                      <a:pt x="372" y="764"/>
                    </a:cubicBezTo>
                    <a:cubicBezTo>
                      <a:pt x="379" y="764"/>
                      <a:pt x="386" y="765"/>
                      <a:pt x="393" y="765"/>
                    </a:cubicBezTo>
                    <a:cubicBezTo>
                      <a:pt x="396" y="766"/>
                      <a:pt x="399" y="766"/>
                      <a:pt x="402" y="767"/>
                    </a:cubicBezTo>
                    <a:cubicBezTo>
                      <a:pt x="402" y="769"/>
                      <a:pt x="402" y="770"/>
                      <a:pt x="403" y="772"/>
                    </a:cubicBezTo>
                    <a:cubicBezTo>
                      <a:pt x="403" y="779"/>
                      <a:pt x="404" y="785"/>
                      <a:pt x="405" y="792"/>
                    </a:cubicBezTo>
                    <a:cubicBezTo>
                      <a:pt x="404" y="792"/>
                      <a:pt x="403" y="793"/>
                      <a:pt x="402" y="794"/>
                    </a:cubicBezTo>
                    <a:close/>
                    <a:moveTo>
                      <a:pt x="257" y="1074"/>
                    </a:moveTo>
                    <a:cubicBezTo>
                      <a:pt x="247" y="1075"/>
                      <a:pt x="236" y="1075"/>
                      <a:pt x="226" y="1075"/>
                    </a:cubicBezTo>
                    <a:cubicBezTo>
                      <a:pt x="213" y="1075"/>
                      <a:pt x="201" y="1076"/>
                      <a:pt x="188" y="1075"/>
                    </a:cubicBezTo>
                    <a:cubicBezTo>
                      <a:pt x="182" y="1073"/>
                      <a:pt x="177" y="1071"/>
                      <a:pt x="172" y="1069"/>
                    </a:cubicBezTo>
                    <a:cubicBezTo>
                      <a:pt x="167" y="1068"/>
                      <a:pt x="162" y="1066"/>
                      <a:pt x="157" y="1065"/>
                    </a:cubicBezTo>
                    <a:cubicBezTo>
                      <a:pt x="151" y="1062"/>
                      <a:pt x="146" y="1059"/>
                      <a:pt x="140" y="1055"/>
                    </a:cubicBezTo>
                    <a:cubicBezTo>
                      <a:pt x="132" y="1048"/>
                      <a:pt x="124" y="1039"/>
                      <a:pt x="117" y="1031"/>
                    </a:cubicBezTo>
                    <a:cubicBezTo>
                      <a:pt x="111" y="1025"/>
                      <a:pt x="105" y="1018"/>
                      <a:pt x="100" y="1011"/>
                    </a:cubicBezTo>
                    <a:cubicBezTo>
                      <a:pt x="96" y="1006"/>
                      <a:pt x="93" y="1002"/>
                      <a:pt x="90" y="997"/>
                    </a:cubicBezTo>
                    <a:cubicBezTo>
                      <a:pt x="86" y="991"/>
                      <a:pt x="83" y="985"/>
                      <a:pt x="80" y="979"/>
                    </a:cubicBezTo>
                    <a:cubicBezTo>
                      <a:pt x="73" y="967"/>
                      <a:pt x="67" y="955"/>
                      <a:pt x="60" y="943"/>
                    </a:cubicBezTo>
                    <a:cubicBezTo>
                      <a:pt x="57" y="935"/>
                      <a:pt x="54" y="927"/>
                      <a:pt x="51" y="919"/>
                    </a:cubicBezTo>
                    <a:cubicBezTo>
                      <a:pt x="48" y="910"/>
                      <a:pt x="46" y="901"/>
                      <a:pt x="43" y="892"/>
                    </a:cubicBezTo>
                    <a:cubicBezTo>
                      <a:pt x="40" y="884"/>
                      <a:pt x="39" y="875"/>
                      <a:pt x="37" y="866"/>
                    </a:cubicBezTo>
                    <a:cubicBezTo>
                      <a:pt x="35" y="858"/>
                      <a:pt x="33" y="849"/>
                      <a:pt x="32" y="840"/>
                    </a:cubicBezTo>
                    <a:cubicBezTo>
                      <a:pt x="31" y="832"/>
                      <a:pt x="30" y="824"/>
                      <a:pt x="29" y="815"/>
                    </a:cubicBezTo>
                    <a:cubicBezTo>
                      <a:pt x="28" y="805"/>
                      <a:pt x="28" y="795"/>
                      <a:pt x="27" y="784"/>
                    </a:cubicBezTo>
                    <a:cubicBezTo>
                      <a:pt x="27" y="775"/>
                      <a:pt x="26" y="767"/>
                      <a:pt x="27" y="758"/>
                    </a:cubicBezTo>
                    <a:cubicBezTo>
                      <a:pt x="28" y="749"/>
                      <a:pt x="28" y="740"/>
                      <a:pt x="28" y="731"/>
                    </a:cubicBezTo>
                    <a:cubicBezTo>
                      <a:pt x="29" y="728"/>
                      <a:pt x="30" y="726"/>
                      <a:pt x="31" y="723"/>
                    </a:cubicBezTo>
                    <a:cubicBezTo>
                      <a:pt x="32" y="719"/>
                      <a:pt x="33" y="715"/>
                      <a:pt x="34" y="710"/>
                    </a:cubicBezTo>
                    <a:cubicBezTo>
                      <a:pt x="37" y="702"/>
                      <a:pt x="40" y="693"/>
                      <a:pt x="43" y="685"/>
                    </a:cubicBezTo>
                    <a:cubicBezTo>
                      <a:pt x="47" y="677"/>
                      <a:pt x="51" y="669"/>
                      <a:pt x="55" y="661"/>
                    </a:cubicBezTo>
                    <a:cubicBezTo>
                      <a:pt x="58" y="656"/>
                      <a:pt x="62" y="651"/>
                      <a:pt x="65" y="646"/>
                    </a:cubicBezTo>
                    <a:cubicBezTo>
                      <a:pt x="67" y="643"/>
                      <a:pt x="69" y="640"/>
                      <a:pt x="72" y="637"/>
                    </a:cubicBezTo>
                    <a:cubicBezTo>
                      <a:pt x="79" y="628"/>
                      <a:pt x="86" y="620"/>
                      <a:pt x="94" y="612"/>
                    </a:cubicBezTo>
                    <a:cubicBezTo>
                      <a:pt x="102" y="605"/>
                      <a:pt x="110" y="597"/>
                      <a:pt x="119" y="590"/>
                    </a:cubicBezTo>
                    <a:cubicBezTo>
                      <a:pt x="131" y="582"/>
                      <a:pt x="143" y="574"/>
                      <a:pt x="156" y="568"/>
                    </a:cubicBezTo>
                    <a:cubicBezTo>
                      <a:pt x="156" y="568"/>
                      <a:pt x="155" y="569"/>
                      <a:pt x="154" y="570"/>
                    </a:cubicBezTo>
                    <a:cubicBezTo>
                      <a:pt x="148" y="576"/>
                      <a:pt x="143" y="582"/>
                      <a:pt x="138" y="588"/>
                    </a:cubicBezTo>
                    <a:cubicBezTo>
                      <a:pt x="135" y="590"/>
                      <a:pt x="133" y="593"/>
                      <a:pt x="131" y="596"/>
                    </a:cubicBezTo>
                    <a:cubicBezTo>
                      <a:pt x="126" y="601"/>
                      <a:pt x="121" y="607"/>
                      <a:pt x="117" y="613"/>
                    </a:cubicBezTo>
                    <a:cubicBezTo>
                      <a:pt x="108" y="626"/>
                      <a:pt x="103" y="642"/>
                      <a:pt x="97" y="657"/>
                    </a:cubicBezTo>
                    <a:cubicBezTo>
                      <a:pt x="97" y="656"/>
                      <a:pt x="98" y="654"/>
                      <a:pt x="98" y="653"/>
                    </a:cubicBezTo>
                    <a:cubicBezTo>
                      <a:pt x="97" y="657"/>
                      <a:pt x="95" y="662"/>
                      <a:pt x="93" y="666"/>
                    </a:cubicBezTo>
                    <a:cubicBezTo>
                      <a:pt x="92" y="670"/>
                      <a:pt x="91" y="674"/>
                      <a:pt x="90" y="677"/>
                    </a:cubicBezTo>
                    <a:cubicBezTo>
                      <a:pt x="87" y="687"/>
                      <a:pt x="85" y="696"/>
                      <a:pt x="85" y="706"/>
                    </a:cubicBezTo>
                    <a:cubicBezTo>
                      <a:pt x="84" y="714"/>
                      <a:pt x="84" y="722"/>
                      <a:pt x="83" y="730"/>
                    </a:cubicBezTo>
                    <a:cubicBezTo>
                      <a:pt x="82" y="739"/>
                      <a:pt x="82" y="748"/>
                      <a:pt x="82" y="757"/>
                    </a:cubicBezTo>
                    <a:cubicBezTo>
                      <a:pt x="82" y="774"/>
                      <a:pt x="82" y="791"/>
                      <a:pt x="83" y="808"/>
                    </a:cubicBezTo>
                    <a:cubicBezTo>
                      <a:pt x="83" y="817"/>
                      <a:pt x="84" y="827"/>
                      <a:pt x="86" y="836"/>
                    </a:cubicBezTo>
                    <a:cubicBezTo>
                      <a:pt x="88" y="843"/>
                      <a:pt x="90" y="850"/>
                      <a:pt x="92" y="856"/>
                    </a:cubicBezTo>
                    <a:cubicBezTo>
                      <a:pt x="92" y="856"/>
                      <a:pt x="92" y="856"/>
                      <a:pt x="92" y="857"/>
                    </a:cubicBezTo>
                    <a:cubicBezTo>
                      <a:pt x="93" y="863"/>
                      <a:pt x="95" y="870"/>
                      <a:pt x="97" y="876"/>
                    </a:cubicBezTo>
                    <a:cubicBezTo>
                      <a:pt x="98" y="878"/>
                      <a:pt x="98" y="881"/>
                      <a:pt x="99" y="884"/>
                    </a:cubicBezTo>
                    <a:cubicBezTo>
                      <a:pt x="101" y="891"/>
                      <a:pt x="103" y="899"/>
                      <a:pt x="105" y="906"/>
                    </a:cubicBezTo>
                    <a:cubicBezTo>
                      <a:pt x="107" y="914"/>
                      <a:pt x="108" y="922"/>
                      <a:pt x="112" y="929"/>
                    </a:cubicBezTo>
                    <a:cubicBezTo>
                      <a:pt x="115" y="937"/>
                      <a:pt x="119" y="945"/>
                      <a:pt x="123" y="953"/>
                    </a:cubicBezTo>
                    <a:cubicBezTo>
                      <a:pt x="126" y="958"/>
                      <a:pt x="128" y="963"/>
                      <a:pt x="131" y="967"/>
                    </a:cubicBezTo>
                    <a:cubicBezTo>
                      <a:pt x="131" y="968"/>
                      <a:pt x="131" y="969"/>
                      <a:pt x="131" y="970"/>
                    </a:cubicBezTo>
                    <a:cubicBezTo>
                      <a:pt x="130" y="974"/>
                      <a:pt x="130" y="978"/>
                      <a:pt x="129" y="983"/>
                    </a:cubicBezTo>
                    <a:cubicBezTo>
                      <a:pt x="129" y="993"/>
                      <a:pt x="131" y="1003"/>
                      <a:pt x="137" y="1013"/>
                    </a:cubicBezTo>
                    <a:cubicBezTo>
                      <a:pt x="141" y="1020"/>
                      <a:pt x="147" y="1026"/>
                      <a:pt x="154" y="1032"/>
                    </a:cubicBezTo>
                    <a:cubicBezTo>
                      <a:pt x="159" y="1037"/>
                      <a:pt x="166" y="1041"/>
                      <a:pt x="172" y="1045"/>
                    </a:cubicBezTo>
                    <a:cubicBezTo>
                      <a:pt x="176" y="1047"/>
                      <a:pt x="182" y="1049"/>
                      <a:pt x="186" y="1050"/>
                    </a:cubicBezTo>
                    <a:cubicBezTo>
                      <a:pt x="191" y="1051"/>
                      <a:pt x="196" y="1052"/>
                      <a:pt x="200" y="1052"/>
                    </a:cubicBezTo>
                    <a:cubicBezTo>
                      <a:pt x="204" y="1052"/>
                      <a:pt x="209" y="1053"/>
                      <a:pt x="213" y="1052"/>
                    </a:cubicBezTo>
                    <a:cubicBezTo>
                      <a:pt x="214" y="1053"/>
                      <a:pt x="214" y="1053"/>
                      <a:pt x="215" y="1054"/>
                    </a:cubicBezTo>
                    <a:cubicBezTo>
                      <a:pt x="223" y="1057"/>
                      <a:pt x="231" y="1060"/>
                      <a:pt x="239" y="1062"/>
                    </a:cubicBezTo>
                    <a:cubicBezTo>
                      <a:pt x="247" y="1064"/>
                      <a:pt x="254" y="1065"/>
                      <a:pt x="261" y="1067"/>
                    </a:cubicBezTo>
                    <a:cubicBezTo>
                      <a:pt x="265" y="1068"/>
                      <a:pt x="269" y="1069"/>
                      <a:pt x="273" y="1070"/>
                    </a:cubicBezTo>
                    <a:cubicBezTo>
                      <a:pt x="268" y="1072"/>
                      <a:pt x="262" y="1073"/>
                      <a:pt x="257" y="1074"/>
                    </a:cubicBezTo>
                    <a:close/>
                    <a:moveTo>
                      <a:pt x="327" y="1042"/>
                    </a:moveTo>
                    <a:cubicBezTo>
                      <a:pt x="322" y="1046"/>
                      <a:pt x="317" y="1049"/>
                      <a:pt x="312" y="1052"/>
                    </a:cubicBezTo>
                    <a:cubicBezTo>
                      <a:pt x="307" y="1053"/>
                      <a:pt x="302" y="1052"/>
                      <a:pt x="297" y="1052"/>
                    </a:cubicBezTo>
                    <a:cubicBezTo>
                      <a:pt x="292" y="1051"/>
                      <a:pt x="286" y="1050"/>
                      <a:pt x="281" y="1048"/>
                    </a:cubicBezTo>
                    <a:cubicBezTo>
                      <a:pt x="278" y="1047"/>
                      <a:pt x="275" y="1046"/>
                      <a:pt x="272" y="1045"/>
                    </a:cubicBezTo>
                    <a:cubicBezTo>
                      <a:pt x="269" y="1044"/>
                      <a:pt x="266" y="1043"/>
                      <a:pt x="262" y="1042"/>
                    </a:cubicBezTo>
                    <a:cubicBezTo>
                      <a:pt x="259" y="1040"/>
                      <a:pt x="255" y="1039"/>
                      <a:pt x="251" y="1038"/>
                    </a:cubicBezTo>
                    <a:cubicBezTo>
                      <a:pt x="258" y="1035"/>
                      <a:pt x="264" y="1029"/>
                      <a:pt x="270" y="1024"/>
                    </a:cubicBezTo>
                    <a:cubicBezTo>
                      <a:pt x="273" y="1022"/>
                      <a:pt x="277" y="1019"/>
                      <a:pt x="280" y="1016"/>
                    </a:cubicBezTo>
                    <a:cubicBezTo>
                      <a:pt x="283" y="1014"/>
                      <a:pt x="285" y="1011"/>
                      <a:pt x="288" y="1008"/>
                    </a:cubicBezTo>
                    <a:cubicBezTo>
                      <a:pt x="299" y="996"/>
                      <a:pt x="310" y="984"/>
                      <a:pt x="321" y="972"/>
                    </a:cubicBezTo>
                    <a:cubicBezTo>
                      <a:pt x="324" y="967"/>
                      <a:pt x="328" y="963"/>
                      <a:pt x="331" y="958"/>
                    </a:cubicBezTo>
                    <a:cubicBezTo>
                      <a:pt x="333" y="955"/>
                      <a:pt x="334" y="952"/>
                      <a:pt x="336" y="949"/>
                    </a:cubicBezTo>
                    <a:cubicBezTo>
                      <a:pt x="338" y="946"/>
                      <a:pt x="340" y="943"/>
                      <a:pt x="341" y="940"/>
                    </a:cubicBezTo>
                    <a:cubicBezTo>
                      <a:pt x="343" y="936"/>
                      <a:pt x="345" y="931"/>
                      <a:pt x="347" y="927"/>
                    </a:cubicBezTo>
                    <a:cubicBezTo>
                      <a:pt x="348" y="926"/>
                      <a:pt x="348" y="924"/>
                      <a:pt x="349" y="923"/>
                    </a:cubicBezTo>
                    <a:cubicBezTo>
                      <a:pt x="349" y="924"/>
                      <a:pt x="350" y="926"/>
                      <a:pt x="351" y="927"/>
                    </a:cubicBezTo>
                    <a:cubicBezTo>
                      <a:pt x="354" y="930"/>
                      <a:pt x="357" y="933"/>
                      <a:pt x="360" y="936"/>
                    </a:cubicBezTo>
                    <a:cubicBezTo>
                      <a:pt x="368" y="944"/>
                      <a:pt x="378" y="950"/>
                      <a:pt x="388" y="954"/>
                    </a:cubicBezTo>
                    <a:cubicBezTo>
                      <a:pt x="388" y="956"/>
                      <a:pt x="387" y="958"/>
                      <a:pt x="386" y="960"/>
                    </a:cubicBezTo>
                    <a:cubicBezTo>
                      <a:pt x="384" y="964"/>
                      <a:pt x="383" y="967"/>
                      <a:pt x="381" y="971"/>
                    </a:cubicBezTo>
                    <a:cubicBezTo>
                      <a:pt x="382" y="970"/>
                      <a:pt x="383" y="968"/>
                      <a:pt x="383" y="967"/>
                    </a:cubicBezTo>
                    <a:cubicBezTo>
                      <a:pt x="380" y="974"/>
                      <a:pt x="377" y="980"/>
                      <a:pt x="374" y="987"/>
                    </a:cubicBezTo>
                    <a:cubicBezTo>
                      <a:pt x="372" y="992"/>
                      <a:pt x="368" y="997"/>
                      <a:pt x="364" y="1002"/>
                    </a:cubicBezTo>
                    <a:cubicBezTo>
                      <a:pt x="359" y="1008"/>
                      <a:pt x="354" y="1015"/>
                      <a:pt x="349" y="1022"/>
                    </a:cubicBezTo>
                    <a:cubicBezTo>
                      <a:pt x="346" y="1025"/>
                      <a:pt x="343" y="1029"/>
                      <a:pt x="339" y="1032"/>
                    </a:cubicBezTo>
                    <a:cubicBezTo>
                      <a:pt x="335" y="1035"/>
                      <a:pt x="331" y="1039"/>
                      <a:pt x="327" y="1042"/>
                    </a:cubicBezTo>
                    <a:close/>
                    <a:moveTo>
                      <a:pt x="364" y="1063"/>
                    </a:moveTo>
                    <a:cubicBezTo>
                      <a:pt x="359" y="1066"/>
                      <a:pt x="353" y="1069"/>
                      <a:pt x="348" y="1072"/>
                    </a:cubicBezTo>
                    <a:cubicBezTo>
                      <a:pt x="345" y="1073"/>
                      <a:pt x="341" y="1074"/>
                      <a:pt x="338" y="1075"/>
                    </a:cubicBezTo>
                    <a:cubicBezTo>
                      <a:pt x="342" y="1072"/>
                      <a:pt x="347" y="1069"/>
                      <a:pt x="351" y="1065"/>
                    </a:cubicBezTo>
                    <a:cubicBezTo>
                      <a:pt x="357" y="1061"/>
                      <a:pt x="362" y="1056"/>
                      <a:pt x="367" y="1051"/>
                    </a:cubicBezTo>
                    <a:cubicBezTo>
                      <a:pt x="373" y="1045"/>
                      <a:pt x="377" y="1038"/>
                      <a:pt x="382" y="1032"/>
                    </a:cubicBezTo>
                    <a:cubicBezTo>
                      <a:pt x="389" y="1024"/>
                      <a:pt x="396" y="1016"/>
                      <a:pt x="401" y="1006"/>
                    </a:cubicBezTo>
                    <a:cubicBezTo>
                      <a:pt x="407" y="996"/>
                      <a:pt x="411" y="985"/>
                      <a:pt x="415" y="975"/>
                    </a:cubicBezTo>
                    <a:cubicBezTo>
                      <a:pt x="415" y="975"/>
                      <a:pt x="415" y="975"/>
                      <a:pt x="415" y="975"/>
                    </a:cubicBezTo>
                    <a:cubicBezTo>
                      <a:pt x="417" y="970"/>
                      <a:pt x="419" y="965"/>
                      <a:pt x="421" y="960"/>
                    </a:cubicBezTo>
                    <a:cubicBezTo>
                      <a:pt x="422" y="954"/>
                      <a:pt x="425" y="949"/>
                      <a:pt x="426" y="944"/>
                    </a:cubicBezTo>
                    <a:cubicBezTo>
                      <a:pt x="427" y="938"/>
                      <a:pt x="429" y="933"/>
                      <a:pt x="431" y="927"/>
                    </a:cubicBezTo>
                    <a:cubicBezTo>
                      <a:pt x="432" y="921"/>
                      <a:pt x="433" y="915"/>
                      <a:pt x="434" y="908"/>
                    </a:cubicBezTo>
                    <a:cubicBezTo>
                      <a:pt x="435" y="900"/>
                      <a:pt x="437" y="893"/>
                      <a:pt x="438" y="885"/>
                    </a:cubicBezTo>
                    <a:cubicBezTo>
                      <a:pt x="439" y="880"/>
                      <a:pt x="439" y="875"/>
                      <a:pt x="440" y="870"/>
                    </a:cubicBezTo>
                    <a:cubicBezTo>
                      <a:pt x="440" y="865"/>
                      <a:pt x="440" y="861"/>
                      <a:pt x="440" y="856"/>
                    </a:cubicBezTo>
                    <a:cubicBezTo>
                      <a:pt x="440" y="839"/>
                      <a:pt x="440" y="822"/>
                      <a:pt x="438" y="806"/>
                    </a:cubicBezTo>
                    <a:cubicBezTo>
                      <a:pt x="438" y="797"/>
                      <a:pt x="437" y="788"/>
                      <a:pt x="436" y="779"/>
                    </a:cubicBezTo>
                    <a:cubicBezTo>
                      <a:pt x="434" y="769"/>
                      <a:pt x="433" y="759"/>
                      <a:pt x="431" y="749"/>
                    </a:cubicBezTo>
                    <a:cubicBezTo>
                      <a:pt x="429" y="740"/>
                      <a:pt x="426" y="732"/>
                      <a:pt x="423" y="723"/>
                    </a:cubicBezTo>
                    <a:cubicBezTo>
                      <a:pt x="420" y="715"/>
                      <a:pt x="418" y="706"/>
                      <a:pt x="415" y="697"/>
                    </a:cubicBezTo>
                    <a:cubicBezTo>
                      <a:pt x="408" y="680"/>
                      <a:pt x="399" y="664"/>
                      <a:pt x="392" y="647"/>
                    </a:cubicBezTo>
                    <a:cubicBezTo>
                      <a:pt x="388" y="639"/>
                      <a:pt x="385" y="631"/>
                      <a:pt x="380" y="623"/>
                    </a:cubicBezTo>
                    <a:cubicBezTo>
                      <a:pt x="376" y="616"/>
                      <a:pt x="370" y="609"/>
                      <a:pt x="365" y="601"/>
                    </a:cubicBezTo>
                    <a:cubicBezTo>
                      <a:pt x="360" y="594"/>
                      <a:pt x="353" y="587"/>
                      <a:pt x="347" y="580"/>
                    </a:cubicBezTo>
                    <a:cubicBezTo>
                      <a:pt x="342" y="574"/>
                      <a:pt x="336" y="568"/>
                      <a:pt x="329" y="562"/>
                    </a:cubicBezTo>
                    <a:cubicBezTo>
                      <a:pt x="323" y="556"/>
                      <a:pt x="316" y="550"/>
                      <a:pt x="310" y="545"/>
                    </a:cubicBezTo>
                    <a:cubicBezTo>
                      <a:pt x="303" y="539"/>
                      <a:pt x="296" y="534"/>
                      <a:pt x="288" y="530"/>
                    </a:cubicBezTo>
                    <a:cubicBezTo>
                      <a:pt x="295" y="530"/>
                      <a:pt x="301" y="530"/>
                      <a:pt x="308" y="531"/>
                    </a:cubicBezTo>
                    <a:cubicBezTo>
                      <a:pt x="321" y="533"/>
                      <a:pt x="334" y="536"/>
                      <a:pt x="346" y="540"/>
                    </a:cubicBezTo>
                    <a:cubicBezTo>
                      <a:pt x="356" y="545"/>
                      <a:pt x="365" y="550"/>
                      <a:pt x="373" y="556"/>
                    </a:cubicBezTo>
                    <a:cubicBezTo>
                      <a:pt x="377" y="560"/>
                      <a:pt x="381" y="563"/>
                      <a:pt x="385" y="568"/>
                    </a:cubicBezTo>
                    <a:cubicBezTo>
                      <a:pt x="387" y="572"/>
                      <a:pt x="390" y="576"/>
                      <a:pt x="392" y="580"/>
                    </a:cubicBezTo>
                    <a:cubicBezTo>
                      <a:pt x="394" y="583"/>
                      <a:pt x="396" y="585"/>
                      <a:pt x="398" y="587"/>
                    </a:cubicBezTo>
                    <a:cubicBezTo>
                      <a:pt x="399" y="589"/>
                      <a:pt x="401" y="592"/>
                      <a:pt x="403" y="594"/>
                    </a:cubicBezTo>
                    <a:cubicBezTo>
                      <a:pt x="410" y="603"/>
                      <a:pt x="417" y="613"/>
                      <a:pt x="423" y="623"/>
                    </a:cubicBezTo>
                    <a:cubicBezTo>
                      <a:pt x="427" y="628"/>
                      <a:pt x="430" y="633"/>
                      <a:pt x="433" y="639"/>
                    </a:cubicBezTo>
                    <a:cubicBezTo>
                      <a:pt x="434" y="641"/>
                      <a:pt x="436" y="644"/>
                      <a:pt x="437" y="646"/>
                    </a:cubicBezTo>
                    <a:cubicBezTo>
                      <a:pt x="439" y="649"/>
                      <a:pt x="440" y="652"/>
                      <a:pt x="442" y="655"/>
                    </a:cubicBezTo>
                    <a:cubicBezTo>
                      <a:pt x="448" y="666"/>
                      <a:pt x="455" y="676"/>
                      <a:pt x="461" y="686"/>
                    </a:cubicBezTo>
                    <a:cubicBezTo>
                      <a:pt x="464" y="692"/>
                      <a:pt x="466" y="698"/>
                      <a:pt x="469" y="703"/>
                    </a:cubicBezTo>
                    <a:cubicBezTo>
                      <a:pt x="471" y="708"/>
                      <a:pt x="473" y="713"/>
                      <a:pt x="475" y="718"/>
                    </a:cubicBezTo>
                    <a:cubicBezTo>
                      <a:pt x="478" y="725"/>
                      <a:pt x="480" y="732"/>
                      <a:pt x="482" y="739"/>
                    </a:cubicBezTo>
                    <a:cubicBezTo>
                      <a:pt x="484" y="744"/>
                      <a:pt x="485" y="749"/>
                      <a:pt x="486" y="754"/>
                    </a:cubicBezTo>
                    <a:cubicBezTo>
                      <a:pt x="488" y="763"/>
                      <a:pt x="490" y="772"/>
                      <a:pt x="492" y="781"/>
                    </a:cubicBezTo>
                    <a:cubicBezTo>
                      <a:pt x="492" y="787"/>
                      <a:pt x="493" y="792"/>
                      <a:pt x="493" y="798"/>
                    </a:cubicBezTo>
                    <a:cubicBezTo>
                      <a:pt x="493" y="804"/>
                      <a:pt x="494" y="810"/>
                      <a:pt x="494" y="816"/>
                    </a:cubicBezTo>
                    <a:cubicBezTo>
                      <a:pt x="494" y="822"/>
                      <a:pt x="494" y="828"/>
                      <a:pt x="494" y="834"/>
                    </a:cubicBezTo>
                    <a:cubicBezTo>
                      <a:pt x="494" y="843"/>
                      <a:pt x="495" y="852"/>
                      <a:pt x="494" y="860"/>
                    </a:cubicBezTo>
                    <a:cubicBezTo>
                      <a:pt x="492" y="872"/>
                      <a:pt x="488" y="883"/>
                      <a:pt x="485" y="895"/>
                    </a:cubicBezTo>
                    <a:cubicBezTo>
                      <a:pt x="483" y="899"/>
                      <a:pt x="482" y="903"/>
                      <a:pt x="481" y="907"/>
                    </a:cubicBezTo>
                    <a:cubicBezTo>
                      <a:pt x="480" y="912"/>
                      <a:pt x="478" y="916"/>
                      <a:pt x="477" y="921"/>
                    </a:cubicBezTo>
                    <a:cubicBezTo>
                      <a:pt x="473" y="930"/>
                      <a:pt x="471" y="940"/>
                      <a:pt x="468" y="949"/>
                    </a:cubicBezTo>
                    <a:cubicBezTo>
                      <a:pt x="465" y="958"/>
                      <a:pt x="463" y="966"/>
                      <a:pt x="460" y="975"/>
                    </a:cubicBezTo>
                    <a:cubicBezTo>
                      <a:pt x="458" y="978"/>
                      <a:pt x="456" y="982"/>
                      <a:pt x="454" y="986"/>
                    </a:cubicBezTo>
                    <a:cubicBezTo>
                      <a:pt x="451" y="989"/>
                      <a:pt x="449" y="993"/>
                      <a:pt x="447" y="997"/>
                    </a:cubicBezTo>
                    <a:cubicBezTo>
                      <a:pt x="442" y="1004"/>
                      <a:pt x="438" y="1012"/>
                      <a:pt x="433" y="1019"/>
                    </a:cubicBezTo>
                    <a:cubicBezTo>
                      <a:pt x="431" y="1022"/>
                      <a:pt x="428" y="1024"/>
                      <a:pt x="425" y="1027"/>
                    </a:cubicBezTo>
                    <a:cubicBezTo>
                      <a:pt x="420" y="1030"/>
                      <a:pt x="415" y="1033"/>
                      <a:pt x="410" y="1037"/>
                    </a:cubicBezTo>
                    <a:cubicBezTo>
                      <a:pt x="403" y="1041"/>
                      <a:pt x="396" y="1047"/>
                      <a:pt x="388" y="1051"/>
                    </a:cubicBezTo>
                    <a:cubicBezTo>
                      <a:pt x="384" y="1054"/>
                      <a:pt x="379" y="1057"/>
                      <a:pt x="374" y="1059"/>
                    </a:cubicBezTo>
                    <a:cubicBezTo>
                      <a:pt x="371" y="1060"/>
                      <a:pt x="367" y="1062"/>
                      <a:pt x="364" y="1063"/>
                    </a:cubicBezTo>
                    <a:close/>
                    <a:moveTo>
                      <a:pt x="785" y="1121"/>
                    </a:moveTo>
                    <a:cubicBezTo>
                      <a:pt x="780" y="1123"/>
                      <a:pt x="774" y="1125"/>
                      <a:pt x="769" y="1127"/>
                    </a:cubicBezTo>
                    <a:cubicBezTo>
                      <a:pt x="758" y="1132"/>
                      <a:pt x="748" y="1137"/>
                      <a:pt x="737" y="1141"/>
                    </a:cubicBezTo>
                    <a:cubicBezTo>
                      <a:pt x="720" y="1148"/>
                      <a:pt x="703" y="1153"/>
                      <a:pt x="686" y="1158"/>
                    </a:cubicBezTo>
                    <a:cubicBezTo>
                      <a:pt x="677" y="1161"/>
                      <a:pt x="668" y="1164"/>
                      <a:pt x="659" y="1166"/>
                    </a:cubicBezTo>
                    <a:cubicBezTo>
                      <a:pt x="653" y="1167"/>
                      <a:pt x="648" y="1168"/>
                      <a:pt x="643" y="1169"/>
                    </a:cubicBezTo>
                    <a:cubicBezTo>
                      <a:pt x="639" y="1170"/>
                      <a:pt x="635" y="1171"/>
                      <a:pt x="631" y="1171"/>
                    </a:cubicBezTo>
                    <a:cubicBezTo>
                      <a:pt x="624" y="1172"/>
                      <a:pt x="617" y="1173"/>
                      <a:pt x="610" y="1173"/>
                    </a:cubicBezTo>
                    <a:cubicBezTo>
                      <a:pt x="602" y="1173"/>
                      <a:pt x="593" y="1173"/>
                      <a:pt x="585" y="1172"/>
                    </a:cubicBezTo>
                    <a:cubicBezTo>
                      <a:pt x="577" y="1172"/>
                      <a:pt x="568" y="1172"/>
                      <a:pt x="560" y="1171"/>
                    </a:cubicBezTo>
                    <a:cubicBezTo>
                      <a:pt x="553" y="1170"/>
                      <a:pt x="546" y="1170"/>
                      <a:pt x="539" y="1169"/>
                    </a:cubicBezTo>
                    <a:cubicBezTo>
                      <a:pt x="530" y="1167"/>
                      <a:pt x="522" y="1166"/>
                      <a:pt x="513" y="1164"/>
                    </a:cubicBezTo>
                    <a:cubicBezTo>
                      <a:pt x="509" y="1163"/>
                      <a:pt x="505" y="1161"/>
                      <a:pt x="501" y="1159"/>
                    </a:cubicBezTo>
                    <a:cubicBezTo>
                      <a:pt x="496" y="1158"/>
                      <a:pt x="492" y="1157"/>
                      <a:pt x="488" y="1155"/>
                    </a:cubicBezTo>
                    <a:cubicBezTo>
                      <a:pt x="480" y="1152"/>
                      <a:pt x="471" y="1149"/>
                      <a:pt x="462" y="1146"/>
                    </a:cubicBezTo>
                    <a:cubicBezTo>
                      <a:pt x="458" y="1145"/>
                      <a:pt x="454" y="1143"/>
                      <a:pt x="450" y="1142"/>
                    </a:cubicBezTo>
                    <a:cubicBezTo>
                      <a:pt x="446" y="1141"/>
                      <a:pt x="443" y="1140"/>
                      <a:pt x="440" y="1139"/>
                    </a:cubicBezTo>
                    <a:cubicBezTo>
                      <a:pt x="432" y="1135"/>
                      <a:pt x="425" y="1132"/>
                      <a:pt x="418" y="1127"/>
                    </a:cubicBezTo>
                    <a:cubicBezTo>
                      <a:pt x="411" y="1123"/>
                      <a:pt x="404" y="1118"/>
                      <a:pt x="397" y="1114"/>
                    </a:cubicBezTo>
                    <a:cubicBezTo>
                      <a:pt x="388" y="1106"/>
                      <a:pt x="379" y="1099"/>
                      <a:pt x="371" y="1091"/>
                    </a:cubicBezTo>
                    <a:cubicBezTo>
                      <a:pt x="371" y="1091"/>
                      <a:pt x="371" y="1091"/>
                      <a:pt x="371" y="1091"/>
                    </a:cubicBezTo>
                    <a:cubicBezTo>
                      <a:pt x="372" y="1090"/>
                      <a:pt x="373" y="1090"/>
                      <a:pt x="374" y="1089"/>
                    </a:cubicBezTo>
                    <a:cubicBezTo>
                      <a:pt x="376" y="1088"/>
                      <a:pt x="378" y="1087"/>
                      <a:pt x="381" y="1086"/>
                    </a:cubicBezTo>
                    <a:cubicBezTo>
                      <a:pt x="384" y="1085"/>
                      <a:pt x="386" y="1084"/>
                      <a:pt x="389" y="1083"/>
                    </a:cubicBezTo>
                    <a:cubicBezTo>
                      <a:pt x="393" y="1082"/>
                      <a:pt x="398" y="1079"/>
                      <a:pt x="402" y="1077"/>
                    </a:cubicBezTo>
                    <a:cubicBezTo>
                      <a:pt x="407" y="1075"/>
                      <a:pt x="412" y="1071"/>
                      <a:pt x="417" y="1068"/>
                    </a:cubicBezTo>
                    <a:cubicBezTo>
                      <a:pt x="421" y="1066"/>
                      <a:pt x="425" y="1064"/>
                      <a:pt x="428" y="1062"/>
                    </a:cubicBezTo>
                    <a:cubicBezTo>
                      <a:pt x="432" y="1060"/>
                      <a:pt x="436" y="1058"/>
                      <a:pt x="439" y="1056"/>
                    </a:cubicBezTo>
                    <a:cubicBezTo>
                      <a:pt x="447" y="1052"/>
                      <a:pt x="452" y="1046"/>
                      <a:pt x="457" y="1039"/>
                    </a:cubicBezTo>
                    <a:cubicBezTo>
                      <a:pt x="462" y="1033"/>
                      <a:pt x="467" y="1026"/>
                      <a:pt x="471" y="1019"/>
                    </a:cubicBezTo>
                    <a:cubicBezTo>
                      <a:pt x="475" y="1013"/>
                      <a:pt x="480" y="1006"/>
                      <a:pt x="484" y="999"/>
                    </a:cubicBezTo>
                    <a:cubicBezTo>
                      <a:pt x="488" y="994"/>
                      <a:pt x="491" y="987"/>
                      <a:pt x="492" y="981"/>
                    </a:cubicBezTo>
                    <a:cubicBezTo>
                      <a:pt x="494" y="977"/>
                      <a:pt x="494" y="973"/>
                      <a:pt x="496" y="969"/>
                    </a:cubicBezTo>
                    <a:cubicBezTo>
                      <a:pt x="501" y="953"/>
                      <a:pt x="506" y="937"/>
                      <a:pt x="511" y="920"/>
                    </a:cubicBezTo>
                    <a:cubicBezTo>
                      <a:pt x="514" y="912"/>
                      <a:pt x="516" y="904"/>
                      <a:pt x="519" y="895"/>
                    </a:cubicBezTo>
                    <a:cubicBezTo>
                      <a:pt x="524" y="882"/>
                      <a:pt x="527" y="867"/>
                      <a:pt x="527" y="852"/>
                    </a:cubicBezTo>
                    <a:cubicBezTo>
                      <a:pt x="527" y="843"/>
                      <a:pt x="527" y="833"/>
                      <a:pt x="527" y="824"/>
                    </a:cubicBezTo>
                    <a:cubicBezTo>
                      <a:pt x="526" y="816"/>
                      <a:pt x="526" y="808"/>
                      <a:pt x="525" y="800"/>
                    </a:cubicBezTo>
                    <a:cubicBezTo>
                      <a:pt x="525" y="791"/>
                      <a:pt x="524" y="781"/>
                      <a:pt x="522" y="771"/>
                    </a:cubicBezTo>
                    <a:cubicBezTo>
                      <a:pt x="521" y="763"/>
                      <a:pt x="519" y="755"/>
                      <a:pt x="518" y="746"/>
                    </a:cubicBezTo>
                    <a:cubicBezTo>
                      <a:pt x="517" y="738"/>
                      <a:pt x="514" y="730"/>
                      <a:pt x="511" y="722"/>
                    </a:cubicBezTo>
                    <a:cubicBezTo>
                      <a:pt x="510" y="718"/>
                      <a:pt x="508" y="713"/>
                      <a:pt x="507" y="708"/>
                    </a:cubicBezTo>
                    <a:cubicBezTo>
                      <a:pt x="506" y="706"/>
                      <a:pt x="505" y="703"/>
                      <a:pt x="504" y="701"/>
                    </a:cubicBezTo>
                    <a:cubicBezTo>
                      <a:pt x="502" y="696"/>
                      <a:pt x="500" y="692"/>
                      <a:pt x="498" y="687"/>
                    </a:cubicBezTo>
                    <a:cubicBezTo>
                      <a:pt x="496" y="684"/>
                      <a:pt x="495" y="680"/>
                      <a:pt x="493" y="676"/>
                    </a:cubicBezTo>
                    <a:cubicBezTo>
                      <a:pt x="491" y="672"/>
                      <a:pt x="489" y="668"/>
                      <a:pt x="487" y="665"/>
                    </a:cubicBezTo>
                    <a:cubicBezTo>
                      <a:pt x="483" y="658"/>
                      <a:pt x="478" y="651"/>
                      <a:pt x="474" y="644"/>
                    </a:cubicBezTo>
                    <a:cubicBezTo>
                      <a:pt x="470" y="637"/>
                      <a:pt x="466" y="630"/>
                      <a:pt x="462" y="622"/>
                    </a:cubicBezTo>
                    <a:cubicBezTo>
                      <a:pt x="460" y="619"/>
                      <a:pt x="458" y="616"/>
                      <a:pt x="456" y="613"/>
                    </a:cubicBezTo>
                    <a:cubicBezTo>
                      <a:pt x="454" y="609"/>
                      <a:pt x="451" y="605"/>
                      <a:pt x="449" y="601"/>
                    </a:cubicBezTo>
                    <a:cubicBezTo>
                      <a:pt x="444" y="594"/>
                      <a:pt x="439" y="587"/>
                      <a:pt x="434" y="581"/>
                    </a:cubicBezTo>
                    <a:cubicBezTo>
                      <a:pt x="430" y="575"/>
                      <a:pt x="425" y="569"/>
                      <a:pt x="421" y="563"/>
                    </a:cubicBezTo>
                    <a:cubicBezTo>
                      <a:pt x="412" y="547"/>
                      <a:pt x="399" y="533"/>
                      <a:pt x="384" y="523"/>
                    </a:cubicBezTo>
                    <a:cubicBezTo>
                      <a:pt x="376" y="518"/>
                      <a:pt x="368" y="514"/>
                      <a:pt x="360" y="510"/>
                    </a:cubicBezTo>
                    <a:cubicBezTo>
                      <a:pt x="352" y="507"/>
                      <a:pt x="344" y="505"/>
                      <a:pt x="336" y="504"/>
                    </a:cubicBezTo>
                    <a:cubicBezTo>
                      <a:pt x="328" y="502"/>
                      <a:pt x="319" y="501"/>
                      <a:pt x="310" y="500"/>
                    </a:cubicBezTo>
                    <a:cubicBezTo>
                      <a:pt x="306" y="499"/>
                      <a:pt x="303" y="499"/>
                      <a:pt x="299" y="499"/>
                    </a:cubicBezTo>
                    <a:cubicBezTo>
                      <a:pt x="295" y="499"/>
                      <a:pt x="290" y="499"/>
                      <a:pt x="286" y="500"/>
                    </a:cubicBezTo>
                    <a:cubicBezTo>
                      <a:pt x="269" y="500"/>
                      <a:pt x="252" y="503"/>
                      <a:pt x="235" y="507"/>
                    </a:cubicBezTo>
                    <a:cubicBezTo>
                      <a:pt x="227" y="508"/>
                      <a:pt x="219" y="511"/>
                      <a:pt x="211" y="513"/>
                    </a:cubicBezTo>
                    <a:cubicBezTo>
                      <a:pt x="203" y="515"/>
                      <a:pt x="195" y="517"/>
                      <a:pt x="187" y="519"/>
                    </a:cubicBezTo>
                    <a:cubicBezTo>
                      <a:pt x="187" y="519"/>
                      <a:pt x="187" y="519"/>
                      <a:pt x="186" y="519"/>
                    </a:cubicBezTo>
                    <a:cubicBezTo>
                      <a:pt x="187" y="515"/>
                      <a:pt x="188" y="511"/>
                      <a:pt x="189" y="507"/>
                    </a:cubicBezTo>
                    <a:cubicBezTo>
                      <a:pt x="192" y="495"/>
                      <a:pt x="196" y="483"/>
                      <a:pt x="200" y="471"/>
                    </a:cubicBezTo>
                    <a:cubicBezTo>
                      <a:pt x="204" y="463"/>
                      <a:pt x="208" y="455"/>
                      <a:pt x="212" y="447"/>
                    </a:cubicBezTo>
                    <a:cubicBezTo>
                      <a:pt x="215" y="443"/>
                      <a:pt x="217" y="440"/>
                      <a:pt x="220" y="436"/>
                    </a:cubicBezTo>
                    <a:cubicBezTo>
                      <a:pt x="225" y="428"/>
                      <a:pt x="229" y="420"/>
                      <a:pt x="235" y="413"/>
                    </a:cubicBezTo>
                    <a:cubicBezTo>
                      <a:pt x="236" y="411"/>
                      <a:pt x="238" y="409"/>
                      <a:pt x="239" y="407"/>
                    </a:cubicBezTo>
                    <a:cubicBezTo>
                      <a:pt x="239" y="407"/>
                      <a:pt x="239" y="407"/>
                      <a:pt x="239" y="407"/>
                    </a:cubicBezTo>
                    <a:cubicBezTo>
                      <a:pt x="248" y="396"/>
                      <a:pt x="258" y="385"/>
                      <a:pt x="269" y="374"/>
                    </a:cubicBezTo>
                    <a:cubicBezTo>
                      <a:pt x="278" y="364"/>
                      <a:pt x="289" y="354"/>
                      <a:pt x="299" y="345"/>
                    </a:cubicBezTo>
                    <a:cubicBezTo>
                      <a:pt x="308" y="339"/>
                      <a:pt x="316" y="333"/>
                      <a:pt x="325" y="327"/>
                    </a:cubicBezTo>
                    <a:cubicBezTo>
                      <a:pt x="334" y="320"/>
                      <a:pt x="344" y="315"/>
                      <a:pt x="355" y="309"/>
                    </a:cubicBezTo>
                    <a:cubicBezTo>
                      <a:pt x="359" y="306"/>
                      <a:pt x="364" y="303"/>
                      <a:pt x="369" y="300"/>
                    </a:cubicBezTo>
                    <a:cubicBezTo>
                      <a:pt x="374" y="298"/>
                      <a:pt x="379" y="295"/>
                      <a:pt x="383" y="293"/>
                    </a:cubicBezTo>
                    <a:cubicBezTo>
                      <a:pt x="393" y="288"/>
                      <a:pt x="402" y="284"/>
                      <a:pt x="412" y="280"/>
                    </a:cubicBezTo>
                    <a:cubicBezTo>
                      <a:pt x="425" y="275"/>
                      <a:pt x="437" y="270"/>
                      <a:pt x="450" y="265"/>
                    </a:cubicBezTo>
                    <a:cubicBezTo>
                      <a:pt x="453" y="263"/>
                      <a:pt x="457" y="262"/>
                      <a:pt x="460" y="260"/>
                    </a:cubicBezTo>
                    <a:cubicBezTo>
                      <a:pt x="463" y="259"/>
                      <a:pt x="465" y="259"/>
                      <a:pt x="468" y="258"/>
                    </a:cubicBezTo>
                    <a:cubicBezTo>
                      <a:pt x="473" y="260"/>
                      <a:pt x="478" y="263"/>
                      <a:pt x="483" y="266"/>
                    </a:cubicBezTo>
                    <a:cubicBezTo>
                      <a:pt x="490" y="271"/>
                      <a:pt x="498" y="276"/>
                      <a:pt x="505" y="281"/>
                    </a:cubicBezTo>
                    <a:cubicBezTo>
                      <a:pt x="517" y="292"/>
                      <a:pt x="528" y="302"/>
                      <a:pt x="540" y="313"/>
                    </a:cubicBezTo>
                    <a:cubicBezTo>
                      <a:pt x="546" y="320"/>
                      <a:pt x="553" y="326"/>
                      <a:pt x="559" y="332"/>
                    </a:cubicBezTo>
                    <a:cubicBezTo>
                      <a:pt x="565" y="338"/>
                      <a:pt x="571" y="343"/>
                      <a:pt x="577" y="348"/>
                    </a:cubicBezTo>
                    <a:cubicBezTo>
                      <a:pt x="583" y="354"/>
                      <a:pt x="589" y="360"/>
                      <a:pt x="594" y="366"/>
                    </a:cubicBezTo>
                    <a:cubicBezTo>
                      <a:pt x="600" y="372"/>
                      <a:pt x="606" y="378"/>
                      <a:pt x="611" y="385"/>
                    </a:cubicBezTo>
                    <a:cubicBezTo>
                      <a:pt x="621" y="396"/>
                      <a:pt x="630" y="408"/>
                      <a:pt x="640" y="420"/>
                    </a:cubicBezTo>
                    <a:cubicBezTo>
                      <a:pt x="644" y="425"/>
                      <a:pt x="648" y="430"/>
                      <a:pt x="652" y="436"/>
                    </a:cubicBezTo>
                    <a:cubicBezTo>
                      <a:pt x="656" y="442"/>
                      <a:pt x="659" y="448"/>
                      <a:pt x="663" y="454"/>
                    </a:cubicBezTo>
                    <a:cubicBezTo>
                      <a:pt x="667" y="460"/>
                      <a:pt x="670" y="466"/>
                      <a:pt x="673" y="472"/>
                    </a:cubicBezTo>
                    <a:cubicBezTo>
                      <a:pt x="676" y="478"/>
                      <a:pt x="679" y="484"/>
                      <a:pt x="682" y="490"/>
                    </a:cubicBezTo>
                    <a:cubicBezTo>
                      <a:pt x="689" y="502"/>
                      <a:pt x="697" y="514"/>
                      <a:pt x="703" y="527"/>
                    </a:cubicBezTo>
                    <a:cubicBezTo>
                      <a:pt x="707" y="532"/>
                      <a:pt x="710" y="538"/>
                      <a:pt x="712" y="544"/>
                    </a:cubicBezTo>
                    <a:cubicBezTo>
                      <a:pt x="715" y="551"/>
                      <a:pt x="718" y="557"/>
                      <a:pt x="721" y="564"/>
                    </a:cubicBezTo>
                    <a:cubicBezTo>
                      <a:pt x="723" y="569"/>
                      <a:pt x="725" y="573"/>
                      <a:pt x="726" y="578"/>
                    </a:cubicBezTo>
                    <a:cubicBezTo>
                      <a:pt x="727" y="582"/>
                      <a:pt x="727" y="586"/>
                      <a:pt x="728" y="590"/>
                    </a:cubicBezTo>
                    <a:cubicBezTo>
                      <a:pt x="731" y="598"/>
                      <a:pt x="734" y="606"/>
                      <a:pt x="737" y="614"/>
                    </a:cubicBezTo>
                    <a:cubicBezTo>
                      <a:pt x="739" y="622"/>
                      <a:pt x="741" y="630"/>
                      <a:pt x="743" y="638"/>
                    </a:cubicBezTo>
                    <a:cubicBezTo>
                      <a:pt x="744" y="642"/>
                      <a:pt x="744" y="647"/>
                      <a:pt x="745" y="651"/>
                    </a:cubicBezTo>
                    <a:cubicBezTo>
                      <a:pt x="745" y="655"/>
                      <a:pt x="746" y="659"/>
                      <a:pt x="747" y="663"/>
                    </a:cubicBezTo>
                    <a:cubicBezTo>
                      <a:pt x="749" y="670"/>
                      <a:pt x="751" y="678"/>
                      <a:pt x="752" y="686"/>
                    </a:cubicBezTo>
                    <a:cubicBezTo>
                      <a:pt x="754" y="694"/>
                      <a:pt x="755" y="703"/>
                      <a:pt x="756" y="712"/>
                    </a:cubicBezTo>
                    <a:cubicBezTo>
                      <a:pt x="756" y="712"/>
                      <a:pt x="757" y="713"/>
                      <a:pt x="757" y="714"/>
                    </a:cubicBezTo>
                    <a:cubicBezTo>
                      <a:pt x="758" y="728"/>
                      <a:pt x="758" y="743"/>
                      <a:pt x="759" y="757"/>
                    </a:cubicBezTo>
                    <a:cubicBezTo>
                      <a:pt x="760" y="769"/>
                      <a:pt x="761" y="780"/>
                      <a:pt x="762" y="792"/>
                    </a:cubicBezTo>
                    <a:cubicBezTo>
                      <a:pt x="761" y="794"/>
                      <a:pt x="761" y="796"/>
                      <a:pt x="761" y="798"/>
                    </a:cubicBezTo>
                    <a:cubicBezTo>
                      <a:pt x="761" y="813"/>
                      <a:pt x="760" y="828"/>
                      <a:pt x="760" y="844"/>
                    </a:cubicBezTo>
                    <a:cubicBezTo>
                      <a:pt x="760" y="852"/>
                      <a:pt x="761" y="859"/>
                      <a:pt x="762" y="867"/>
                    </a:cubicBezTo>
                    <a:cubicBezTo>
                      <a:pt x="763" y="874"/>
                      <a:pt x="764" y="882"/>
                      <a:pt x="764" y="889"/>
                    </a:cubicBezTo>
                    <a:cubicBezTo>
                      <a:pt x="764" y="905"/>
                      <a:pt x="764" y="921"/>
                      <a:pt x="765" y="937"/>
                    </a:cubicBezTo>
                    <a:cubicBezTo>
                      <a:pt x="765" y="945"/>
                      <a:pt x="765" y="952"/>
                      <a:pt x="765" y="960"/>
                    </a:cubicBezTo>
                    <a:cubicBezTo>
                      <a:pt x="766" y="968"/>
                      <a:pt x="766" y="976"/>
                      <a:pt x="767" y="984"/>
                    </a:cubicBezTo>
                    <a:cubicBezTo>
                      <a:pt x="767" y="992"/>
                      <a:pt x="767" y="999"/>
                      <a:pt x="767" y="1006"/>
                    </a:cubicBezTo>
                    <a:cubicBezTo>
                      <a:pt x="768" y="1013"/>
                      <a:pt x="768" y="1020"/>
                      <a:pt x="769" y="1028"/>
                    </a:cubicBezTo>
                    <a:cubicBezTo>
                      <a:pt x="770" y="1041"/>
                      <a:pt x="772" y="1054"/>
                      <a:pt x="774" y="1067"/>
                    </a:cubicBezTo>
                    <a:cubicBezTo>
                      <a:pt x="775" y="1072"/>
                      <a:pt x="776" y="1078"/>
                      <a:pt x="777" y="1084"/>
                    </a:cubicBezTo>
                    <a:cubicBezTo>
                      <a:pt x="778" y="1089"/>
                      <a:pt x="780" y="1094"/>
                      <a:pt x="781" y="1100"/>
                    </a:cubicBezTo>
                    <a:cubicBezTo>
                      <a:pt x="782" y="1106"/>
                      <a:pt x="785" y="1113"/>
                      <a:pt x="788" y="1119"/>
                    </a:cubicBezTo>
                    <a:cubicBezTo>
                      <a:pt x="788" y="1119"/>
                      <a:pt x="788" y="1120"/>
                      <a:pt x="789" y="1120"/>
                    </a:cubicBezTo>
                    <a:cubicBezTo>
                      <a:pt x="787" y="1121"/>
                      <a:pt x="786" y="1121"/>
                      <a:pt x="785" y="1121"/>
                    </a:cubicBezTo>
                    <a:close/>
                    <a:moveTo>
                      <a:pt x="792" y="922"/>
                    </a:moveTo>
                    <a:cubicBezTo>
                      <a:pt x="792" y="913"/>
                      <a:pt x="792" y="904"/>
                      <a:pt x="791" y="895"/>
                    </a:cubicBezTo>
                    <a:cubicBezTo>
                      <a:pt x="791" y="888"/>
                      <a:pt x="790" y="881"/>
                      <a:pt x="789" y="873"/>
                    </a:cubicBezTo>
                    <a:cubicBezTo>
                      <a:pt x="788" y="856"/>
                      <a:pt x="786" y="839"/>
                      <a:pt x="786" y="822"/>
                    </a:cubicBezTo>
                    <a:cubicBezTo>
                      <a:pt x="786" y="806"/>
                      <a:pt x="786" y="789"/>
                      <a:pt x="786" y="773"/>
                    </a:cubicBezTo>
                    <a:cubicBezTo>
                      <a:pt x="786" y="766"/>
                      <a:pt x="785" y="758"/>
                      <a:pt x="785" y="751"/>
                    </a:cubicBezTo>
                    <a:cubicBezTo>
                      <a:pt x="785" y="741"/>
                      <a:pt x="785" y="732"/>
                      <a:pt x="785" y="723"/>
                    </a:cubicBezTo>
                    <a:cubicBezTo>
                      <a:pt x="785" y="716"/>
                      <a:pt x="784" y="708"/>
                      <a:pt x="784" y="701"/>
                    </a:cubicBezTo>
                    <a:cubicBezTo>
                      <a:pt x="784" y="693"/>
                      <a:pt x="784" y="684"/>
                      <a:pt x="783" y="676"/>
                    </a:cubicBezTo>
                    <a:cubicBezTo>
                      <a:pt x="783" y="666"/>
                      <a:pt x="782" y="657"/>
                      <a:pt x="781" y="647"/>
                    </a:cubicBezTo>
                    <a:cubicBezTo>
                      <a:pt x="780" y="636"/>
                      <a:pt x="779" y="626"/>
                      <a:pt x="779" y="615"/>
                    </a:cubicBezTo>
                    <a:cubicBezTo>
                      <a:pt x="777" y="594"/>
                      <a:pt x="775" y="573"/>
                      <a:pt x="772" y="553"/>
                    </a:cubicBezTo>
                    <a:cubicBezTo>
                      <a:pt x="772" y="553"/>
                      <a:pt x="772" y="553"/>
                      <a:pt x="772" y="553"/>
                    </a:cubicBezTo>
                    <a:cubicBezTo>
                      <a:pt x="770" y="537"/>
                      <a:pt x="768" y="521"/>
                      <a:pt x="767" y="505"/>
                    </a:cubicBezTo>
                    <a:cubicBezTo>
                      <a:pt x="766" y="490"/>
                      <a:pt x="765" y="474"/>
                      <a:pt x="764" y="459"/>
                    </a:cubicBezTo>
                    <a:cubicBezTo>
                      <a:pt x="766" y="460"/>
                      <a:pt x="767" y="461"/>
                      <a:pt x="769" y="461"/>
                    </a:cubicBezTo>
                    <a:cubicBezTo>
                      <a:pt x="779" y="466"/>
                      <a:pt x="788" y="471"/>
                      <a:pt x="799" y="475"/>
                    </a:cubicBezTo>
                    <a:cubicBezTo>
                      <a:pt x="798" y="475"/>
                      <a:pt x="797" y="475"/>
                      <a:pt x="797" y="474"/>
                    </a:cubicBezTo>
                    <a:cubicBezTo>
                      <a:pt x="811" y="481"/>
                      <a:pt x="826" y="487"/>
                      <a:pt x="841" y="492"/>
                    </a:cubicBezTo>
                    <a:cubicBezTo>
                      <a:pt x="849" y="494"/>
                      <a:pt x="857" y="497"/>
                      <a:pt x="865" y="499"/>
                    </a:cubicBezTo>
                    <a:cubicBezTo>
                      <a:pt x="868" y="500"/>
                      <a:pt x="872" y="501"/>
                      <a:pt x="875" y="502"/>
                    </a:cubicBezTo>
                    <a:cubicBezTo>
                      <a:pt x="879" y="503"/>
                      <a:pt x="883" y="505"/>
                      <a:pt x="887" y="506"/>
                    </a:cubicBezTo>
                    <a:cubicBezTo>
                      <a:pt x="903" y="510"/>
                      <a:pt x="918" y="515"/>
                      <a:pt x="934" y="519"/>
                    </a:cubicBezTo>
                    <a:cubicBezTo>
                      <a:pt x="942" y="521"/>
                      <a:pt x="949" y="522"/>
                      <a:pt x="957" y="524"/>
                    </a:cubicBezTo>
                    <a:cubicBezTo>
                      <a:pt x="965" y="526"/>
                      <a:pt x="972" y="528"/>
                      <a:pt x="980" y="529"/>
                    </a:cubicBezTo>
                    <a:cubicBezTo>
                      <a:pt x="989" y="531"/>
                      <a:pt x="997" y="532"/>
                      <a:pt x="1006" y="533"/>
                    </a:cubicBezTo>
                    <a:cubicBezTo>
                      <a:pt x="1013" y="533"/>
                      <a:pt x="1021" y="533"/>
                      <a:pt x="1029" y="533"/>
                    </a:cubicBezTo>
                    <a:cubicBezTo>
                      <a:pt x="1036" y="533"/>
                      <a:pt x="1044" y="534"/>
                      <a:pt x="1052" y="534"/>
                    </a:cubicBezTo>
                    <a:cubicBezTo>
                      <a:pt x="1060" y="535"/>
                      <a:pt x="1068" y="535"/>
                      <a:pt x="1076" y="535"/>
                    </a:cubicBezTo>
                    <a:cubicBezTo>
                      <a:pt x="1092" y="535"/>
                      <a:pt x="1108" y="535"/>
                      <a:pt x="1124" y="535"/>
                    </a:cubicBezTo>
                    <a:cubicBezTo>
                      <a:pt x="1132" y="535"/>
                      <a:pt x="1139" y="534"/>
                      <a:pt x="1147" y="534"/>
                    </a:cubicBezTo>
                    <a:cubicBezTo>
                      <a:pt x="1155" y="533"/>
                      <a:pt x="1164" y="533"/>
                      <a:pt x="1172" y="534"/>
                    </a:cubicBezTo>
                    <a:cubicBezTo>
                      <a:pt x="1179" y="534"/>
                      <a:pt x="1187" y="534"/>
                      <a:pt x="1195" y="534"/>
                    </a:cubicBezTo>
                    <a:cubicBezTo>
                      <a:pt x="1195" y="536"/>
                      <a:pt x="1196" y="538"/>
                      <a:pt x="1196" y="541"/>
                    </a:cubicBezTo>
                    <a:cubicBezTo>
                      <a:pt x="1197" y="549"/>
                      <a:pt x="1197" y="558"/>
                      <a:pt x="1197" y="566"/>
                    </a:cubicBezTo>
                    <a:cubicBezTo>
                      <a:pt x="1197" y="574"/>
                      <a:pt x="1197" y="581"/>
                      <a:pt x="1198" y="589"/>
                    </a:cubicBezTo>
                    <a:cubicBezTo>
                      <a:pt x="1198" y="605"/>
                      <a:pt x="1198" y="622"/>
                      <a:pt x="1198" y="639"/>
                    </a:cubicBezTo>
                    <a:cubicBezTo>
                      <a:pt x="1198" y="647"/>
                      <a:pt x="1198" y="655"/>
                      <a:pt x="1198" y="663"/>
                    </a:cubicBezTo>
                    <a:cubicBezTo>
                      <a:pt x="1199" y="671"/>
                      <a:pt x="1200" y="679"/>
                      <a:pt x="1200" y="687"/>
                    </a:cubicBezTo>
                    <a:cubicBezTo>
                      <a:pt x="1201" y="704"/>
                      <a:pt x="1202" y="720"/>
                      <a:pt x="1203" y="737"/>
                    </a:cubicBezTo>
                    <a:cubicBezTo>
                      <a:pt x="1204" y="752"/>
                      <a:pt x="1206" y="766"/>
                      <a:pt x="1208" y="781"/>
                    </a:cubicBezTo>
                    <a:cubicBezTo>
                      <a:pt x="1209" y="791"/>
                      <a:pt x="1210" y="801"/>
                      <a:pt x="1211" y="810"/>
                    </a:cubicBezTo>
                    <a:cubicBezTo>
                      <a:pt x="1211" y="812"/>
                      <a:pt x="1211" y="813"/>
                      <a:pt x="1211" y="814"/>
                    </a:cubicBezTo>
                    <a:cubicBezTo>
                      <a:pt x="1212" y="818"/>
                      <a:pt x="1212" y="822"/>
                      <a:pt x="1213" y="826"/>
                    </a:cubicBezTo>
                    <a:cubicBezTo>
                      <a:pt x="1216" y="851"/>
                      <a:pt x="1218" y="877"/>
                      <a:pt x="1219" y="903"/>
                    </a:cubicBezTo>
                    <a:cubicBezTo>
                      <a:pt x="1220" y="916"/>
                      <a:pt x="1220" y="929"/>
                      <a:pt x="1220" y="942"/>
                    </a:cubicBezTo>
                    <a:cubicBezTo>
                      <a:pt x="1220" y="948"/>
                      <a:pt x="1220" y="954"/>
                      <a:pt x="1220" y="960"/>
                    </a:cubicBezTo>
                    <a:cubicBezTo>
                      <a:pt x="1219" y="966"/>
                      <a:pt x="1219" y="971"/>
                      <a:pt x="1219" y="976"/>
                    </a:cubicBezTo>
                    <a:cubicBezTo>
                      <a:pt x="1219" y="977"/>
                      <a:pt x="1218" y="978"/>
                      <a:pt x="1218" y="979"/>
                    </a:cubicBezTo>
                    <a:cubicBezTo>
                      <a:pt x="1213" y="983"/>
                      <a:pt x="1207" y="986"/>
                      <a:pt x="1201" y="989"/>
                    </a:cubicBezTo>
                    <a:cubicBezTo>
                      <a:pt x="1197" y="990"/>
                      <a:pt x="1194" y="992"/>
                      <a:pt x="1190" y="993"/>
                    </a:cubicBezTo>
                    <a:cubicBezTo>
                      <a:pt x="1191" y="993"/>
                      <a:pt x="1191" y="993"/>
                      <a:pt x="1192" y="993"/>
                    </a:cubicBezTo>
                    <a:cubicBezTo>
                      <a:pt x="1186" y="995"/>
                      <a:pt x="1180" y="997"/>
                      <a:pt x="1174" y="998"/>
                    </a:cubicBezTo>
                    <a:cubicBezTo>
                      <a:pt x="1168" y="1000"/>
                      <a:pt x="1162" y="1002"/>
                      <a:pt x="1157" y="1004"/>
                    </a:cubicBezTo>
                    <a:cubicBezTo>
                      <a:pt x="1150" y="1006"/>
                      <a:pt x="1144" y="1008"/>
                      <a:pt x="1138" y="1009"/>
                    </a:cubicBezTo>
                    <a:cubicBezTo>
                      <a:pt x="1133" y="1010"/>
                      <a:pt x="1128" y="1011"/>
                      <a:pt x="1124" y="1011"/>
                    </a:cubicBezTo>
                    <a:cubicBezTo>
                      <a:pt x="1108" y="1013"/>
                      <a:pt x="1093" y="1014"/>
                      <a:pt x="1077" y="1014"/>
                    </a:cubicBezTo>
                    <a:cubicBezTo>
                      <a:pt x="1069" y="1014"/>
                      <a:pt x="1061" y="1014"/>
                      <a:pt x="1053" y="1015"/>
                    </a:cubicBezTo>
                    <a:cubicBezTo>
                      <a:pt x="1044" y="1015"/>
                      <a:pt x="1036" y="1014"/>
                      <a:pt x="1027" y="1013"/>
                    </a:cubicBezTo>
                    <a:cubicBezTo>
                      <a:pt x="1006" y="1010"/>
                      <a:pt x="985" y="1007"/>
                      <a:pt x="964" y="1003"/>
                    </a:cubicBezTo>
                    <a:cubicBezTo>
                      <a:pt x="956" y="1001"/>
                      <a:pt x="947" y="998"/>
                      <a:pt x="939" y="994"/>
                    </a:cubicBezTo>
                    <a:cubicBezTo>
                      <a:pt x="934" y="993"/>
                      <a:pt x="929" y="991"/>
                      <a:pt x="924" y="990"/>
                    </a:cubicBezTo>
                    <a:cubicBezTo>
                      <a:pt x="914" y="987"/>
                      <a:pt x="904" y="983"/>
                      <a:pt x="894" y="979"/>
                    </a:cubicBezTo>
                    <a:cubicBezTo>
                      <a:pt x="879" y="972"/>
                      <a:pt x="863" y="967"/>
                      <a:pt x="847" y="961"/>
                    </a:cubicBezTo>
                    <a:cubicBezTo>
                      <a:pt x="842" y="958"/>
                      <a:pt x="836" y="956"/>
                      <a:pt x="831" y="953"/>
                    </a:cubicBezTo>
                    <a:cubicBezTo>
                      <a:pt x="825" y="950"/>
                      <a:pt x="819" y="946"/>
                      <a:pt x="814" y="942"/>
                    </a:cubicBezTo>
                    <a:cubicBezTo>
                      <a:pt x="810" y="940"/>
                      <a:pt x="805" y="937"/>
                      <a:pt x="801" y="935"/>
                    </a:cubicBezTo>
                    <a:cubicBezTo>
                      <a:pt x="798" y="934"/>
                      <a:pt x="795" y="932"/>
                      <a:pt x="793" y="931"/>
                    </a:cubicBezTo>
                    <a:cubicBezTo>
                      <a:pt x="793" y="928"/>
                      <a:pt x="793" y="925"/>
                      <a:pt x="792" y="922"/>
                    </a:cubicBezTo>
                    <a:close/>
                    <a:moveTo>
                      <a:pt x="1436" y="664"/>
                    </a:moveTo>
                    <a:cubicBezTo>
                      <a:pt x="1434" y="668"/>
                      <a:pt x="1432" y="673"/>
                      <a:pt x="1431" y="677"/>
                    </a:cubicBezTo>
                    <a:cubicBezTo>
                      <a:pt x="1429" y="681"/>
                      <a:pt x="1428" y="686"/>
                      <a:pt x="1427" y="690"/>
                    </a:cubicBezTo>
                    <a:cubicBezTo>
                      <a:pt x="1426" y="694"/>
                      <a:pt x="1425" y="698"/>
                      <a:pt x="1424" y="703"/>
                    </a:cubicBezTo>
                    <a:cubicBezTo>
                      <a:pt x="1423" y="707"/>
                      <a:pt x="1422" y="712"/>
                      <a:pt x="1421" y="716"/>
                    </a:cubicBezTo>
                    <a:cubicBezTo>
                      <a:pt x="1419" y="725"/>
                      <a:pt x="1418" y="733"/>
                      <a:pt x="1417" y="742"/>
                    </a:cubicBezTo>
                    <a:cubicBezTo>
                      <a:pt x="1416" y="750"/>
                      <a:pt x="1416" y="758"/>
                      <a:pt x="1416" y="765"/>
                    </a:cubicBezTo>
                    <a:cubicBezTo>
                      <a:pt x="1415" y="773"/>
                      <a:pt x="1415" y="782"/>
                      <a:pt x="1416" y="790"/>
                    </a:cubicBezTo>
                    <a:cubicBezTo>
                      <a:pt x="1416" y="798"/>
                      <a:pt x="1415" y="806"/>
                      <a:pt x="1416" y="814"/>
                    </a:cubicBezTo>
                    <a:cubicBezTo>
                      <a:pt x="1416" y="818"/>
                      <a:pt x="1416" y="821"/>
                      <a:pt x="1416" y="825"/>
                    </a:cubicBezTo>
                    <a:cubicBezTo>
                      <a:pt x="1416" y="828"/>
                      <a:pt x="1416" y="831"/>
                      <a:pt x="1415" y="835"/>
                    </a:cubicBezTo>
                    <a:cubicBezTo>
                      <a:pt x="1414" y="851"/>
                      <a:pt x="1415" y="868"/>
                      <a:pt x="1414" y="884"/>
                    </a:cubicBezTo>
                    <a:cubicBezTo>
                      <a:pt x="1414" y="893"/>
                      <a:pt x="1413" y="901"/>
                      <a:pt x="1412" y="910"/>
                    </a:cubicBezTo>
                    <a:cubicBezTo>
                      <a:pt x="1412" y="919"/>
                      <a:pt x="1412" y="928"/>
                      <a:pt x="1412" y="936"/>
                    </a:cubicBezTo>
                    <a:cubicBezTo>
                      <a:pt x="1412" y="954"/>
                      <a:pt x="1412" y="971"/>
                      <a:pt x="1412" y="989"/>
                    </a:cubicBezTo>
                    <a:cubicBezTo>
                      <a:pt x="1412" y="1006"/>
                      <a:pt x="1411" y="1024"/>
                      <a:pt x="1413" y="1042"/>
                    </a:cubicBezTo>
                    <a:cubicBezTo>
                      <a:pt x="1414" y="1060"/>
                      <a:pt x="1416" y="1078"/>
                      <a:pt x="1416" y="1096"/>
                    </a:cubicBezTo>
                    <a:cubicBezTo>
                      <a:pt x="1416" y="1102"/>
                      <a:pt x="1416" y="1107"/>
                      <a:pt x="1416" y="1113"/>
                    </a:cubicBezTo>
                    <a:cubicBezTo>
                      <a:pt x="1416" y="1113"/>
                      <a:pt x="1416" y="1114"/>
                      <a:pt x="1415" y="1114"/>
                    </a:cubicBezTo>
                    <a:cubicBezTo>
                      <a:pt x="1411" y="1118"/>
                      <a:pt x="1406" y="1122"/>
                      <a:pt x="1400" y="1127"/>
                    </a:cubicBezTo>
                    <a:cubicBezTo>
                      <a:pt x="1390" y="1134"/>
                      <a:pt x="1379" y="1142"/>
                      <a:pt x="1368" y="1149"/>
                    </a:cubicBezTo>
                    <a:cubicBezTo>
                      <a:pt x="1358" y="1155"/>
                      <a:pt x="1347" y="1162"/>
                      <a:pt x="1336" y="1167"/>
                    </a:cubicBezTo>
                    <a:cubicBezTo>
                      <a:pt x="1331" y="1168"/>
                      <a:pt x="1327" y="1170"/>
                      <a:pt x="1322" y="1171"/>
                    </a:cubicBezTo>
                    <a:cubicBezTo>
                      <a:pt x="1317" y="1173"/>
                      <a:pt x="1312" y="1174"/>
                      <a:pt x="1307" y="1176"/>
                    </a:cubicBezTo>
                    <a:cubicBezTo>
                      <a:pt x="1301" y="1177"/>
                      <a:pt x="1296" y="1179"/>
                      <a:pt x="1291" y="1181"/>
                    </a:cubicBezTo>
                    <a:cubicBezTo>
                      <a:pt x="1285" y="1183"/>
                      <a:pt x="1280" y="1185"/>
                      <a:pt x="1274" y="1188"/>
                    </a:cubicBezTo>
                    <a:cubicBezTo>
                      <a:pt x="1272" y="1189"/>
                      <a:pt x="1270" y="1189"/>
                      <a:pt x="1268" y="1190"/>
                    </a:cubicBezTo>
                    <a:cubicBezTo>
                      <a:pt x="1261" y="1191"/>
                      <a:pt x="1254" y="1192"/>
                      <a:pt x="1246" y="1193"/>
                    </a:cubicBezTo>
                    <a:cubicBezTo>
                      <a:pt x="1239" y="1195"/>
                      <a:pt x="1231" y="1196"/>
                      <a:pt x="1223" y="1197"/>
                    </a:cubicBezTo>
                    <a:cubicBezTo>
                      <a:pt x="1215" y="1198"/>
                      <a:pt x="1208" y="1200"/>
                      <a:pt x="1200" y="1201"/>
                    </a:cubicBezTo>
                    <a:cubicBezTo>
                      <a:pt x="1194" y="1201"/>
                      <a:pt x="1189" y="1202"/>
                      <a:pt x="1183" y="1202"/>
                    </a:cubicBezTo>
                    <a:cubicBezTo>
                      <a:pt x="1176" y="1202"/>
                      <a:pt x="1169" y="1202"/>
                      <a:pt x="1162" y="1202"/>
                    </a:cubicBezTo>
                    <a:cubicBezTo>
                      <a:pt x="1148" y="1201"/>
                      <a:pt x="1134" y="1200"/>
                      <a:pt x="1120" y="1200"/>
                    </a:cubicBezTo>
                    <a:cubicBezTo>
                      <a:pt x="1113" y="1200"/>
                      <a:pt x="1106" y="1199"/>
                      <a:pt x="1099" y="1199"/>
                    </a:cubicBezTo>
                    <a:cubicBezTo>
                      <a:pt x="1092" y="1199"/>
                      <a:pt x="1085" y="1198"/>
                      <a:pt x="1079" y="1198"/>
                    </a:cubicBezTo>
                    <a:cubicBezTo>
                      <a:pt x="1065" y="1197"/>
                      <a:pt x="1051" y="1196"/>
                      <a:pt x="1038" y="1194"/>
                    </a:cubicBezTo>
                    <a:cubicBezTo>
                      <a:pt x="1029" y="1193"/>
                      <a:pt x="1020" y="1192"/>
                      <a:pt x="1012" y="1191"/>
                    </a:cubicBezTo>
                    <a:cubicBezTo>
                      <a:pt x="993" y="1188"/>
                      <a:pt x="974" y="1186"/>
                      <a:pt x="956" y="1181"/>
                    </a:cubicBezTo>
                    <a:cubicBezTo>
                      <a:pt x="943" y="1177"/>
                      <a:pt x="930" y="1172"/>
                      <a:pt x="917" y="1167"/>
                    </a:cubicBezTo>
                    <a:cubicBezTo>
                      <a:pt x="913" y="1165"/>
                      <a:pt x="909" y="1163"/>
                      <a:pt x="905" y="1161"/>
                    </a:cubicBezTo>
                    <a:cubicBezTo>
                      <a:pt x="900" y="1159"/>
                      <a:pt x="895" y="1157"/>
                      <a:pt x="890" y="1154"/>
                    </a:cubicBezTo>
                    <a:cubicBezTo>
                      <a:pt x="881" y="1149"/>
                      <a:pt x="872" y="1145"/>
                      <a:pt x="863" y="1140"/>
                    </a:cubicBezTo>
                    <a:cubicBezTo>
                      <a:pt x="858" y="1137"/>
                      <a:pt x="854" y="1135"/>
                      <a:pt x="849" y="1132"/>
                    </a:cubicBezTo>
                    <a:cubicBezTo>
                      <a:pt x="845" y="1130"/>
                      <a:pt x="840" y="1127"/>
                      <a:pt x="835" y="1124"/>
                    </a:cubicBezTo>
                    <a:cubicBezTo>
                      <a:pt x="832" y="1121"/>
                      <a:pt x="830" y="1118"/>
                      <a:pt x="827" y="1115"/>
                    </a:cubicBezTo>
                    <a:cubicBezTo>
                      <a:pt x="825" y="1112"/>
                      <a:pt x="823" y="1110"/>
                      <a:pt x="821" y="1108"/>
                    </a:cubicBezTo>
                    <a:cubicBezTo>
                      <a:pt x="818" y="1103"/>
                      <a:pt x="816" y="1099"/>
                      <a:pt x="813" y="1094"/>
                    </a:cubicBezTo>
                    <a:cubicBezTo>
                      <a:pt x="812" y="1090"/>
                      <a:pt x="810" y="1086"/>
                      <a:pt x="809" y="1082"/>
                    </a:cubicBezTo>
                    <a:cubicBezTo>
                      <a:pt x="809" y="1083"/>
                      <a:pt x="809" y="1084"/>
                      <a:pt x="810" y="1084"/>
                    </a:cubicBezTo>
                    <a:cubicBezTo>
                      <a:pt x="807" y="1078"/>
                      <a:pt x="806" y="1071"/>
                      <a:pt x="804" y="1064"/>
                    </a:cubicBezTo>
                    <a:cubicBezTo>
                      <a:pt x="802" y="1057"/>
                      <a:pt x="801" y="1050"/>
                      <a:pt x="800" y="1042"/>
                    </a:cubicBezTo>
                    <a:cubicBezTo>
                      <a:pt x="800" y="1044"/>
                      <a:pt x="801" y="1045"/>
                      <a:pt x="801" y="1046"/>
                    </a:cubicBezTo>
                    <a:cubicBezTo>
                      <a:pt x="800" y="1038"/>
                      <a:pt x="798" y="1029"/>
                      <a:pt x="797" y="1020"/>
                    </a:cubicBezTo>
                    <a:cubicBezTo>
                      <a:pt x="796" y="1007"/>
                      <a:pt x="795" y="994"/>
                      <a:pt x="794" y="981"/>
                    </a:cubicBezTo>
                    <a:cubicBezTo>
                      <a:pt x="794" y="978"/>
                      <a:pt x="794" y="974"/>
                      <a:pt x="794" y="971"/>
                    </a:cubicBezTo>
                    <a:cubicBezTo>
                      <a:pt x="794" y="964"/>
                      <a:pt x="793" y="958"/>
                      <a:pt x="793" y="951"/>
                    </a:cubicBezTo>
                    <a:cubicBezTo>
                      <a:pt x="794" y="952"/>
                      <a:pt x="795" y="953"/>
                      <a:pt x="797" y="954"/>
                    </a:cubicBezTo>
                    <a:cubicBezTo>
                      <a:pt x="806" y="959"/>
                      <a:pt x="814" y="967"/>
                      <a:pt x="823" y="972"/>
                    </a:cubicBezTo>
                    <a:cubicBezTo>
                      <a:pt x="827" y="975"/>
                      <a:pt x="833" y="978"/>
                      <a:pt x="837" y="980"/>
                    </a:cubicBezTo>
                    <a:cubicBezTo>
                      <a:pt x="841" y="982"/>
                      <a:pt x="844" y="984"/>
                      <a:pt x="847" y="986"/>
                    </a:cubicBezTo>
                    <a:cubicBezTo>
                      <a:pt x="854" y="989"/>
                      <a:pt x="861" y="993"/>
                      <a:pt x="869" y="996"/>
                    </a:cubicBezTo>
                    <a:cubicBezTo>
                      <a:pt x="876" y="1000"/>
                      <a:pt x="883" y="1004"/>
                      <a:pt x="890" y="1007"/>
                    </a:cubicBezTo>
                    <a:cubicBezTo>
                      <a:pt x="899" y="1011"/>
                      <a:pt x="907" y="1014"/>
                      <a:pt x="916" y="1017"/>
                    </a:cubicBezTo>
                    <a:cubicBezTo>
                      <a:pt x="924" y="1020"/>
                      <a:pt x="931" y="1023"/>
                      <a:pt x="939" y="1026"/>
                    </a:cubicBezTo>
                    <a:cubicBezTo>
                      <a:pt x="946" y="1028"/>
                      <a:pt x="952" y="1031"/>
                      <a:pt x="960" y="1032"/>
                    </a:cubicBezTo>
                    <a:cubicBezTo>
                      <a:pt x="964" y="1033"/>
                      <a:pt x="969" y="1034"/>
                      <a:pt x="973" y="1035"/>
                    </a:cubicBezTo>
                    <a:cubicBezTo>
                      <a:pt x="981" y="1037"/>
                      <a:pt x="990" y="1039"/>
                      <a:pt x="998" y="1040"/>
                    </a:cubicBezTo>
                    <a:cubicBezTo>
                      <a:pt x="1015" y="1043"/>
                      <a:pt x="1031" y="1047"/>
                      <a:pt x="1048" y="1047"/>
                    </a:cubicBezTo>
                    <a:cubicBezTo>
                      <a:pt x="1064" y="1047"/>
                      <a:pt x="1080" y="1048"/>
                      <a:pt x="1096" y="1047"/>
                    </a:cubicBezTo>
                    <a:cubicBezTo>
                      <a:pt x="1104" y="1046"/>
                      <a:pt x="1112" y="1045"/>
                      <a:pt x="1120" y="1045"/>
                    </a:cubicBezTo>
                    <a:cubicBezTo>
                      <a:pt x="1128" y="1044"/>
                      <a:pt x="1137" y="1042"/>
                      <a:pt x="1146" y="1041"/>
                    </a:cubicBezTo>
                    <a:cubicBezTo>
                      <a:pt x="1153" y="1040"/>
                      <a:pt x="1161" y="1037"/>
                      <a:pt x="1168" y="1035"/>
                    </a:cubicBezTo>
                    <a:cubicBezTo>
                      <a:pt x="1175" y="1032"/>
                      <a:pt x="1183" y="1030"/>
                      <a:pt x="1191" y="1028"/>
                    </a:cubicBezTo>
                    <a:cubicBezTo>
                      <a:pt x="1194" y="1028"/>
                      <a:pt x="1198" y="1026"/>
                      <a:pt x="1201" y="1025"/>
                    </a:cubicBezTo>
                    <a:cubicBezTo>
                      <a:pt x="1207" y="1023"/>
                      <a:pt x="1213" y="1021"/>
                      <a:pt x="1218" y="1019"/>
                    </a:cubicBezTo>
                    <a:cubicBezTo>
                      <a:pt x="1222" y="1017"/>
                      <a:pt x="1225" y="1015"/>
                      <a:pt x="1229" y="1013"/>
                    </a:cubicBezTo>
                    <a:cubicBezTo>
                      <a:pt x="1230" y="1013"/>
                      <a:pt x="1232" y="1012"/>
                      <a:pt x="1234" y="1011"/>
                    </a:cubicBezTo>
                    <a:cubicBezTo>
                      <a:pt x="1234" y="1010"/>
                      <a:pt x="1235" y="1010"/>
                      <a:pt x="1236" y="1009"/>
                    </a:cubicBezTo>
                    <a:cubicBezTo>
                      <a:pt x="1239" y="1007"/>
                      <a:pt x="1242" y="1005"/>
                      <a:pt x="1244" y="1002"/>
                    </a:cubicBezTo>
                    <a:cubicBezTo>
                      <a:pt x="1252" y="993"/>
                      <a:pt x="1252" y="981"/>
                      <a:pt x="1251" y="969"/>
                    </a:cubicBezTo>
                    <a:cubicBezTo>
                      <a:pt x="1251" y="961"/>
                      <a:pt x="1251" y="954"/>
                      <a:pt x="1251" y="946"/>
                    </a:cubicBezTo>
                    <a:cubicBezTo>
                      <a:pt x="1250" y="930"/>
                      <a:pt x="1250" y="914"/>
                      <a:pt x="1249" y="898"/>
                    </a:cubicBezTo>
                    <a:cubicBezTo>
                      <a:pt x="1248" y="881"/>
                      <a:pt x="1247" y="863"/>
                      <a:pt x="1246" y="846"/>
                    </a:cubicBezTo>
                    <a:cubicBezTo>
                      <a:pt x="1245" y="838"/>
                      <a:pt x="1244" y="829"/>
                      <a:pt x="1243" y="821"/>
                    </a:cubicBezTo>
                    <a:cubicBezTo>
                      <a:pt x="1242" y="817"/>
                      <a:pt x="1242" y="812"/>
                      <a:pt x="1241" y="808"/>
                    </a:cubicBezTo>
                    <a:cubicBezTo>
                      <a:pt x="1241" y="807"/>
                      <a:pt x="1241" y="806"/>
                      <a:pt x="1241" y="804"/>
                    </a:cubicBezTo>
                    <a:cubicBezTo>
                      <a:pt x="1239" y="789"/>
                      <a:pt x="1237" y="773"/>
                      <a:pt x="1236" y="758"/>
                    </a:cubicBezTo>
                    <a:cubicBezTo>
                      <a:pt x="1234" y="741"/>
                      <a:pt x="1234" y="724"/>
                      <a:pt x="1233" y="707"/>
                    </a:cubicBezTo>
                    <a:cubicBezTo>
                      <a:pt x="1232" y="699"/>
                      <a:pt x="1232" y="691"/>
                      <a:pt x="1231" y="684"/>
                    </a:cubicBezTo>
                    <a:cubicBezTo>
                      <a:pt x="1230" y="675"/>
                      <a:pt x="1230" y="667"/>
                      <a:pt x="1230" y="658"/>
                    </a:cubicBezTo>
                    <a:cubicBezTo>
                      <a:pt x="1230" y="642"/>
                      <a:pt x="1230" y="626"/>
                      <a:pt x="1230" y="610"/>
                    </a:cubicBezTo>
                    <a:cubicBezTo>
                      <a:pt x="1230" y="594"/>
                      <a:pt x="1231" y="577"/>
                      <a:pt x="1231" y="560"/>
                    </a:cubicBezTo>
                    <a:cubicBezTo>
                      <a:pt x="1231" y="547"/>
                      <a:pt x="1230" y="534"/>
                      <a:pt x="1227" y="522"/>
                    </a:cubicBezTo>
                    <a:cubicBezTo>
                      <a:pt x="1226" y="519"/>
                      <a:pt x="1225" y="516"/>
                      <a:pt x="1224" y="514"/>
                    </a:cubicBezTo>
                    <a:cubicBezTo>
                      <a:pt x="1223" y="511"/>
                      <a:pt x="1221" y="509"/>
                      <a:pt x="1219" y="507"/>
                    </a:cubicBezTo>
                    <a:cubicBezTo>
                      <a:pt x="1215" y="502"/>
                      <a:pt x="1208" y="500"/>
                      <a:pt x="1202" y="501"/>
                    </a:cubicBezTo>
                    <a:cubicBezTo>
                      <a:pt x="1198" y="501"/>
                      <a:pt x="1195" y="502"/>
                      <a:pt x="1191" y="502"/>
                    </a:cubicBezTo>
                    <a:cubicBezTo>
                      <a:pt x="1175" y="502"/>
                      <a:pt x="1160" y="503"/>
                      <a:pt x="1144" y="503"/>
                    </a:cubicBezTo>
                    <a:cubicBezTo>
                      <a:pt x="1128" y="504"/>
                      <a:pt x="1112" y="504"/>
                      <a:pt x="1095" y="504"/>
                    </a:cubicBezTo>
                    <a:cubicBezTo>
                      <a:pt x="1077" y="504"/>
                      <a:pt x="1059" y="504"/>
                      <a:pt x="1040" y="503"/>
                    </a:cubicBezTo>
                    <a:cubicBezTo>
                      <a:pt x="1031" y="502"/>
                      <a:pt x="1022" y="503"/>
                      <a:pt x="1013" y="502"/>
                    </a:cubicBezTo>
                    <a:cubicBezTo>
                      <a:pt x="1004" y="502"/>
                      <a:pt x="996" y="502"/>
                      <a:pt x="987" y="501"/>
                    </a:cubicBezTo>
                    <a:cubicBezTo>
                      <a:pt x="980" y="500"/>
                      <a:pt x="972" y="498"/>
                      <a:pt x="965" y="497"/>
                    </a:cubicBezTo>
                    <a:cubicBezTo>
                      <a:pt x="957" y="496"/>
                      <a:pt x="949" y="495"/>
                      <a:pt x="942" y="493"/>
                    </a:cubicBezTo>
                    <a:cubicBezTo>
                      <a:pt x="934" y="491"/>
                      <a:pt x="926" y="490"/>
                      <a:pt x="918" y="488"/>
                    </a:cubicBezTo>
                    <a:cubicBezTo>
                      <a:pt x="910" y="487"/>
                      <a:pt x="902" y="485"/>
                      <a:pt x="895" y="483"/>
                    </a:cubicBezTo>
                    <a:cubicBezTo>
                      <a:pt x="887" y="481"/>
                      <a:pt x="879" y="479"/>
                      <a:pt x="871" y="478"/>
                    </a:cubicBezTo>
                    <a:cubicBezTo>
                      <a:pt x="863" y="476"/>
                      <a:pt x="856" y="474"/>
                      <a:pt x="848" y="472"/>
                    </a:cubicBezTo>
                    <a:cubicBezTo>
                      <a:pt x="833" y="469"/>
                      <a:pt x="818" y="464"/>
                      <a:pt x="803" y="460"/>
                    </a:cubicBezTo>
                    <a:cubicBezTo>
                      <a:pt x="791" y="456"/>
                      <a:pt x="779" y="452"/>
                      <a:pt x="768" y="448"/>
                    </a:cubicBezTo>
                    <a:cubicBezTo>
                      <a:pt x="766" y="447"/>
                      <a:pt x="764" y="447"/>
                      <a:pt x="763" y="446"/>
                    </a:cubicBezTo>
                    <a:cubicBezTo>
                      <a:pt x="762" y="432"/>
                      <a:pt x="760" y="419"/>
                      <a:pt x="758" y="405"/>
                    </a:cubicBezTo>
                    <a:cubicBezTo>
                      <a:pt x="757" y="396"/>
                      <a:pt x="756" y="387"/>
                      <a:pt x="755" y="378"/>
                    </a:cubicBezTo>
                    <a:cubicBezTo>
                      <a:pt x="755" y="370"/>
                      <a:pt x="755" y="363"/>
                      <a:pt x="754" y="355"/>
                    </a:cubicBezTo>
                    <a:cubicBezTo>
                      <a:pt x="754" y="352"/>
                      <a:pt x="754" y="350"/>
                      <a:pt x="754" y="347"/>
                    </a:cubicBezTo>
                    <a:cubicBezTo>
                      <a:pt x="756" y="348"/>
                      <a:pt x="758" y="349"/>
                      <a:pt x="760" y="349"/>
                    </a:cubicBezTo>
                    <a:cubicBezTo>
                      <a:pt x="768" y="352"/>
                      <a:pt x="776" y="353"/>
                      <a:pt x="784" y="356"/>
                    </a:cubicBezTo>
                    <a:cubicBezTo>
                      <a:pt x="792" y="358"/>
                      <a:pt x="801" y="360"/>
                      <a:pt x="809" y="362"/>
                    </a:cubicBezTo>
                    <a:cubicBezTo>
                      <a:pt x="822" y="365"/>
                      <a:pt x="834" y="368"/>
                      <a:pt x="846" y="371"/>
                    </a:cubicBezTo>
                    <a:cubicBezTo>
                      <a:pt x="860" y="375"/>
                      <a:pt x="874" y="375"/>
                      <a:pt x="887" y="377"/>
                    </a:cubicBezTo>
                    <a:cubicBezTo>
                      <a:pt x="904" y="379"/>
                      <a:pt x="921" y="381"/>
                      <a:pt x="938" y="382"/>
                    </a:cubicBezTo>
                    <a:cubicBezTo>
                      <a:pt x="943" y="382"/>
                      <a:pt x="949" y="382"/>
                      <a:pt x="954" y="382"/>
                    </a:cubicBezTo>
                    <a:cubicBezTo>
                      <a:pt x="956" y="383"/>
                      <a:pt x="958" y="383"/>
                      <a:pt x="960" y="384"/>
                    </a:cubicBezTo>
                    <a:cubicBezTo>
                      <a:pt x="976" y="387"/>
                      <a:pt x="992" y="390"/>
                      <a:pt x="1009" y="392"/>
                    </a:cubicBezTo>
                    <a:cubicBezTo>
                      <a:pt x="1018" y="394"/>
                      <a:pt x="1026" y="395"/>
                      <a:pt x="1035" y="395"/>
                    </a:cubicBezTo>
                    <a:cubicBezTo>
                      <a:pt x="1043" y="396"/>
                      <a:pt x="1051" y="396"/>
                      <a:pt x="1058" y="397"/>
                    </a:cubicBezTo>
                    <a:cubicBezTo>
                      <a:pt x="1075" y="398"/>
                      <a:pt x="1091" y="399"/>
                      <a:pt x="1108" y="399"/>
                    </a:cubicBezTo>
                    <a:cubicBezTo>
                      <a:pt x="1134" y="399"/>
                      <a:pt x="1160" y="398"/>
                      <a:pt x="1186" y="398"/>
                    </a:cubicBezTo>
                    <a:cubicBezTo>
                      <a:pt x="1199" y="398"/>
                      <a:pt x="1212" y="398"/>
                      <a:pt x="1225" y="398"/>
                    </a:cubicBezTo>
                    <a:cubicBezTo>
                      <a:pt x="1232" y="397"/>
                      <a:pt x="1239" y="398"/>
                      <a:pt x="1245" y="397"/>
                    </a:cubicBezTo>
                    <a:cubicBezTo>
                      <a:pt x="1252" y="396"/>
                      <a:pt x="1258" y="395"/>
                      <a:pt x="1265" y="394"/>
                    </a:cubicBezTo>
                    <a:cubicBezTo>
                      <a:pt x="1276" y="393"/>
                      <a:pt x="1288" y="392"/>
                      <a:pt x="1299" y="390"/>
                    </a:cubicBezTo>
                    <a:cubicBezTo>
                      <a:pt x="1298" y="390"/>
                      <a:pt x="1297" y="391"/>
                      <a:pt x="1296" y="391"/>
                    </a:cubicBezTo>
                    <a:cubicBezTo>
                      <a:pt x="1307" y="390"/>
                      <a:pt x="1318" y="388"/>
                      <a:pt x="1328" y="387"/>
                    </a:cubicBezTo>
                    <a:cubicBezTo>
                      <a:pt x="1339" y="385"/>
                      <a:pt x="1350" y="382"/>
                      <a:pt x="1360" y="380"/>
                    </a:cubicBezTo>
                    <a:cubicBezTo>
                      <a:pt x="1364" y="379"/>
                      <a:pt x="1367" y="378"/>
                      <a:pt x="1371" y="377"/>
                    </a:cubicBezTo>
                    <a:cubicBezTo>
                      <a:pt x="1372" y="377"/>
                      <a:pt x="1373" y="376"/>
                      <a:pt x="1374" y="376"/>
                    </a:cubicBezTo>
                    <a:cubicBezTo>
                      <a:pt x="1389" y="373"/>
                      <a:pt x="1405" y="369"/>
                      <a:pt x="1420" y="364"/>
                    </a:cubicBezTo>
                    <a:cubicBezTo>
                      <a:pt x="1427" y="362"/>
                      <a:pt x="1434" y="360"/>
                      <a:pt x="1441" y="357"/>
                    </a:cubicBezTo>
                    <a:cubicBezTo>
                      <a:pt x="1446" y="355"/>
                      <a:pt x="1452" y="353"/>
                      <a:pt x="1456" y="350"/>
                    </a:cubicBezTo>
                    <a:cubicBezTo>
                      <a:pt x="1457" y="350"/>
                      <a:pt x="1457" y="350"/>
                      <a:pt x="1458" y="349"/>
                    </a:cubicBezTo>
                    <a:cubicBezTo>
                      <a:pt x="1458" y="350"/>
                      <a:pt x="1458" y="350"/>
                      <a:pt x="1458" y="350"/>
                    </a:cubicBezTo>
                    <a:cubicBezTo>
                      <a:pt x="1458" y="359"/>
                      <a:pt x="1457" y="367"/>
                      <a:pt x="1456" y="376"/>
                    </a:cubicBezTo>
                    <a:cubicBezTo>
                      <a:pt x="1455" y="384"/>
                      <a:pt x="1454" y="393"/>
                      <a:pt x="1453" y="401"/>
                    </a:cubicBezTo>
                    <a:cubicBezTo>
                      <a:pt x="1452" y="408"/>
                      <a:pt x="1452" y="416"/>
                      <a:pt x="1452" y="424"/>
                    </a:cubicBezTo>
                    <a:cubicBezTo>
                      <a:pt x="1451" y="440"/>
                      <a:pt x="1449" y="457"/>
                      <a:pt x="1448" y="473"/>
                    </a:cubicBezTo>
                    <a:cubicBezTo>
                      <a:pt x="1447" y="506"/>
                      <a:pt x="1447" y="539"/>
                      <a:pt x="1447" y="572"/>
                    </a:cubicBezTo>
                    <a:cubicBezTo>
                      <a:pt x="1446" y="596"/>
                      <a:pt x="1447" y="621"/>
                      <a:pt x="1447" y="646"/>
                    </a:cubicBezTo>
                    <a:cubicBezTo>
                      <a:pt x="1443" y="652"/>
                      <a:pt x="1440" y="658"/>
                      <a:pt x="1436" y="664"/>
                    </a:cubicBezTo>
                    <a:close/>
                    <a:moveTo>
                      <a:pt x="1884" y="1192"/>
                    </a:moveTo>
                    <a:cubicBezTo>
                      <a:pt x="1884" y="1193"/>
                      <a:pt x="1883" y="1194"/>
                      <a:pt x="1883" y="1195"/>
                    </a:cubicBezTo>
                    <a:cubicBezTo>
                      <a:pt x="1882" y="1196"/>
                      <a:pt x="1881" y="1198"/>
                      <a:pt x="1880" y="1199"/>
                    </a:cubicBezTo>
                    <a:cubicBezTo>
                      <a:pt x="1876" y="1204"/>
                      <a:pt x="1872" y="1211"/>
                      <a:pt x="1868" y="1216"/>
                    </a:cubicBezTo>
                    <a:cubicBezTo>
                      <a:pt x="1863" y="1223"/>
                      <a:pt x="1857" y="1228"/>
                      <a:pt x="1851" y="1234"/>
                    </a:cubicBezTo>
                    <a:cubicBezTo>
                      <a:pt x="1848" y="1237"/>
                      <a:pt x="1845" y="1240"/>
                      <a:pt x="1842" y="1243"/>
                    </a:cubicBezTo>
                    <a:cubicBezTo>
                      <a:pt x="1838" y="1246"/>
                      <a:pt x="1834" y="1249"/>
                      <a:pt x="1831" y="1252"/>
                    </a:cubicBezTo>
                    <a:cubicBezTo>
                      <a:pt x="1828" y="1254"/>
                      <a:pt x="1824" y="1256"/>
                      <a:pt x="1821" y="1258"/>
                    </a:cubicBezTo>
                    <a:cubicBezTo>
                      <a:pt x="1819" y="1259"/>
                      <a:pt x="1817" y="1260"/>
                      <a:pt x="1815" y="1261"/>
                    </a:cubicBezTo>
                    <a:cubicBezTo>
                      <a:pt x="1811" y="1262"/>
                      <a:pt x="1806" y="1263"/>
                      <a:pt x="1802" y="1265"/>
                    </a:cubicBezTo>
                    <a:cubicBezTo>
                      <a:pt x="1796" y="1267"/>
                      <a:pt x="1789" y="1270"/>
                      <a:pt x="1783" y="1271"/>
                    </a:cubicBezTo>
                    <a:cubicBezTo>
                      <a:pt x="1774" y="1273"/>
                      <a:pt x="1766" y="1275"/>
                      <a:pt x="1757" y="1276"/>
                    </a:cubicBezTo>
                    <a:cubicBezTo>
                      <a:pt x="1750" y="1277"/>
                      <a:pt x="1744" y="1276"/>
                      <a:pt x="1737" y="1276"/>
                    </a:cubicBezTo>
                    <a:cubicBezTo>
                      <a:pt x="1730" y="1276"/>
                      <a:pt x="1722" y="1276"/>
                      <a:pt x="1715" y="1276"/>
                    </a:cubicBezTo>
                    <a:cubicBezTo>
                      <a:pt x="1707" y="1276"/>
                      <a:pt x="1700" y="1276"/>
                      <a:pt x="1692" y="1276"/>
                    </a:cubicBezTo>
                    <a:cubicBezTo>
                      <a:pt x="1683" y="1276"/>
                      <a:pt x="1675" y="1276"/>
                      <a:pt x="1667" y="1275"/>
                    </a:cubicBezTo>
                    <a:cubicBezTo>
                      <a:pt x="1668" y="1276"/>
                      <a:pt x="1668" y="1276"/>
                      <a:pt x="1669" y="1276"/>
                    </a:cubicBezTo>
                    <a:cubicBezTo>
                      <a:pt x="1662" y="1275"/>
                      <a:pt x="1655" y="1274"/>
                      <a:pt x="1647" y="1273"/>
                    </a:cubicBezTo>
                    <a:cubicBezTo>
                      <a:pt x="1641" y="1272"/>
                      <a:pt x="1634" y="1271"/>
                      <a:pt x="1628" y="1271"/>
                    </a:cubicBezTo>
                    <a:cubicBezTo>
                      <a:pt x="1622" y="1271"/>
                      <a:pt x="1616" y="1271"/>
                      <a:pt x="1610" y="1270"/>
                    </a:cubicBezTo>
                    <a:cubicBezTo>
                      <a:pt x="1604" y="1269"/>
                      <a:pt x="1598" y="1268"/>
                      <a:pt x="1592" y="1267"/>
                    </a:cubicBezTo>
                    <a:cubicBezTo>
                      <a:pt x="1588" y="1267"/>
                      <a:pt x="1583" y="1266"/>
                      <a:pt x="1579" y="1265"/>
                    </a:cubicBezTo>
                    <a:cubicBezTo>
                      <a:pt x="1574" y="1264"/>
                      <a:pt x="1570" y="1262"/>
                      <a:pt x="1566" y="1261"/>
                    </a:cubicBezTo>
                    <a:cubicBezTo>
                      <a:pt x="1558" y="1259"/>
                      <a:pt x="1551" y="1256"/>
                      <a:pt x="1543" y="1253"/>
                    </a:cubicBezTo>
                    <a:cubicBezTo>
                      <a:pt x="1536" y="1251"/>
                      <a:pt x="1529" y="1248"/>
                      <a:pt x="1522" y="1245"/>
                    </a:cubicBezTo>
                    <a:cubicBezTo>
                      <a:pt x="1518" y="1242"/>
                      <a:pt x="1514" y="1240"/>
                      <a:pt x="1510" y="1237"/>
                    </a:cubicBezTo>
                    <a:cubicBezTo>
                      <a:pt x="1507" y="1235"/>
                      <a:pt x="1505" y="1233"/>
                      <a:pt x="1502" y="1231"/>
                    </a:cubicBezTo>
                    <a:cubicBezTo>
                      <a:pt x="1499" y="1228"/>
                      <a:pt x="1495" y="1225"/>
                      <a:pt x="1492" y="1222"/>
                    </a:cubicBezTo>
                    <a:cubicBezTo>
                      <a:pt x="1486" y="1216"/>
                      <a:pt x="1480" y="1210"/>
                      <a:pt x="1475" y="1204"/>
                    </a:cubicBezTo>
                    <a:cubicBezTo>
                      <a:pt x="1467" y="1193"/>
                      <a:pt x="1460" y="1183"/>
                      <a:pt x="1455" y="1171"/>
                    </a:cubicBezTo>
                    <a:cubicBezTo>
                      <a:pt x="1455" y="1171"/>
                      <a:pt x="1455" y="1171"/>
                      <a:pt x="1454" y="1170"/>
                    </a:cubicBezTo>
                    <a:cubicBezTo>
                      <a:pt x="1456" y="1172"/>
                      <a:pt x="1457" y="1173"/>
                      <a:pt x="1459" y="1174"/>
                    </a:cubicBezTo>
                    <a:cubicBezTo>
                      <a:pt x="1462" y="1177"/>
                      <a:pt x="1466" y="1180"/>
                      <a:pt x="1470" y="1182"/>
                    </a:cubicBezTo>
                    <a:cubicBezTo>
                      <a:pt x="1473" y="1185"/>
                      <a:pt x="1477" y="1187"/>
                      <a:pt x="1481" y="1190"/>
                    </a:cubicBezTo>
                    <a:cubicBezTo>
                      <a:pt x="1484" y="1192"/>
                      <a:pt x="1488" y="1194"/>
                      <a:pt x="1492" y="1196"/>
                    </a:cubicBezTo>
                    <a:cubicBezTo>
                      <a:pt x="1499" y="1200"/>
                      <a:pt x="1506" y="1203"/>
                      <a:pt x="1513" y="1207"/>
                    </a:cubicBezTo>
                    <a:cubicBezTo>
                      <a:pt x="1520" y="1211"/>
                      <a:pt x="1528" y="1214"/>
                      <a:pt x="1535" y="1218"/>
                    </a:cubicBezTo>
                    <a:cubicBezTo>
                      <a:pt x="1539" y="1220"/>
                      <a:pt x="1543" y="1222"/>
                      <a:pt x="1547" y="1223"/>
                    </a:cubicBezTo>
                    <a:cubicBezTo>
                      <a:pt x="1551" y="1225"/>
                      <a:pt x="1556" y="1227"/>
                      <a:pt x="1560" y="1229"/>
                    </a:cubicBezTo>
                    <a:cubicBezTo>
                      <a:pt x="1568" y="1232"/>
                      <a:pt x="1576" y="1235"/>
                      <a:pt x="1583" y="1237"/>
                    </a:cubicBezTo>
                    <a:cubicBezTo>
                      <a:pt x="1591" y="1240"/>
                      <a:pt x="1599" y="1242"/>
                      <a:pt x="1607" y="1243"/>
                    </a:cubicBezTo>
                    <a:cubicBezTo>
                      <a:pt x="1615" y="1245"/>
                      <a:pt x="1623" y="1247"/>
                      <a:pt x="1631" y="1248"/>
                    </a:cubicBezTo>
                    <a:cubicBezTo>
                      <a:pt x="1640" y="1249"/>
                      <a:pt x="1649" y="1251"/>
                      <a:pt x="1658" y="1251"/>
                    </a:cubicBezTo>
                    <a:cubicBezTo>
                      <a:pt x="1674" y="1252"/>
                      <a:pt x="1690" y="1252"/>
                      <a:pt x="1706" y="1252"/>
                    </a:cubicBezTo>
                    <a:cubicBezTo>
                      <a:pt x="1713" y="1252"/>
                      <a:pt x="1721" y="1252"/>
                      <a:pt x="1729" y="1252"/>
                    </a:cubicBezTo>
                    <a:cubicBezTo>
                      <a:pt x="1738" y="1251"/>
                      <a:pt x="1746" y="1251"/>
                      <a:pt x="1755" y="1249"/>
                    </a:cubicBezTo>
                    <a:cubicBezTo>
                      <a:pt x="1764" y="1248"/>
                      <a:pt x="1772" y="1245"/>
                      <a:pt x="1780" y="1244"/>
                    </a:cubicBezTo>
                    <a:cubicBezTo>
                      <a:pt x="1788" y="1243"/>
                      <a:pt x="1796" y="1241"/>
                      <a:pt x="1805" y="1238"/>
                    </a:cubicBezTo>
                    <a:cubicBezTo>
                      <a:pt x="1813" y="1236"/>
                      <a:pt x="1821" y="1232"/>
                      <a:pt x="1829" y="1229"/>
                    </a:cubicBezTo>
                    <a:cubicBezTo>
                      <a:pt x="1837" y="1225"/>
                      <a:pt x="1843" y="1221"/>
                      <a:pt x="1850" y="1217"/>
                    </a:cubicBezTo>
                    <a:cubicBezTo>
                      <a:pt x="1853" y="1215"/>
                      <a:pt x="1856" y="1213"/>
                      <a:pt x="1859" y="1211"/>
                    </a:cubicBezTo>
                    <a:cubicBezTo>
                      <a:pt x="1863" y="1209"/>
                      <a:pt x="1866" y="1206"/>
                      <a:pt x="1870" y="1204"/>
                    </a:cubicBezTo>
                    <a:cubicBezTo>
                      <a:pt x="1873" y="1201"/>
                      <a:pt x="1876" y="1199"/>
                      <a:pt x="1879" y="1196"/>
                    </a:cubicBezTo>
                    <a:cubicBezTo>
                      <a:pt x="1881" y="1194"/>
                      <a:pt x="1883" y="1192"/>
                      <a:pt x="1884" y="1191"/>
                    </a:cubicBezTo>
                    <a:cubicBezTo>
                      <a:pt x="1884" y="1191"/>
                      <a:pt x="1884" y="1192"/>
                      <a:pt x="1884" y="1192"/>
                    </a:cubicBezTo>
                    <a:close/>
                    <a:moveTo>
                      <a:pt x="1899" y="965"/>
                    </a:moveTo>
                    <a:cubicBezTo>
                      <a:pt x="1898" y="983"/>
                      <a:pt x="1897" y="1000"/>
                      <a:pt x="1897" y="1017"/>
                    </a:cubicBezTo>
                    <a:cubicBezTo>
                      <a:pt x="1897" y="1035"/>
                      <a:pt x="1897" y="1053"/>
                      <a:pt x="1897" y="1070"/>
                    </a:cubicBezTo>
                    <a:cubicBezTo>
                      <a:pt x="1897" y="1079"/>
                      <a:pt x="1898" y="1088"/>
                      <a:pt x="1898" y="1097"/>
                    </a:cubicBezTo>
                    <a:cubicBezTo>
                      <a:pt x="1897" y="1105"/>
                      <a:pt x="1897" y="1114"/>
                      <a:pt x="1896" y="1123"/>
                    </a:cubicBezTo>
                    <a:cubicBezTo>
                      <a:pt x="1896" y="1127"/>
                      <a:pt x="1895" y="1131"/>
                      <a:pt x="1895" y="1135"/>
                    </a:cubicBezTo>
                    <a:cubicBezTo>
                      <a:pt x="1894" y="1140"/>
                      <a:pt x="1893" y="1146"/>
                      <a:pt x="1892" y="1152"/>
                    </a:cubicBezTo>
                    <a:cubicBezTo>
                      <a:pt x="1892" y="1152"/>
                      <a:pt x="1892" y="1152"/>
                      <a:pt x="1892" y="1153"/>
                    </a:cubicBezTo>
                    <a:cubicBezTo>
                      <a:pt x="1890" y="1157"/>
                      <a:pt x="1888" y="1161"/>
                      <a:pt x="1886" y="1165"/>
                    </a:cubicBezTo>
                    <a:cubicBezTo>
                      <a:pt x="1881" y="1170"/>
                      <a:pt x="1875" y="1175"/>
                      <a:pt x="1869" y="1180"/>
                    </a:cubicBezTo>
                    <a:cubicBezTo>
                      <a:pt x="1855" y="1190"/>
                      <a:pt x="1840" y="1197"/>
                      <a:pt x="1825" y="1204"/>
                    </a:cubicBezTo>
                    <a:cubicBezTo>
                      <a:pt x="1810" y="1210"/>
                      <a:pt x="1795" y="1214"/>
                      <a:pt x="1779" y="1216"/>
                    </a:cubicBezTo>
                    <a:cubicBezTo>
                      <a:pt x="1769" y="1217"/>
                      <a:pt x="1760" y="1219"/>
                      <a:pt x="1750" y="1220"/>
                    </a:cubicBezTo>
                    <a:cubicBezTo>
                      <a:pt x="1739" y="1221"/>
                      <a:pt x="1729" y="1221"/>
                      <a:pt x="1719" y="1221"/>
                    </a:cubicBezTo>
                    <a:cubicBezTo>
                      <a:pt x="1708" y="1221"/>
                      <a:pt x="1697" y="1221"/>
                      <a:pt x="1686" y="1221"/>
                    </a:cubicBezTo>
                    <a:cubicBezTo>
                      <a:pt x="1683" y="1221"/>
                      <a:pt x="1681" y="1221"/>
                      <a:pt x="1678" y="1221"/>
                    </a:cubicBezTo>
                    <a:cubicBezTo>
                      <a:pt x="1669" y="1221"/>
                      <a:pt x="1661" y="1221"/>
                      <a:pt x="1653" y="1220"/>
                    </a:cubicBezTo>
                    <a:cubicBezTo>
                      <a:pt x="1642" y="1219"/>
                      <a:pt x="1632" y="1218"/>
                      <a:pt x="1621" y="1217"/>
                    </a:cubicBezTo>
                    <a:cubicBezTo>
                      <a:pt x="1614" y="1215"/>
                      <a:pt x="1606" y="1214"/>
                      <a:pt x="1598" y="1212"/>
                    </a:cubicBezTo>
                    <a:cubicBezTo>
                      <a:pt x="1590" y="1210"/>
                      <a:pt x="1581" y="1208"/>
                      <a:pt x="1573" y="1206"/>
                    </a:cubicBezTo>
                    <a:cubicBezTo>
                      <a:pt x="1565" y="1204"/>
                      <a:pt x="1557" y="1201"/>
                      <a:pt x="1550" y="1199"/>
                    </a:cubicBezTo>
                    <a:cubicBezTo>
                      <a:pt x="1546" y="1197"/>
                      <a:pt x="1542" y="1195"/>
                      <a:pt x="1538" y="1194"/>
                    </a:cubicBezTo>
                    <a:cubicBezTo>
                      <a:pt x="1534" y="1192"/>
                      <a:pt x="1530" y="1191"/>
                      <a:pt x="1526" y="1189"/>
                    </a:cubicBezTo>
                    <a:cubicBezTo>
                      <a:pt x="1518" y="1186"/>
                      <a:pt x="1511" y="1184"/>
                      <a:pt x="1504" y="1181"/>
                    </a:cubicBezTo>
                    <a:cubicBezTo>
                      <a:pt x="1498" y="1178"/>
                      <a:pt x="1492" y="1176"/>
                      <a:pt x="1486" y="1174"/>
                    </a:cubicBezTo>
                    <a:cubicBezTo>
                      <a:pt x="1487" y="1174"/>
                      <a:pt x="1488" y="1174"/>
                      <a:pt x="1488" y="1174"/>
                    </a:cubicBezTo>
                    <a:cubicBezTo>
                      <a:pt x="1482" y="1171"/>
                      <a:pt x="1476" y="1169"/>
                      <a:pt x="1471" y="1165"/>
                    </a:cubicBezTo>
                    <a:cubicBezTo>
                      <a:pt x="1466" y="1162"/>
                      <a:pt x="1461" y="1159"/>
                      <a:pt x="1456" y="1155"/>
                    </a:cubicBezTo>
                    <a:cubicBezTo>
                      <a:pt x="1454" y="1154"/>
                      <a:pt x="1453" y="1152"/>
                      <a:pt x="1451" y="1151"/>
                    </a:cubicBezTo>
                    <a:cubicBezTo>
                      <a:pt x="1451" y="1146"/>
                      <a:pt x="1451" y="1141"/>
                      <a:pt x="1451" y="1136"/>
                    </a:cubicBezTo>
                    <a:cubicBezTo>
                      <a:pt x="1451" y="1126"/>
                      <a:pt x="1451" y="1117"/>
                      <a:pt x="1451" y="1108"/>
                    </a:cubicBezTo>
                    <a:cubicBezTo>
                      <a:pt x="1451" y="1099"/>
                      <a:pt x="1450" y="1090"/>
                      <a:pt x="1450" y="1082"/>
                    </a:cubicBezTo>
                    <a:cubicBezTo>
                      <a:pt x="1450" y="1072"/>
                      <a:pt x="1448" y="1063"/>
                      <a:pt x="1448" y="1054"/>
                    </a:cubicBezTo>
                    <a:cubicBezTo>
                      <a:pt x="1447" y="1045"/>
                      <a:pt x="1446" y="1037"/>
                      <a:pt x="1446" y="1028"/>
                    </a:cubicBezTo>
                    <a:cubicBezTo>
                      <a:pt x="1446" y="1019"/>
                      <a:pt x="1446" y="1010"/>
                      <a:pt x="1446" y="1001"/>
                    </a:cubicBezTo>
                    <a:cubicBezTo>
                      <a:pt x="1446" y="984"/>
                      <a:pt x="1446" y="966"/>
                      <a:pt x="1446" y="948"/>
                    </a:cubicBezTo>
                    <a:cubicBezTo>
                      <a:pt x="1446" y="931"/>
                      <a:pt x="1446" y="914"/>
                      <a:pt x="1448" y="896"/>
                    </a:cubicBezTo>
                    <a:cubicBezTo>
                      <a:pt x="1449" y="880"/>
                      <a:pt x="1448" y="863"/>
                      <a:pt x="1448" y="847"/>
                    </a:cubicBezTo>
                    <a:cubicBezTo>
                      <a:pt x="1448" y="838"/>
                      <a:pt x="1448" y="830"/>
                      <a:pt x="1449" y="821"/>
                    </a:cubicBezTo>
                    <a:cubicBezTo>
                      <a:pt x="1449" y="817"/>
                      <a:pt x="1449" y="814"/>
                      <a:pt x="1449" y="810"/>
                    </a:cubicBezTo>
                    <a:cubicBezTo>
                      <a:pt x="1450" y="811"/>
                      <a:pt x="1451" y="812"/>
                      <a:pt x="1453" y="813"/>
                    </a:cubicBezTo>
                    <a:cubicBezTo>
                      <a:pt x="1460" y="820"/>
                      <a:pt x="1469" y="827"/>
                      <a:pt x="1478" y="833"/>
                    </a:cubicBezTo>
                    <a:cubicBezTo>
                      <a:pt x="1482" y="836"/>
                      <a:pt x="1487" y="839"/>
                      <a:pt x="1491" y="841"/>
                    </a:cubicBezTo>
                    <a:cubicBezTo>
                      <a:pt x="1496" y="844"/>
                      <a:pt x="1501" y="847"/>
                      <a:pt x="1506" y="849"/>
                    </a:cubicBezTo>
                    <a:cubicBezTo>
                      <a:pt x="1515" y="854"/>
                      <a:pt x="1524" y="858"/>
                      <a:pt x="1534" y="862"/>
                    </a:cubicBezTo>
                    <a:cubicBezTo>
                      <a:pt x="1537" y="864"/>
                      <a:pt x="1541" y="866"/>
                      <a:pt x="1545" y="867"/>
                    </a:cubicBezTo>
                    <a:cubicBezTo>
                      <a:pt x="1549" y="868"/>
                      <a:pt x="1554" y="869"/>
                      <a:pt x="1558" y="871"/>
                    </a:cubicBezTo>
                    <a:cubicBezTo>
                      <a:pt x="1566" y="873"/>
                      <a:pt x="1575" y="876"/>
                      <a:pt x="1583" y="878"/>
                    </a:cubicBezTo>
                    <a:cubicBezTo>
                      <a:pt x="1591" y="880"/>
                      <a:pt x="1599" y="881"/>
                      <a:pt x="1608" y="883"/>
                    </a:cubicBezTo>
                    <a:cubicBezTo>
                      <a:pt x="1615" y="884"/>
                      <a:pt x="1623" y="886"/>
                      <a:pt x="1631" y="887"/>
                    </a:cubicBezTo>
                    <a:cubicBezTo>
                      <a:pt x="1648" y="889"/>
                      <a:pt x="1665" y="889"/>
                      <a:pt x="1682" y="889"/>
                    </a:cubicBezTo>
                    <a:cubicBezTo>
                      <a:pt x="1700" y="889"/>
                      <a:pt x="1718" y="889"/>
                      <a:pt x="1737" y="889"/>
                    </a:cubicBezTo>
                    <a:cubicBezTo>
                      <a:pt x="1746" y="888"/>
                      <a:pt x="1756" y="887"/>
                      <a:pt x="1766" y="885"/>
                    </a:cubicBezTo>
                    <a:cubicBezTo>
                      <a:pt x="1774" y="883"/>
                      <a:pt x="1782" y="882"/>
                      <a:pt x="1791" y="879"/>
                    </a:cubicBezTo>
                    <a:cubicBezTo>
                      <a:pt x="1799" y="877"/>
                      <a:pt x="1808" y="873"/>
                      <a:pt x="1816" y="870"/>
                    </a:cubicBezTo>
                    <a:cubicBezTo>
                      <a:pt x="1825" y="867"/>
                      <a:pt x="1834" y="863"/>
                      <a:pt x="1842" y="859"/>
                    </a:cubicBezTo>
                    <a:cubicBezTo>
                      <a:pt x="1850" y="855"/>
                      <a:pt x="1857" y="850"/>
                      <a:pt x="1864" y="845"/>
                    </a:cubicBezTo>
                    <a:cubicBezTo>
                      <a:pt x="1872" y="840"/>
                      <a:pt x="1880" y="835"/>
                      <a:pt x="1887" y="830"/>
                    </a:cubicBezTo>
                    <a:cubicBezTo>
                      <a:pt x="1891" y="827"/>
                      <a:pt x="1895" y="823"/>
                      <a:pt x="1899" y="820"/>
                    </a:cubicBezTo>
                    <a:cubicBezTo>
                      <a:pt x="1899" y="851"/>
                      <a:pt x="1899" y="882"/>
                      <a:pt x="1899" y="914"/>
                    </a:cubicBezTo>
                    <a:cubicBezTo>
                      <a:pt x="1899" y="922"/>
                      <a:pt x="1899" y="931"/>
                      <a:pt x="1899" y="939"/>
                    </a:cubicBezTo>
                    <a:cubicBezTo>
                      <a:pt x="1899" y="948"/>
                      <a:pt x="1899" y="957"/>
                      <a:pt x="1899" y="965"/>
                    </a:cubicBezTo>
                    <a:close/>
                    <a:moveTo>
                      <a:pt x="1901" y="762"/>
                    </a:moveTo>
                    <a:cubicBezTo>
                      <a:pt x="1900" y="775"/>
                      <a:pt x="1900" y="787"/>
                      <a:pt x="1900" y="800"/>
                    </a:cubicBezTo>
                    <a:cubicBezTo>
                      <a:pt x="1900" y="800"/>
                      <a:pt x="1899" y="800"/>
                      <a:pt x="1899" y="800"/>
                    </a:cubicBezTo>
                    <a:cubicBezTo>
                      <a:pt x="1889" y="808"/>
                      <a:pt x="1878" y="815"/>
                      <a:pt x="1866" y="821"/>
                    </a:cubicBezTo>
                    <a:cubicBezTo>
                      <a:pt x="1860" y="824"/>
                      <a:pt x="1854" y="827"/>
                      <a:pt x="1847" y="830"/>
                    </a:cubicBezTo>
                    <a:cubicBezTo>
                      <a:pt x="1842" y="833"/>
                      <a:pt x="1836" y="836"/>
                      <a:pt x="1831" y="838"/>
                    </a:cubicBezTo>
                    <a:cubicBezTo>
                      <a:pt x="1819" y="843"/>
                      <a:pt x="1807" y="846"/>
                      <a:pt x="1795" y="849"/>
                    </a:cubicBezTo>
                    <a:cubicBezTo>
                      <a:pt x="1782" y="853"/>
                      <a:pt x="1770" y="855"/>
                      <a:pt x="1757" y="857"/>
                    </a:cubicBezTo>
                    <a:cubicBezTo>
                      <a:pt x="1752" y="858"/>
                      <a:pt x="1748" y="858"/>
                      <a:pt x="1743" y="858"/>
                    </a:cubicBezTo>
                    <a:cubicBezTo>
                      <a:pt x="1738" y="858"/>
                      <a:pt x="1732" y="858"/>
                      <a:pt x="1727" y="858"/>
                    </a:cubicBezTo>
                    <a:cubicBezTo>
                      <a:pt x="1716" y="858"/>
                      <a:pt x="1705" y="857"/>
                      <a:pt x="1694" y="857"/>
                    </a:cubicBezTo>
                    <a:cubicBezTo>
                      <a:pt x="1689" y="857"/>
                      <a:pt x="1684" y="857"/>
                      <a:pt x="1679" y="857"/>
                    </a:cubicBezTo>
                    <a:cubicBezTo>
                      <a:pt x="1674" y="857"/>
                      <a:pt x="1669" y="857"/>
                      <a:pt x="1664" y="857"/>
                    </a:cubicBezTo>
                    <a:cubicBezTo>
                      <a:pt x="1654" y="857"/>
                      <a:pt x="1644" y="857"/>
                      <a:pt x="1634" y="856"/>
                    </a:cubicBezTo>
                    <a:cubicBezTo>
                      <a:pt x="1631" y="856"/>
                      <a:pt x="1627" y="855"/>
                      <a:pt x="1623" y="855"/>
                    </a:cubicBezTo>
                    <a:cubicBezTo>
                      <a:pt x="1613" y="853"/>
                      <a:pt x="1602" y="852"/>
                      <a:pt x="1591" y="851"/>
                    </a:cubicBezTo>
                    <a:cubicBezTo>
                      <a:pt x="1584" y="850"/>
                      <a:pt x="1577" y="848"/>
                      <a:pt x="1571" y="846"/>
                    </a:cubicBezTo>
                    <a:cubicBezTo>
                      <a:pt x="1564" y="844"/>
                      <a:pt x="1557" y="843"/>
                      <a:pt x="1550" y="841"/>
                    </a:cubicBezTo>
                    <a:cubicBezTo>
                      <a:pt x="1537" y="838"/>
                      <a:pt x="1524" y="833"/>
                      <a:pt x="1512" y="828"/>
                    </a:cubicBezTo>
                    <a:cubicBezTo>
                      <a:pt x="1507" y="826"/>
                      <a:pt x="1502" y="824"/>
                      <a:pt x="1497" y="822"/>
                    </a:cubicBezTo>
                    <a:cubicBezTo>
                      <a:pt x="1489" y="818"/>
                      <a:pt x="1480" y="814"/>
                      <a:pt x="1473" y="809"/>
                    </a:cubicBezTo>
                    <a:cubicBezTo>
                      <a:pt x="1465" y="804"/>
                      <a:pt x="1458" y="799"/>
                      <a:pt x="1451" y="793"/>
                    </a:cubicBezTo>
                    <a:cubicBezTo>
                      <a:pt x="1450" y="793"/>
                      <a:pt x="1450" y="792"/>
                      <a:pt x="1449" y="792"/>
                    </a:cubicBezTo>
                    <a:cubicBezTo>
                      <a:pt x="1449" y="777"/>
                      <a:pt x="1448" y="763"/>
                      <a:pt x="1448" y="749"/>
                    </a:cubicBezTo>
                    <a:cubicBezTo>
                      <a:pt x="1448" y="742"/>
                      <a:pt x="1448" y="735"/>
                      <a:pt x="1448" y="728"/>
                    </a:cubicBezTo>
                    <a:cubicBezTo>
                      <a:pt x="1450" y="721"/>
                      <a:pt x="1451" y="714"/>
                      <a:pt x="1453" y="708"/>
                    </a:cubicBezTo>
                    <a:cubicBezTo>
                      <a:pt x="1456" y="700"/>
                      <a:pt x="1458" y="692"/>
                      <a:pt x="1461" y="685"/>
                    </a:cubicBezTo>
                    <a:cubicBezTo>
                      <a:pt x="1463" y="681"/>
                      <a:pt x="1465" y="676"/>
                      <a:pt x="1466" y="672"/>
                    </a:cubicBezTo>
                    <a:cubicBezTo>
                      <a:pt x="1472" y="662"/>
                      <a:pt x="1479" y="653"/>
                      <a:pt x="1486" y="643"/>
                    </a:cubicBezTo>
                    <a:cubicBezTo>
                      <a:pt x="1488" y="641"/>
                      <a:pt x="1490" y="638"/>
                      <a:pt x="1492" y="635"/>
                    </a:cubicBezTo>
                    <a:cubicBezTo>
                      <a:pt x="1503" y="623"/>
                      <a:pt x="1513" y="611"/>
                      <a:pt x="1525" y="601"/>
                    </a:cubicBezTo>
                    <a:cubicBezTo>
                      <a:pt x="1532" y="603"/>
                      <a:pt x="1538" y="606"/>
                      <a:pt x="1545" y="608"/>
                    </a:cubicBezTo>
                    <a:cubicBezTo>
                      <a:pt x="1553" y="610"/>
                      <a:pt x="1561" y="612"/>
                      <a:pt x="1569" y="613"/>
                    </a:cubicBezTo>
                    <a:cubicBezTo>
                      <a:pt x="1577" y="615"/>
                      <a:pt x="1585" y="616"/>
                      <a:pt x="1593" y="618"/>
                    </a:cubicBezTo>
                    <a:cubicBezTo>
                      <a:pt x="1611" y="622"/>
                      <a:pt x="1629" y="622"/>
                      <a:pt x="1646" y="622"/>
                    </a:cubicBezTo>
                    <a:cubicBezTo>
                      <a:pt x="1664" y="622"/>
                      <a:pt x="1681" y="622"/>
                      <a:pt x="1698" y="622"/>
                    </a:cubicBezTo>
                    <a:cubicBezTo>
                      <a:pt x="1700" y="622"/>
                      <a:pt x="1703" y="622"/>
                      <a:pt x="1706" y="622"/>
                    </a:cubicBezTo>
                    <a:cubicBezTo>
                      <a:pt x="1711" y="622"/>
                      <a:pt x="1717" y="622"/>
                      <a:pt x="1723" y="622"/>
                    </a:cubicBezTo>
                    <a:cubicBezTo>
                      <a:pt x="1732" y="621"/>
                      <a:pt x="1742" y="619"/>
                      <a:pt x="1751" y="618"/>
                    </a:cubicBezTo>
                    <a:cubicBezTo>
                      <a:pt x="1769" y="615"/>
                      <a:pt x="1787" y="612"/>
                      <a:pt x="1804" y="607"/>
                    </a:cubicBezTo>
                    <a:cubicBezTo>
                      <a:pt x="1810" y="605"/>
                      <a:pt x="1817" y="602"/>
                      <a:pt x="1824" y="600"/>
                    </a:cubicBezTo>
                    <a:cubicBezTo>
                      <a:pt x="1826" y="602"/>
                      <a:pt x="1828" y="604"/>
                      <a:pt x="1830" y="606"/>
                    </a:cubicBezTo>
                    <a:cubicBezTo>
                      <a:pt x="1835" y="611"/>
                      <a:pt x="1839" y="617"/>
                      <a:pt x="1844" y="622"/>
                    </a:cubicBezTo>
                    <a:cubicBezTo>
                      <a:pt x="1847" y="625"/>
                      <a:pt x="1849" y="627"/>
                      <a:pt x="1852" y="630"/>
                    </a:cubicBezTo>
                    <a:cubicBezTo>
                      <a:pt x="1854" y="633"/>
                      <a:pt x="1857" y="635"/>
                      <a:pt x="1859" y="638"/>
                    </a:cubicBezTo>
                    <a:cubicBezTo>
                      <a:pt x="1864" y="643"/>
                      <a:pt x="1868" y="648"/>
                      <a:pt x="1872" y="653"/>
                    </a:cubicBezTo>
                    <a:cubicBezTo>
                      <a:pt x="1877" y="661"/>
                      <a:pt x="1881" y="669"/>
                      <a:pt x="1885" y="677"/>
                    </a:cubicBezTo>
                    <a:cubicBezTo>
                      <a:pt x="1887" y="682"/>
                      <a:pt x="1889" y="687"/>
                      <a:pt x="1891" y="691"/>
                    </a:cubicBezTo>
                    <a:cubicBezTo>
                      <a:pt x="1892" y="695"/>
                      <a:pt x="1895" y="699"/>
                      <a:pt x="1897" y="703"/>
                    </a:cubicBezTo>
                    <a:cubicBezTo>
                      <a:pt x="1897" y="704"/>
                      <a:pt x="1897" y="705"/>
                      <a:pt x="1897" y="706"/>
                    </a:cubicBezTo>
                    <a:cubicBezTo>
                      <a:pt x="1898" y="709"/>
                      <a:pt x="1898" y="712"/>
                      <a:pt x="1899" y="715"/>
                    </a:cubicBezTo>
                    <a:cubicBezTo>
                      <a:pt x="1899" y="722"/>
                      <a:pt x="1900" y="729"/>
                      <a:pt x="1901" y="737"/>
                    </a:cubicBezTo>
                    <a:cubicBezTo>
                      <a:pt x="1901" y="745"/>
                      <a:pt x="1901" y="754"/>
                      <a:pt x="1901" y="762"/>
                    </a:cubicBezTo>
                    <a:close/>
                    <a:moveTo>
                      <a:pt x="2146" y="1005"/>
                    </a:moveTo>
                    <a:cubicBezTo>
                      <a:pt x="2143" y="1013"/>
                      <a:pt x="2141" y="1021"/>
                      <a:pt x="2138" y="1029"/>
                    </a:cubicBezTo>
                    <a:cubicBezTo>
                      <a:pt x="2135" y="1038"/>
                      <a:pt x="2133" y="1046"/>
                      <a:pt x="2131" y="1054"/>
                    </a:cubicBezTo>
                    <a:cubicBezTo>
                      <a:pt x="2129" y="1059"/>
                      <a:pt x="2129" y="1064"/>
                      <a:pt x="2128" y="1069"/>
                    </a:cubicBezTo>
                    <a:cubicBezTo>
                      <a:pt x="2128" y="1073"/>
                      <a:pt x="2128" y="1078"/>
                      <a:pt x="2128" y="1083"/>
                    </a:cubicBezTo>
                    <a:cubicBezTo>
                      <a:pt x="2127" y="1091"/>
                      <a:pt x="2127" y="1100"/>
                      <a:pt x="2127" y="1108"/>
                    </a:cubicBezTo>
                    <a:cubicBezTo>
                      <a:pt x="2128" y="1118"/>
                      <a:pt x="2128" y="1128"/>
                      <a:pt x="2131" y="1138"/>
                    </a:cubicBezTo>
                    <a:cubicBezTo>
                      <a:pt x="2132" y="1145"/>
                      <a:pt x="2135" y="1152"/>
                      <a:pt x="2138" y="1159"/>
                    </a:cubicBezTo>
                    <a:cubicBezTo>
                      <a:pt x="2133" y="1157"/>
                      <a:pt x="2128" y="1155"/>
                      <a:pt x="2123" y="1154"/>
                    </a:cubicBezTo>
                    <a:cubicBezTo>
                      <a:pt x="2118" y="1152"/>
                      <a:pt x="2113" y="1150"/>
                      <a:pt x="2108" y="1148"/>
                    </a:cubicBezTo>
                    <a:cubicBezTo>
                      <a:pt x="2098" y="1145"/>
                      <a:pt x="2087" y="1141"/>
                      <a:pt x="2077" y="1137"/>
                    </a:cubicBezTo>
                    <a:cubicBezTo>
                      <a:pt x="2076" y="1132"/>
                      <a:pt x="2074" y="1126"/>
                      <a:pt x="2074" y="1120"/>
                    </a:cubicBezTo>
                    <a:cubicBezTo>
                      <a:pt x="2072" y="1110"/>
                      <a:pt x="2072" y="1098"/>
                      <a:pt x="2072" y="1088"/>
                    </a:cubicBezTo>
                    <a:cubicBezTo>
                      <a:pt x="2072" y="1082"/>
                      <a:pt x="2073" y="1076"/>
                      <a:pt x="2073" y="1070"/>
                    </a:cubicBezTo>
                    <a:cubicBezTo>
                      <a:pt x="2074" y="1065"/>
                      <a:pt x="2074" y="1060"/>
                      <a:pt x="2074" y="1055"/>
                    </a:cubicBezTo>
                    <a:cubicBezTo>
                      <a:pt x="2075" y="1049"/>
                      <a:pt x="2077" y="1043"/>
                      <a:pt x="2079" y="1037"/>
                    </a:cubicBezTo>
                    <a:cubicBezTo>
                      <a:pt x="2080" y="1031"/>
                      <a:pt x="2077" y="1025"/>
                      <a:pt x="2071" y="1023"/>
                    </a:cubicBezTo>
                    <a:cubicBezTo>
                      <a:pt x="2070" y="1023"/>
                      <a:pt x="2069" y="1023"/>
                      <a:pt x="2068" y="1023"/>
                    </a:cubicBezTo>
                    <a:cubicBezTo>
                      <a:pt x="2063" y="1023"/>
                      <a:pt x="2058" y="1026"/>
                      <a:pt x="2057" y="1031"/>
                    </a:cubicBezTo>
                    <a:cubicBezTo>
                      <a:pt x="2055" y="1038"/>
                      <a:pt x="2053" y="1045"/>
                      <a:pt x="2052" y="1053"/>
                    </a:cubicBezTo>
                    <a:cubicBezTo>
                      <a:pt x="2051" y="1058"/>
                      <a:pt x="2051" y="1064"/>
                      <a:pt x="2051" y="1070"/>
                    </a:cubicBezTo>
                    <a:cubicBezTo>
                      <a:pt x="2050" y="1075"/>
                      <a:pt x="2050" y="1081"/>
                      <a:pt x="2050" y="1086"/>
                    </a:cubicBezTo>
                    <a:cubicBezTo>
                      <a:pt x="2049" y="1092"/>
                      <a:pt x="2049" y="1097"/>
                      <a:pt x="2050" y="1103"/>
                    </a:cubicBezTo>
                    <a:cubicBezTo>
                      <a:pt x="2050" y="1108"/>
                      <a:pt x="2050" y="1114"/>
                      <a:pt x="2051" y="1119"/>
                    </a:cubicBezTo>
                    <a:cubicBezTo>
                      <a:pt x="2051" y="1122"/>
                      <a:pt x="2052" y="1125"/>
                      <a:pt x="2052" y="1128"/>
                    </a:cubicBezTo>
                    <a:cubicBezTo>
                      <a:pt x="2049" y="1127"/>
                      <a:pt x="2046" y="1126"/>
                      <a:pt x="2043" y="1125"/>
                    </a:cubicBezTo>
                    <a:cubicBezTo>
                      <a:pt x="2033" y="1121"/>
                      <a:pt x="2023" y="1117"/>
                      <a:pt x="2013" y="1114"/>
                    </a:cubicBezTo>
                    <a:cubicBezTo>
                      <a:pt x="2013" y="1114"/>
                      <a:pt x="2013" y="1113"/>
                      <a:pt x="2013" y="1113"/>
                    </a:cubicBezTo>
                    <a:cubicBezTo>
                      <a:pt x="2011" y="1097"/>
                      <a:pt x="2011" y="1080"/>
                      <a:pt x="2011" y="1064"/>
                    </a:cubicBezTo>
                    <a:cubicBezTo>
                      <a:pt x="2011" y="1056"/>
                      <a:pt x="2011" y="1048"/>
                      <a:pt x="2012" y="1041"/>
                    </a:cubicBezTo>
                    <a:cubicBezTo>
                      <a:pt x="2012" y="1037"/>
                      <a:pt x="2012" y="1033"/>
                      <a:pt x="2012" y="1029"/>
                    </a:cubicBezTo>
                    <a:cubicBezTo>
                      <a:pt x="2013" y="1025"/>
                      <a:pt x="2013" y="1022"/>
                      <a:pt x="2013" y="1019"/>
                    </a:cubicBezTo>
                    <a:cubicBezTo>
                      <a:pt x="2014" y="1012"/>
                      <a:pt x="2016" y="1005"/>
                      <a:pt x="2018" y="999"/>
                    </a:cubicBezTo>
                    <a:cubicBezTo>
                      <a:pt x="2019" y="995"/>
                      <a:pt x="2020" y="991"/>
                      <a:pt x="2021" y="988"/>
                    </a:cubicBezTo>
                    <a:cubicBezTo>
                      <a:pt x="2021" y="984"/>
                      <a:pt x="2023" y="980"/>
                      <a:pt x="2024" y="976"/>
                    </a:cubicBezTo>
                    <a:cubicBezTo>
                      <a:pt x="2025" y="974"/>
                      <a:pt x="2026" y="972"/>
                      <a:pt x="2027" y="970"/>
                    </a:cubicBezTo>
                    <a:cubicBezTo>
                      <a:pt x="2028" y="967"/>
                      <a:pt x="2029" y="965"/>
                      <a:pt x="2030" y="963"/>
                    </a:cubicBezTo>
                    <a:cubicBezTo>
                      <a:pt x="2031" y="961"/>
                      <a:pt x="2032" y="958"/>
                      <a:pt x="2034" y="956"/>
                    </a:cubicBezTo>
                    <a:cubicBezTo>
                      <a:pt x="2034" y="955"/>
                      <a:pt x="2035" y="954"/>
                      <a:pt x="2036" y="953"/>
                    </a:cubicBezTo>
                    <a:cubicBezTo>
                      <a:pt x="2037" y="950"/>
                      <a:pt x="2038" y="947"/>
                      <a:pt x="2040" y="944"/>
                    </a:cubicBezTo>
                    <a:cubicBezTo>
                      <a:pt x="2043" y="939"/>
                      <a:pt x="2041" y="932"/>
                      <a:pt x="2036" y="929"/>
                    </a:cubicBezTo>
                    <a:cubicBezTo>
                      <a:pt x="2034" y="928"/>
                      <a:pt x="2032" y="928"/>
                      <a:pt x="2030" y="928"/>
                    </a:cubicBezTo>
                    <a:cubicBezTo>
                      <a:pt x="2030" y="928"/>
                      <a:pt x="2030" y="928"/>
                      <a:pt x="2030" y="928"/>
                    </a:cubicBezTo>
                    <a:cubicBezTo>
                      <a:pt x="2026" y="928"/>
                      <a:pt x="2022" y="930"/>
                      <a:pt x="2020" y="933"/>
                    </a:cubicBezTo>
                    <a:cubicBezTo>
                      <a:pt x="2019" y="936"/>
                      <a:pt x="2017" y="938"/>
                      <a:pt x="2016" y="941"/>
                    </a:cubicBezTo>
                    <a:cubicBezTo>
                      <a:pt x="2015" y="942"/>
                      <a:pt x="2015" y="944"/>
                      <a:pt x="2014" y="945"/>
                    </a:cubicBezTo>
                    <a:cubicBezTo>
                      <a:pt x="2013" y="947"/>
                      <a:pt x="2012" y="950"/>
                      <a:pt x="2010" y="952"/>
                    </a:cubicBezTo>
                    <a:cubicBezTo>
                      <a:pt x="2009" y="954"/>
                      <a:pt x="2008" y="957"/>
                      <a:pt x="2007" y="959"/>
                    </a:cubicBezTo>
                    <a:cubicBezTo>
                      <a:pt x="2005" y="963"/>
                      <a:pt x="2002" y="967"/>
                      <a:pt x="2001" y="972"/>
                    </a:cubicBezTo>
                    <a:cubicBezTo>
                      <a:pt x="2000" y="978"/>
                      <a:pt x="1998" y="983"/>
                      <a:pt x="1997" y="989"/>
                    </a:cubicBezTo>
                    <a:cubicBezTo>
                      <a:pt x="1996" y="992"/>
                      <a:pt x="1996" y="994"/>
                      <a:pt x="1995" y="997"/>
                    </a:cubicBezTo>
                    <a:cubicBezTo>
                      <a:pt x="1994" y="1000"/>
                      <a:pt x="1993" y="1003"/>
                      <a:pt x="1992" y="1006"/>
                    </a:cubicBezTo>
                    <a:cubicBezTo>
                      <a:pt x="1991" y="1012"/>
                      <a:pt x="1990" y="1018"/>
                      <a:pt x="1990" y="1025"/>
                    </a:cubicBezTo>
                    <a:cubicBezTo>
                      <a:pt x="1990" y="1030"/>
                      <a:pt x="1989" y="1035"/>
                      <a:pt x="1989" y="1041"/>
                    </a:cubicBezTo>
                    <a:cubicBezTo>
                      <a:pt x="1988" y="1052"/>
                      <a:pt x="1989" y="1063"/>
                      <a:pt x="1989" y="1074"/>
                    </a:cubicBezTo>
                    <a:cubicBezTo>
                      <a:pt x="1989" y="1079"/>
                      <a:pt x="1989" y="1084"/>
                      <a:pt x="1989" y="1089"/>
                    </a:cubicBezTo>
                    <a:cubicBezTo>
                      <a:pt x="1989" y="1094"/>
                      <a:pt x="1989" y="1100"/>
                      <a:pt x="1989" y="1105"/>
                    </a:cubicBezTo>
                    <a:cubicBezTo>
                      <a:pt x="1989" y="1105"/>
                      <a:pt x="1989" y="1106"/>
                      <a:pt x="1990" y="1106"/>
                    </a:cubicBezTo>
                    <a:cubicBezTo>
                      <a:pt x="1989" y="1106"/>
                      <a:pt x="1989" y="1106"/>
                      <a:pt x="1989" y="1106"/>
                    </a:cubicBezTo>
                    <a:cubicBezTo>
                      <a:pt x="1981" y="1103"/>
                      <a:pt x="1973" y="1100"/>
                      <a:pt x="1965" y="1097"/>
                    </a:cubicBezTo>
                    <a:cubicBezTo>
                      <a:pt x="1954" y="1092"/>
                      <a:pt x="1942" y="1088"/>
                      <a:pt x="1931" y="1084"/>
                    </a:cubicBezTo>
                    <a:cubicBezTo>
                      <a:pt x="1931" y="1070"/>
                      <a:pt x="1931" y="1056"/>
                      <a:pt x="1931" y="1042"/>
                    </a:cubicBezTo>
                    <a:cubicBezTo>
                      <a:pt x="1931" y="1025"/>
                      <a:pt x="1931" y="1007"/>
                      <a:pt x="1931" y="989"/>
                    </a:cubicBezTo>
                    <a:cubicBezTo>
                      <a:pt x="1932" y="981"/>
                      <a:pt x="1932" y="972"/>
                      <a:pt x="1933" y="963"/>
                    </a:cubicBezTo>
                    <a:cubicBezTo>
                      <a:pt x="1934" y="955"/>
                      <a:pt x="1933" y="946"/>
                      <a:pt x="1933" y="938"/>
                    </a:cubicBezTo>
                    <a:cubicBezTo>
                      <a:pt x="1933" y="920"/>
                      <a:pt x="1933" y="903"/>
                      <a:pt x="1933" y="885"/>
                    </a:cubicBezTo>
                    <a:cubicBezTo>
                      <a:pt x="1933" y="852"/>
                      <a:pt x="1933" y="818"/>
                      <a:pt x="1932" y="785"/>
                    </a:cubicBezTo>
                    <a:cubicBezTo>
                      <a:pt x="1932" y="773"/>
                      <a:pt x="1931" y="760"/>
                      <a:pt x="1931" y="748"/>
                    </a:cubicBezTo>
                    <a:cubicBezTo>
                      <a:pt x="1930" y="735"/>
                      <a:pt x="1928" y="723"/>
                      <a:pt x="1926" y="710"/>
                    </a:cubicBezTo>
                    <a:cubicBezTo>
                      <a:pt x="1925" y="704"/>
                      <a:pt x="1923" y="698"/>
                      <a:pt x="1922" y="693"/>
                    </a:cubicBezTo>
                    <a:cubicBezTo>
                      <a:pt x="1920" y="687"/>
                      <a:pt x="1919" y="681"/>
                      <a:pt x="1917" y="675"/>
                    </a:cubicBezTo>
                    <a:cubicBezTo>
                      <a:pt x="1916" y="670"/>
                      <a:pt x="1914" y="664"/>
                      <a:pt x="1912" y="659"/>
                    </a:cubicBezTo>
                    <a:cubicBezTo>
                      <a:pt x="1911" y="655"/>
                      <a:pt x="1909" y="652"/>
                      <a:pt x="1907" y="648"/>
                    </a:cubicBezTo>
                    <a:cubicBezTo>
                      <a:pt x="1916" y="652"/>
                      <a:pt x="1926" y="655"/>
                      <a:pt x="1935" y="659"/>
                    </a:cubicBezTo>
                    <a:cubicBezTo>
                      <a:pt x="1957" y="666"/>
                      <a:pt x="1978" y="674"/>
                      <a:pt x="2000" y="683"/>
                    </a:cubicBezTo>
                    <a:cubicBezTo>
                      <a:pt x="2009" y="687"/>
                      <a:pt x="2018" y="691"/>
                      <a:pt x="2028" y="695"/>
                    </a:cubicBezTo>
                    <a:cubicBezTo>
                      <a:pt x="2035" y="698"/>
                      <a:pt x="2042" y="702"/>
                      <a:pt x="2049" y="705"/>
                    </a:cubicBezTo>
                    <a:cubicBezTo>
                      <a:pt x="2058" y="709"/>
                      <a:pt x="2067" y="713"/>
                      <a:pt x="2077" y="716"/>
                    </a:cubicBezTo>
                    <a:cubicBezTo>
                      <a:pt x="2092" y="722"/>
                      <a:pt x="2107" y="728"/>
                      <a:pt x="2122" y="734"/>
                    </a:cubicBezTo>
                    <a:cubicBezTo>
                      <a:pt x="2122" y="734"/>
                      <a:pt x="2122" y="734"/>
                      <a:pt x="2122" y="734"/>
                    </a:cubicBezTo>
                    <a:cubicBezTo>
                      <a:pt x="2133" y="739"/>
                      <a:pt x="2144" y="743"/>
                      <a:pt x="2155" y="748"/>
                    </a:cubicBezTo>
                    <a:cubicBezTo>
                      <a:pt x="2165" y="752"/>
                      <a:pt x="2176" y="756"/>
                      <a:pt x="2186" y="760"/>
                    </a:cubicBezTo>
                    <a:cubicBezTo>
                      <a:pt x="2195" y="764"/>
                      <a:pt x="2203" y="768"/>
                      <a:pt x="2211" y="772"/>
                    </a:cubicBezTo>
                    <a:cubicBezTo>
                      <a:pt x="2219" y="776"/>
                      <a:pt x="2228" y="780"/>
                      <a:pt x="2236" y="784"/>
                    </a:cubicBezTo>
                    <a:cubicBezTo>
                      <a:pt x="2243" y="788"/>
                      <a:pt x="2252" y="792"/>
                      <a:pt x="2260" y="796"/>
                    </a:cubicBezTo>
                    <a:cubicBezTo>
                      <a:pt x="2264" y="798"/>
                      <a:pt x="2269" y="800"/>
                      <a:pt x="2273" y="802"/>
                    </a:cubicBezTo>
                    <a:cubicBezTo>
                      <a:pt x="2272" y="803"/>
                      <a:pt x="2270" y="804"/>
                      <a:pt x="2268" y="805"/>
                    </a:cubicBezTo>
                    <a:cubicBezTo>
                      <a:pt x="2264" y="808"/>
                      <a:pt x="2260" y="812"/>
                      <a:pt x="2256" y="815"/>
                    </a:cubicBezTo>
                    <a:cubicBezTo>
                      <a:pt x="2247" y="823"/>
                      <a:pt x="2239" y="831"/>
                      <a:pt x="2231" y="839"/>
                    </a:cubicBezTo>
                    <a:cubicBezTo>
                      <a:pt x="2223" y="848"/>
                      <a:pt x="2216" y="858"/>
                      <a:pt x="2209" y="868"/>
                    </a:cubicBezTo>
                    <a:cubicBezTo>
                      <a:pt x="2206" y="871"/>
                      <a:pt x="2204" y="874"/>
                      <a:pt x="2202" y="877"/>
                    </a:cubicBezTo>
                    <a:cubicBezTo>
                      <a:pt x="2199" y="881"/>
                      <a:pt x="2196" y="885"/>
                      <a:pt x="2194" y="889"/>
                    </a:cubicBezTo>
                    <a:cubicBezTo>
                      <a:pt x="2191" y="893"/>
                      <a:pt x="2189" y="896"/>
                      <a:pt x="2187" y="899"/>
                    </a:cubicBezTo>
                    <a:cubicBezTo>
                      <a:pt x="2184" y="905"/>
                      <a:pt x="2181" y="911"/>
                      <a:pt x="2178" y="918"/>
                    </a:cubicBezTo>
                    <a:cubicBezTo>
                      <a:pt x="2176" y="924"/>
                      <a:pt x="2173" y="931"/>
                      <a:pt x="2172" y="938"/>
                    </a:cubicBezTo>
                    <a:cubicBezTo>
                      <a:pt x="2165" y="952"/>
                      <a:pt x="2160" y="966"/>
                      <a:pt x="2154" y="980"/>
                    </a:cubicBezTo>
                    <a:cubicBezTo>
                      <a:pt x="2151" y="988"/>
                      <a:pt x="2148" y="997"/>
                      <a:pt x="2146" y="1005"/>
                    </a:cubicBezTo>
                    <a:close/>
                    <a:moveTo>
                      <a:pt x="2246" y="1123"/>
                    </a:moveTo>
                    <a:cubicBezTo>
                      <a:pt x="2243" y="1126"/>
                      <a:pt x="2239" y="1129"/>
                      <a:pt x="2235" y="1132"/>
                    </a:cubicBezTo>
                    <a:cubicBezTo>
                      <a:pt x="2225" y="1139"/>
                      <a:pt x="2214" y="1146"/>
                      <a:pt x="2203" y="1151"/>
                    </a:cubicBezTo>
                    <a:cubicBezTo>
                      <a:pt x="2200" y="1152"/>
                      <a:pt x="2196" y="1153"/>
                      <a:pt x="2193" y="1154"/>
                    </a:cubicBezTo>
                    <a:cubicBezTo>
                      <a:pt x="2190" y="1154"/>
                      <a:pt x="2187" y="1154"/>
                      <a:pt x="2183" y="1154"/>
                    </a:cubicBezTo>
                    <a:cubicBezTo>
                      <a:pt x="2182" y="1154"/>
                      <a:pt x="2180" y="1153"/>
                      <a:pt x="2178" y="1153"/>
                    </a:cubicBezTo>
                    <a:cubicBezTo>
                      <a:pt x="2177" y="1152"/>
                      <a:pt x="2175" y="1151"/>
                      <a:pt x="2173" y="1150"/>
                    </a:cubicBezTo>
                    <a:cubicBezTo>
                      <a:pt x="2173" y="1149"/>
                      <a:pt x="2172" y="1149"/>
                      <a:pt x="2172" y="1148"/>
                    </a:cubicBezTo>
                    <a:cubicBezTo>
                      <a:pt x="2169" y="1145"/>
                      <a:pt x="2167" y="1141"/>
                      <a:pt x="2166" y="1137"/>
                    </a:cubicBezTo>
                    <a:cubicBezTo>
                      <a:pt x="2163" y="1131"/>
                      <a:pt x="2162" y="1124"/>
                      <a:pt x="2161" y="1118"/>
                    </a:cubicBezTo>
                    <a:cubicBezTo>
                      <a:pt x="2160" y="1108"/>
                      <a:pt x="2159" y="1099"/>
                      <a:pt x="2159" y="1089"/>
                    </a:cubicBezTo>
                    <a:cubicBezTo>
                      <a:pt x="2159" y="1079"/>
                      <a:pt x="2158" y="1070"/>
                      <a:pt x="2159" y="1061"/>
                    </a:cubicBezTo>
                    <a:cubicBezTo>
                      <a:pt x="2161" y="1050"/>
                      <a:pt x="2164" y="1039"/>
                      <a:pt x="2167" y="1029"/>
                    </a:cubicBezTo>
                    <a:cubicBezTo>
                      <a:pt x="2168" y="1023"/>
                      <a:pt x="2169" y="1017"/>
                      <a:pt x="2171" y="1012"/>
                    </a:cubicBezTo>
                    <a:cubicBezTo>
                      <a:pt x="2172" y="1006"/>
                      <a:pt x="2173" y="1000"/>
                      <a:pt x="2175" y="994"/>
                    </a:cubicBezTo>
                    <a:cubicBezTo>
                      <a:pt x="2177" y="989"/>
                      <a:pt x="2178" y="984"/>
                      <a:pt x="2180" y="979"/>
                    </a:cubicBezTo>
                    <a:cubicBezTo>
                      <a:pt x="2182" y="973"/>
                      <a:pt x="2183" y="967"/>
                      <a:pt x="2185" y="961"/>
                    </a:cubicBezTo>
                    <a:cubicBezTo>
                      <a:pt x="2187" y="956"/>
                      <a:pt x="2188" y="950"/>
                      <a:pt x="2190" y="945"/>
                    </a:cubicBezTo>
                    <a:cubicBezTo>
                      <a:pt x="2192" y="939"/>
                      <a:pt x="2194" y="934"/>
                      <a:pt x="2196" y="929"/>
                    </a:cubicBezTo>
                    <a:cubicBezTo>
                      <a:pt x="2196" y="930"/>
                      <a:pt x="2196" y="930"/>
                      <a:pt x="2195" y="931"/>
                    </a:cubicBezTo>
                    <a:cubicBezTo>
                      <a:pt x="2198" y="926"/>
                      <a:pt x="2200" y="921"/>
                      <a:pt x="2201" y="916"/>
                    </a:cubicBezTo>
                    <a:cubicBezTo>
                      <a:pt x="2204" y="913"/>
                      <a:pt x="2206" y="910"/>
                      <a:pt x="2208" y="907"/>
                    </a:cubicBezTo>
                    <a:cubicBezTo>
                      <a:pt x="2208" y="907"/>
                      <a:pt x="2209" y="906"/>
                      <a:pt x="2209" y="906"/>
                    </a:cubicBezTo>
                    <a:cubicBezTo>
                      <a:pt x="2209" y="906"/>
                      <a:pt x="2209" y="906"/>
                      <a:pt x="2209" y="906"/>
                    </a:cubicBezTo>
                    <a:cubicBezTo>
                      <a:pt x="2212" y="902"/>
                      <a:pt x="2215" y="899"/>
                      <a:pt x="2217" y="895"/>
                    </a:cubicBezTo>
                    <a:cubicBezTo>
                      <a:pt x="2226" y="885"/>
                      <a:pt x="2235" y="875"/>
                      <a:pt x="2244" y="865"/>
                    </a:cubicBezTo>
                    <a:cubicBezTo>
                      <a:pt x="2253" y="855"/>
                      <a:pt x="2263" y="847"/>
                      <a:pt x="2273" y="839"/>
                    </a:cubicBezTo>
                    <a:cubicBezTo>
                      <a:pt x="2278" y="836"/>
                      <a:pt x="2282" y="832"/>
                      <a:pt x="2287" y="830"/>
                    </a:cubicBezTo>
                    <a:cubicBezTo>
                      <a:pt x="2289" y="829"/>
                      <a:pt x="2292" y="828"/>
                      <a:pt x="2294" y="828"/>
                    </a:cubicBezTo>
                    <a:cubicBezTo>
                      <a:pt x="2295" y="828"/>
                      <a:pt x="2296" y="828"/>
                      <a:pt x="2297" y="828"/>
                    </a:cubicBezTo>
                    <a:cubicBezTo>
                      <a:pt x="2299" y="828"/>
                      <a:pt x="2301" y="829"/>
                      <a:pt x="2303" y="829"/>
                    </a:cubicBezTo>
                    <a:cubicBezTo>
                      <a:pt x="2305" y="830"/>
                      <a:pt x="2307" y="832"/>
                      <a:pt x="2310" y="833"/>
                    </a:cubicBezTo>
                    <a:cubicBezTo>
                      <a:pt x="2315" y="838"/>
                      <a:pt x="2321" y="843"/>
                      <a:pt x="2326" y="849"/>
                    </a:cubicBezTo>
                    <a:cubicBezTo>
                      <a:pt x="2329" y="853"/>
                      <a:pt x="2331" y="858"/>
                      <a:pt x="2333" y="863"/>
                    </a:cubicBezTo>
                    <a:cubicBezTo>
                      <a:pt x="2332" y="861"/>
                      <a:pt x="2332" y="860"/>
                      <a:pt x="2332" y="859"/>
                    </a:cubicBezTo>
                    <a:cubicBezTo>
                      <a:pt x="2332" y="860"/>
                      <a:pt x="2332" y="860"/>
                      <a:pt x="2332" y="860"/>
                    </a:cubicBezTo>
                    <a:cubicBezTo>
                      <a:pt x="2332" y="861"/>
                      <a:pt x="2333" y="863"/>
                      <a:pt x="2334" y="864"/>
                    </a:cubicBezTo>
                    <a:cubicBezTo>
                      <a:pt x="2334" y="864"/>
                      <a:pt x="2334" y="865"/>
                      <a:pt x="2334" y="865"/>
                    </a:cubicBezTo>
                    <a:cubicBezTo>
                      <a:pt x="2334" y="864"/>
                      <a:pt x="2333" y="864"/>
                      <a:pt x="2333" y="863"/>
                    </a:cubicBezTo>
                    <a:cubicBezTo>
                      <a:pt x="2334" y="865"/>
                      <a:pt x="2335" y="867"/>
                      <a:pt x="2336" y="870"/>
                    </a:cubicBezTo>
                    <a:cubicBezTo>
                      <a:pt x="2337" y="872"/>
                      <a:pt x="2337" y="875"/>
                      <a:pt x="2338" y="878"/>
                    </a:cubicBezTo>
                    <a:cubicBezTo>
                      <a:pt x="2339" y="888"/>
                      <a:pt x="2339" y="897"/>
                      <a:pt x="2339" y="907"/>
                    </a:cubicBezTo>
                    <a:cubicBezTo>
                      <a:pt x="2339" y="916"/>
                      <a:pt x="2339" y="926"/>
                      <a:pt x="2338" y="935"/>
                    </a:cubicBezTo>
                    <a:cubicBezTo>
                      <a:pt x="2337" y="936"/>
                      <a:pt x="2337" y="938"/>
                      <a:pt x="2337" y="939"/>
                    </a:cubicBezTo>
                    <a:cubicBezTo>
                      <a:pt x="2332" y="939"/>
                      <a:pt x="2326" y="938"/>
                      <a:pt x="2321" y="938"/>
                    </a:cubicBezTo>
                    <a:cubicBezTo>
                      <a:pt x="2320" y="938"/>
                      <a:pt x="2319" y="938"/>
                      <a:pt x="2318" y="938"/>
                    </a:cubicBezTo>
                    <a:cubicBezTo>
                      <a:pt x="2307" y="938"/>
                      <a:pt x="2296" y="940"/>
                      <a:pt x="2285" y="944"/>
                    </a:cubicBezTo>
                    <a:cubicBezTo>
                      <a:pt x="2274" y="949"/>
                      <a:pt x="2264" y="956"/>
                      <a:pt x="2256" y="965"/>
                    </a:cubicBezTo>
                    <a:cubicBezTo>
                      <a:pt x="2249" y="973"/>
                      <a:pt x="2243" y="982"/>
                      <a:pt x="2237" y="992"/>
                    </a:cubicBezTo>
                    <a:cubicBezTo>
                      <a:pt x="2232" y="1000"/>
                      <a:pt x="2229" y="1009"/>
                      <a:pt x="2226" y="1018"/>
                    </a:cubicBezTo>
                    <a:cubicBezTo>
                      <a:pt x="2224" y="1026"/>
                      <a:pt x="2221" y="1034"/>
                      <a:pt x="2220" y="1042"/>
                    </a:cubicBezTo>
                    <a:cubicBezTo>
                      <a:pt x="2218" y="1055"/>
                      <a:pt x="2219" y="1068"/>
                      <a:pt x="2224" y="1079"/>
                    </a:cubicBezTo>
                    <a:cubicBezTo>
                      <a:pt x="2226" y="1084"/>
                      <a:pt x="2228" y="1089"/>
                      <a:pt x="2231" y="1093"/>
                    </a:cubicBezTo>
                    <a:cubicBezTo>
                      <a:pt x="2233" y="1099"/>
                      <a:pt x="2238" y="1103"/>
                      <a:pt x="2242" y="1106"/>
                    </a:cubicBezTo>
                    <a:cubicBezTo>
                      <a:pt x="2246" y="1109"/>
                      <a:pt x="2250" y="1112"/>
                      <a:pt x="2255" y="1115"/>
                    </a:cubicBezTo>
                    <a:cubicBezTo>
                      <a:pt x="2252" y="1118"/>
                      <a:pt x="2249" y="1120"/>
                      <a:pt x="2246" y="1123"/>
                    </a:cubicBezTo>
                    <a:close/>
                    <a:moveTo>
                      <a:pt x="2363" y="1067"/>
                    </a:moveTo>
                    <a:cubicBezTo>
                      <a:pt x="2358" y="1075"/>
                      <a:pt x="2355" y="1083"/>
                      <a:pt x="2352" y="1091"/>
                    </a:cubicBezTo>
                    <a:cubicBezTo>
                      <a:pt x="2350" y="1099"/>
                      <a:pt x="2349" y="1106"/>
                      <a:pt x="2348" y="1114"/>
                    </a:cubicBezTo>
                    <a:cubicBezTo>
                      <a:pt x="2348" y="1117"/>
                      <a:pt x="2347" y="1120"/>
                      <a:pt x="2347" y="1124"/>
                    </a:cubicBezTo>
                    <a:cubicBezTo>
                      <a:pt x="2344" y="1124"/>
                      <a:pt x="2342" y="1124"/>
                      <a:pt x="2340" y="1123"/>
                    </a:cubicBezTo>
                    <a:cubicBezTo>
                      <a:pt x="2336" y="1123"/>
                      <a:pt x="2333" y="1122"/>
                      <a:pt x="2330" y="1121"/>
                    </a:cubicBezTo>
                    <a:cubicBezTo>
                      <a:pt x="2325" y="1119"/>
                      <a:pt x="2321" y="1116"/>
                      <a:pt x="2316" y="1114"/>
                    </a:cubicBezTo>
                    <a:cubicBezTo>
                      <a:pt x="2309" y="1111"/>
                      <a:pt x="2303" y="1108"/>
                      <a:pt x="2297" y="1104"/>
                    </a:cubicBezTo>
                    <a:cubicBezTo>
                      <a:pt x="2285" y="1097"/>
                      <a:pt x="2272" y="1090"/>
                      <a:pt x="2261" y="1082"/>
                    </a:cubicBezTo>
                    <a:cubicBezTo>
                      <a:pt x="2259" y="1081"/>
                      <a:pt x="2258" y="1080"/>
                      <a:pt x="2257" y="1078"/>
                    </a:cubicBezTo>
                    <a:cubicBezTo>
                      <a:pt x="2254" y="1075"/>
                      <a:pt x="2253" y="1071"/>
                      <a:pt x="2251" y="1068"/>
                    </a:cubicBezTo>
                    <a:cubicBezTo>
                      <a:pt x="2250" y="1064"/>
                      <a:pt x="2249" y="1060"/>
                      <a:pt x="2248" y="1056"/>
                    </a:cubicBezTo>
                    <a:cubicBezTo>
                      <a:pt x="2247" y="1051"/>
                      <a:pt x="2247" y="1046"/>
                      <a:pt x="2248" y="1041"/>
                    </a:cubicBezTo>
                    <a:cubicBezTo>
                      <a:pt x="2250" y="1029"/>
                      <a:pt x="2252" y="1018"/>
                      <a:pt x="2256" y="1007"/>
                    </a:cubicBezTo>
                    <a:cubicBezTo>
                      <a:pt x="2261" y="996"/>
                      <a:pt x="2266" y="986"/>
                      <a:pt x="2273" y="977"/>
                    </a:cubicBezTo>
                    <a:cubicBezTo>
                      <a:pt x="2277" y="973"/>
                      <a:pt x="2281" y="969"/>
                      <a:pt x="2286" y="965"/>
                    </a:cubicBezTo>
                    <a:cubicBezTo>
                      <a:pt x="2289" y="963"/>
                      <a:pt x="2292" y="961"/>
                      <a:pt x="2295" y="959"/>
                    </a:cubicBezTo>
                    <a:cubicBezTo>
                      <a:pt x="2297" y="958"/>
                      <a:pt x="2299" y="958"/>
                      <a:pt x="2301" y="958"/>
                    </a:cubicBezTo>
                    <a:cubicBezTo>
                      <a:pt x="2309" y="957"/>
                      <a:pt x="2317" y="957"/>
                      <a:pt x="2326" y="958"/>
                    </a:cubicBezTo>
                    <a:cubicBezTo>
                      <a:pt x="2333" y="959"/>
                      <a:pt x="2340" y="961"/>
                      <a:pt x="2347" y="964"/>
                    </a:cubicBezTo>
                    <a:cubicBezTo>
                      <a:pt x="2352" y="966"/>
                      <a:pt x="2357" y="968"/>
                      <a:pt x="2361" y="971"/>
                    </a:cubicBezTo>
                    <a:cubicBezTo>
                      <a:pt x="2364" y="972"/>
                      <a:pt x="2367" y="973"/>
                      <a:pt x="2369" y="975"/>
                    </a:cubicBezTo>
                    <a:cubicBezTo>
                      <a:pt x="2372" y="977"/>
                      <a:pt x="2375" y="978"/>
                      <a:pt x="2377" y="980"/>
                    </a:cubicBezTo>
                    <a:cubicBezTo>
                      <a:pt x="2383" y="982"/>
                      <a:pt x="2389" y="985"/>
                      <a:pt x="2395" y="988"/>
                    </a:cubicBezTo>
                    <a:cubicBezTo>
                      <a:pt x="2400" y="991"/>
                      <a:pt x="2405" y="994"/>
                      <a:pt x="2410" y="997"/>
                    </a:cubicBezTo>
                    <a:cubicBezTo>
                      <a:pt x="2411" y="998"/>
                      <a:pt x="2413" y="1000"/>
                      <a:pt x="2414" y="1001"/>
                    </a:cubicBezTo>
                    <a:cubicBezTo>
                      <a:pt x="2415" y="1001"/>
                      <a:pt x="2415" y="1001"/>
                      <a:pt x="2415" y="1001"/>
                    </a:cubicBezTo>
                    <a:cubicBezTo>
                      <a:pt x="2412" y="1003"/>
                      <a:pt x="2410" y="1004"/>
                      <a:pt x="2408" y="1006"/>
                    </a:cubicBezTo>
                    <a:cubicBezTo>
                      <a:pt x="2400" y="1011"/>
                      <a:pt x="2393" y="1019"/>
                      <a:pt x="2388" y="1027"/>
                    </a:cubicBezTo>
                    <a:cubicBezTo>
                      <a:pt x="2384" y="1033"/>
                      <a:pt x="2380" y="1040"/>
                      <a:pt x="2376" y="1047"/>
                    </a:cubicBezTo>
                    <a:cubicBezTo>
                      <a:pt x="2371" y="1054"/>
                      <a:pt x="2366" y="1060"/>
                      <a:pt x="2363" y="1067"/>
                    </a:cubicBezTo>
                    <a:close/>
                    <a:moveTo>
                      <a:pt x="2427" y="1036"/>
                    </a:moveTo>
                    <a:cubicBezTo>
                      <a:pt x="2426" y="1039"/>
                      <a:pt x="2426" y="1042"/>
                      <a:pt x="2425" y="1045"/>
                    </a:cubicBezTo>
                    <a:cubicBezTo>
                      <a:pt x="2424" y="1049"/>
                      <a:pt x="2423" y="1052"/>
                      <a:pt x="2422" y="1056"/>
                    </a:cubicBezTo>
                    <a:cubicBezTo>
                      <a:pt x="2422" y="1054"/>
                      <a:pt x="2423" y="1053"/>
                      <a:pt x="2423" y="1052"/>
                    </a:cubicBezTo>
                    <a:cubicBezTo>
                      <a:pt x="2421" y="1056"/>
                      <a:pt x="2420" y="1060"/>
                      <a:pt x="2418" y="1064"/>
                    </a:cubicBezTo>
                    <a:cubicBezTo>
                      <a:pt x="2417" y="1064"/>
                      <a:pt x="2416" y="1063"/>
                      <a:pt x="2415" y="1063"/>
                    </a:cubicBezTo>
                    <a:cubicBezTo>
                      <a:pt x="2414" y="1063"/>
                      <a:pt x="2414" y="1062"/>
                      <a:pt x="2413" y="1062"/>
                    </a:cubicBezTo>
                    <a:cubicBezTo>
                      <a:pt x="2413" y="1062"/>
                      <a:pt x="2413" y="1062"/>
                      <a:pt x="2413" y="1062"/>
                    </a:cubicBezTo>
                    <a:cubicBezTo>
                      <a:pt x="2411" y="1061"/>
                      <a:pt x="2408" y="1060"/>
                      <a:pt x="2405" y="1060"/>
                    </a:cubicBezTo>
                    <a:cubicBezTo>
                      <a:pt x="2403" y="1060"/>
                      <a:pt x="2401" y="1061"/>
                      <a:pt x="2399" y="1062"/>
                    </a:cubicBezTo>
                    <a:cubicBezTo>
                      <a:pt x="2396" y="1064"/>
                      <a:pt x="2393" y="1067"/>
                      <a:pt x="2392" y="1071"/>
                    </a:cubicBezTo>
                    <a:cubicBezTo>
                      <a:pt x="2392" y="1074"/>
                      <a:pt x="2392" y="1077"/>
                      <a:pt x="2394" y="1080"/>
                    </a:cubicBezTo>
                    <a:cubicBezTo>
                      <a:pt x="2394" y="1081"/>
                      <a:pt x="2394" y="1082"/>
                      <a:pt x="2395" y="1083"/>
                    </a:cubicBezTo>
                    <a:cubicBezTo>
                      <a:pt x="2397" y="1087"/>
                      <a:pt x="2399" y="1088"/>
                      <a:pt x="2403" y="1089"/>
                    </a:cubicBezTo>
                    <a:cubicBezTo>
                      <a:pt x="2403" y="1089"/>
                      <a:pt x="2403" y="1089"/>
                      <a:pt x="2403" y="1089"/>
                    </a:cubicBezTo>
                    <a:cubicBezTo>
                      <a:pt x="2403" y="1089"/>
                      <a:pt x="2403" y="1089"/>
                      <a:pt x="2403" y="1089"/>
                    </a:cubicBezTo>
                    <a:cubicBezTo>
                      <a:pt x="2402" y="1089"/>
                      <a:pt x="2401" y="1089"/>
                      <a:pt x="2400" y="1088"/>
                    </a:cubicBezTo>
                    <a:cubicBezTo>
                      <a:pt x="2401" y="1089"/>
                      <a:pt x="2402" y="1089"/>
                      <a:pt x="2403" y="1090"/>
                    </a:cubicBezTo>
                    <a:cubicBezTo>
                      <a:pt x="2402" y="1091"/>
                      <a:pt x="2401" y="1092"/>
                      <a:pt x="2401" y="1093"/>
                    </a:cubicBezTo>
                    <a:cubicBezTo>
                      <a:pt x="2401" y="1093"/>
                      <a:pt x="2400" y="1093"/>
                      <a:pt x="2400" y="1093"/>
                    </a:cubicBezTo>
                    <a:cubicBezTo>
                      <a:pt x="2399" y="1095"/>
                      <a:pt x="2398" y="1096"/>
                      <a:pt x="2397" y="1098"/>
                    </a:cubicBezTo>
                    <a:cubicBezTo>
                      <a:pt x="2395" y="1101"/>
                      <a:pt x="2392" y="1103"/>
                      <a:pt x="2389" y="1106"/>
                    </a:cubicBezTo>
                    <a:cubicBezTo>
                      <a:pt x="2387" y="1107"/>
                      <a:pt x="2386" y="1109"/>
                      <a:pt x="2385" y="1110"/>
                    </a:cubicBezTo>
                    <a:cubicBezTo>
                      <a:pt x="2381" y="1113"/>
                      <a:pt x="2376" y="1115"/>
                      <a:pt x="2372" y="1118"/>
                    </a:cubicBezTo>
                    <a:cubicBezTo>
                      <a:pt x="2372" y="1116"/>
                      <a:pt x="2372" y="1115"/>
                      <a:pt x="2372" y="1114"/>
                    </a:cubicBezTo>
                    <a:cubicBezTo>
                      <a:pt x="2373" y="1108"/>
                      <a:pt x="2374" y="1102"/>
                      <a:pt x="2376" y="1096"/>
                    </a:cubicBezTo>
                    <a:cubicBezTo>
                      <a:pt x="2377" y="1090"/>
                      <a:pt x="2379" y="1084"/>
                      <a:pt x="2381" y="1079"/>
                    </a:cubicBezTo>
                    <a:cubicBezTo>
                      <a:pt x="2383" y="1075"/>
                      <a:pt x="2385" y="1071"/>
                      <a:pt x="2387" y="1067"/>
                    </a:cubicBezTo>
                    <a:cubicBezTo>
                      <a:pt x="2389" y="1063"/>
                      <a:pt x="2392" y="1059"/>
                      <a:pt x="2394" y="1055"/>
                    </a:cubicBezTo>
                    <a:cubicBezTo>
                      <a:pt x="2396" y="1051"/>
                      <a:pt x="2398" y="1047"/>
                      <a:pt x="2401" y="1043"/>
                    </a:cubicBezTo>
                    <a:cubicBezTo>
                      <a:pt x="2403" y="1038"/>
                      <a:pt x="2406" y="1032"/>
                      <a:pt x="2409" y="1028"/>
                    </a:cubicBezTo>
                    <a:cubicBezTo>
                      <a:pt x="2411" y="1026"/>
                      <a:pt x="2413" y="1023"/>
                      <a:pt x="2415" y="1021"/>
                    </a:cubicBezTo>
                    <a:cubicBezTo>
                      <a:pt x="2418" y="1019"/>
                      <a:pt x="2421" y="1018"/>
                      <a:pt x="2424" y="1016"/>
                    </a:cubicBezTo>
                    <a:cubicBezTo>
                      <a:pt x="2425" y="1016"/>
                      <a:pt x="2425" y="1016"/>
                      <a:pt x="2426" y="1015"/>
                    </a:cubicBezTo>
                    <a:cubicBezTo>
                      <a:pt x="2426" y="1016"/>
                      <a:pt x="2426" y="1017"/>
                      <a:pt x="2426" y="1017"/>
                    </a:cubicBezTo>
                    <a:cubicBezTo>
                      <a:pt x="2427" y="1023"/>
                      <a:pt x="2427" y="1030"/>
                      <a:pt x="2427" y="10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45" name="Group 44"/>
          <p:cNvGrpSpPr/>
          <p:nvPr/>
        </p:nvGrpSpPr>
        <p:grpSpPr>
          <a:xfrm rot="20227651">
            <a:off x="665536" y="749587"/>
            <a:ext cx="4835210" cy="4835210"/>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46" name="Freeform 45"/>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28428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475523"/>
            <a:ext cx="9144000" cy="167603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429000" y="957379"/>
            <a:ext cx="5714999" cy="2529923"/>
          </a:xfrm>
          <a:prstGeom prst="rect">
            <a:avLst/>
          </a:prstGeom>
          <a:noFill/>
        </p:spPr>
        <p:txBody>
          <a:bodyPr wrap="square" rtlCol="0">
            <a:spAutoFit/>
          </a:bodyPr>
          <a:lstStyle/>
          <a:p>
            <a:pPr>
              <a:lnSpc>
                <a:spcPct val="90000"/>
              </a:lnSpc>
            </a:pPr>
            <a:r>
              <a:rPr lang="sl-SI" sz="4400" dirty="0">
                <a:solidFill>
                  <a:srgbClr val="E63130"/>
                </a:solidFill>
                <a:latin typeface="Arial" panose="020B0604020202020204" pitchFamily="34" charset="0"/>
                <a:cs typeface="Arial" panose="020B0604020202020204" pitchFamily="34" charset="0"/>
              </a:rPr>
              <a:t>Napravi korak!</a:t>
            </a:r>
          </a:p>
          <a:p>
            <a:pPr>
              <a:lnSpc>
                <a:spcPct val="90000"/>
              </a:lnSpc>
            </a:pPr>
            <a:endParaRPr lang="sl-SI" sz="4400" dirty="0">
              <a:solidFill>
                <a:srgbClr val="E63130"/>
              </a:solidFill>
              <a:latin typeface="Arial" panose="020B0604020202020204" pitchFamily="34" charset="0"/>
              <a:cs typeface="Arial" panose="020B0604020202020204" pitchFamily="34" charset="0"/>
            </a:endParaRPr>
          </a:p>
          <a:p>
            <a:pPr>
              <a:lnSpc>
                <a:spcPct val="90000"/>
              </a:lnSpc>
            </a:pPr>
            <a:r>
              <a:rPr lang="sl-SI" sz="4400" dirty="0">
                <a:solidFill>
                  <a:srgbClr val="E63130"/>
                </a:solidFill>
                <a:latin typeface="Arial" panose="020B0604020202020204" pitchFamily="34" charset="0"/>
                <a:cs typeface="Arial" panose="020B0604020202020204" pitchFamily="34" charset="0"/>
              </a:rPr>
              <a:t>Za zdravo življenje!</a:t>
            </a:r>
          </a:p>
          <a:p>
            <a:pPr>
              <a:lnSpc>
                <a:spcPct val="90000"/>
              </a:lnSpc>
            </a:pP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759295" y="857311"/>
            <a:ext cx="2194135" cy="2247345"/>
            <a:chOff x="6169026" y="3784601"/>
            <a:chExt cx="1483267" cy="1519238"/>
          </a:xfrm>
        </p:grpSpPr>
        <p:sp>
          <p:nvSpPr>
            <p:cNvPr id="94" name="Freeform 93"/>
            <p:cNvSpPr>
              <a:spLocks/>
            </p:cNvSpPr>
            <p:nvPr/>
          </p:nvSpPr>
          <p:spPr bwMode="auto">
            <a:xfrm>
              <a:off x="7088730" y="3800476"/>
              <a:ext cx="169863" cy="228600"/>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7261768" y="3838576"/>
              <a:ext cx="142875" cy="179388"/>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95"/>
            <p:cNvSpPr>
              <a:spLocks/>
            </p:cNvSpPr>
            <p:nvPr/>
          </p:nvSpPr>
          <p:spPr bwMode="auto">
            <a:xfrm>
              <a:off x="7391943" y="3919539"/>
              <a:ext cx="125413" cy="157163"/>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96"/>
            <p:cNvSpPr>
              <a:spLocks/>
            </p:cNvSpPr>
            <p:nvPr/>
          </p:nvSpPr>
          <p:spPr bwMode="auto">
            <a:xfrm>
              <a:off x="7503068" y="4019551"/>
              <a:ext cx="100013" cy="123825"/>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97"/>
            <p:cNvSpPr>
              <a:spLocks/>
            </p:cNvSpPr>
            <p:nvPr/>
          </p:nvSpPr>
          <p:spPr bwMode="auto">
            <a:xfrm>
              <a:off x="7568155" y="4113214"/>
              <a:ext cx="84138" cy="122238"/>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98"/>
            <p:cNvSpPr>
              <a:spLocks/>
            </p:cNvSpPr>
            <p:nvPr/>
          </p:nvSpPr>
          <p:spPr bwMode="auto">
            <a:xfrm>
              <a:off x="7003006" y="4083051"/>
              <a:ext cx="596900" cy="1220788"/>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99"/>
            <p:cNvSpPr>
              <a:spLocks/>
            </p:cNvSpPr>
            <p:nvPr/>
          </p:nvSpPr>
          <p:spPr bwMode="auto">
            <a:xfrm>
              <a:off x="6564314" y="3784601"/>
              <a:ext cx="166688" cy="230188"/>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00"/>
            <p:cNvSpPr>
              <a:spLocks/>
            </p:cNvSpPr>
            <p:nvPr/>
          </p:nvSpPr>
          <p:spPr bwMode="auto">
            <a:xfrm>
              <a:off x="6415089" y="3822701"/>
              <a:ext cx="142875" cy="180975"/>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01"/>
            <p:cNvSpPr>
              <a:spLocks/>
            </p:cNvSpPr>
            <p:nvPr/>
          </p:nvSpPr>
          <p:spPr bwMode="auto">
            <a:xfrm>
              <a:off x="6302376" y="3905251"/>
              <a:ext cx="125413" cy="155575"/>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102"/>
            <p:cNvSpPr>
              <a:spLocks/>
            </p:cNvSpPr>
            <p:nvPr/>
          </p:nvSpPr>
          <p:spPr bwMode="auto">
            <a:xfrm>
              <a:off x="6218239" y="4005264"/>
              <a:ext cx="100013" cy="122238"/>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103"/>
            <p:cNvSpPr>
              <a:spLocks/>
            </p:cNvSpPr>
            <p:nvPr/>
          </p:nvSpPr>
          <p:spPr bwMode="auto">
            <a:xfrm>
              <a:off x="6169026" y="4097339"/>
              <a:ext cx="84138" cy="122238"/>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104"/>
            <p:cNvSpPr>
              <a:spLocks/>
            </p:cNvSpPr>
            <p:nvPr/>
          </p:nvSpPr>
          <p:spPr bwMode="auto">
            <a:xfrm>
              <a:off x="6221414" y="4067176"/>
              <a:ext cx="596900" cy="1220788"/>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10" name="TextBox 109"/>
          <p:cNvSpPr txBox="1"/>
          <p:nvPr/>
        </p:nvSpPr>
        <p:spPr>
          <a:xfrm>
            <a:off x="3381105" y="6332464"/>
            <a:ext cx="4827519" cy="253916"/>
          </a:xfrm>
          <a:prstGeom prst="rect">
            <a:avLst/>
          </a:prstGeom>
          <a:noFill/>
        </p:spPr>
        <p:txBody>
          <a:bodyPr wrap="square" rtlCol="0">
            <a:spAutoFit/>
          </a:bodyPr>
          <a:lstStyle/>
          <a:p>
            <a:r>
              <a:rPr lang="sl-SI" sz="1050" dirty="0">
                <a:solidFill>
                  <a:schemeClr val="bg1">
                    <a:alpha val="50000"/>
                  </a:schemeClr>
                </a:solidFill>
                <a:latin typeface="Arial" panose="020B0604020202020204" pitchFamily="34" charset="0"/>
                <a:cs typeface="Arial" panose="020B0604020202020204" pitchFamily="34" charset="0"/>
              </a:rPr>
              <a:t>Svetovni dan ledvic je združena in</a:t>
            </a:r>
            <a:r>
              <a:rPr lang="en-GB" sz="1050" dirty="0">
                <a:solidFill>
                  <a:schemeClr val="bg1">
                    <a:alpha val="50000"/>
                  </a:schemeClr>
                </a:solidFill>
                <a:latin typeface="Arial" panose="020B0604020202020204" pitchFamily="34" charset="0"/>
                <a:cs typeface="Arial" panose="020B0604020202020204" pitchFamily="34" charset="0"/>
              </a:rPr>
              <a:t>I</a:t>
            </a:r>
            <a:r>
              <a:rPr lang="sl-SI" sz="1050" dirty="0">
                <a:solidFill>
                  <a:schemeClr val="bg1">
                    <a:alpha val="50000"/>
                  </a:schemeClr>
                </a:solidFill>
                <a:latin typeface="Arial" panose="020B0604020202020204" pitchFamily="34" charset="0"/>
                <a:cs typeface="Arial" panose="020B0604020202020204" pitchFamily="34" charset="0"/>
              </a:rPr>
              <a:t>ciativa</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11" name="Picture 1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606" y="6278824"/>
            <a:ext cx="346889" cy="346889"/>
          </a:xfrm>
          <a:prstGeom prst="rect">
            <a:avLst/>
          </a:prstGeom>
        </p:spPr>
      </p:pic>
      <p:pic>
        <p:nvPicPr>
          <p:cNvPr id="112" name="Picture 1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049" y="6305344"/>
            <a:ext cx="881437" cy="283329"/>
          </a:xfrm>
          <a:prstGeom prst="rect">
            <a:avLst/>
          </a:prstGeom>
        </p:spPr>
      </p:pic>
      <p:pic>
        <p:nvPicPr>
          <p:cNvPr id="22" name="Picture 3" descr="C:\Users\TM\Desktop\SDL_Logotip_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114" y="3488223"/>
            <a:ext cx="4199119" cy="229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6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795777">
            <a:off x="3786504" y="359731"/>
            <a:ext cx="3881438" cy="6559550"/>
            <a:chOff x="2024" y="73"/>
            <a:chExt cx="2445" cy="4132"/>
          </a:xfrm>
          <a:solidFill>
            <a:schemeClr val="accent4"/>
          </a:solidFill>
        </p:grpSpPr>
        <p:sp>
          <p:nvSpPr>
            <p:cNvPr id="6" name="Freeform 5"/>
            <p:cNvSpPr>
              <a:spLocks/>
            </p:cNvSpPr>
            <p:nvPr/>
          </p:nvSpPr>
          <p:spPr bwMode="auto">
            <a:xfrm>
              <a:off x="2024" y="2199"/>
              <a:ext cx="1618" cy="2006"/>
            </a:xfrm>
            <a:custGeom>
              <a:avLst/>
              <a:gdLst>
                <a:gd name="T0" fmla="*/ 1363 w 1518"/>
                <a:gd name="T1" fmla="*/ 248 h 1884"/>
                <a:gd name="T2" fmla="*/ 885 w 1518"/>
                <a:gd name="T3" fmla="*/ 3 h 1884"/>
                <a:gd name="T4" fmla="*/ 432 w 1518"/>
                <a:gd name="T5" fmla="*/ 218 h 1884"/>
                <a:gd name="T6" fmla="*/ 150 w 1518"/>
                <a:gd name="T7" fmla="*/ 647 h 1884"/>
                <a:gd name="T8" fmla="*/ 17 w 1518"/>
                <a:gd name="T9" fmla="*/ 1161 h 1884"/>
                <a:gd name="T10" fmla="*/ 94 w 1518"/>
                <a:gd name="T11" fmla="*/ 1637 h 1884"/>
                <a:gd name="T12" fmla="*/ 438 w 1518"/>
                <a:gd name="T13" fmla="*/ 1864 h 1884"/>
                <a:gd name="T14" fmla="*/ 892 w 1518"/>
                <a:gd name="T15" fmla="*/ 1726 h 1884"/>
                <a:gd name="T16" fmla="*/ 1269 w 1518"/>
                <a:gd name="T17" fmla="*/ 1306 h 1884"/>
                <a:gd name="T18" fmla="*/ 1487 w 1518"/>
                <a:gd name="T19" fmla="*/ 786 h 1884"/>
                <a:gd name="T20" fmla="*/ 1432 w 1518"/>
                <a:gd name="T21" fmla="*/ 303 h 1884"/>
                <a:gd name="T22" fmla="*/ 1364 w 1518"/>
                <a:gd name="T23" fmla="*/ 210 h 1884"/>
                <a:gd name="T24" fmla="*/ 1317 w 1518"/>
                <a:gd name="T25" fmla="*/ 204 h 1884"/>
                <a:gd name="T26" fmla="*/ 1317 w 1518"/>
                <a:gd name="T27" fmla="*/ 204 h 1884"/>
                <a:gd name="T28" fmla="*/ 1303 w 1518"/>
                <a:gd name="T29" fmla="*/ 257 h 1884"/>
                <a:gd name="T30" fmla="*/ 1324 w 1518"/>
                <a:gd name="T31" fmla="*/ 282 h 1884"/>
                <a:gd name="T32" fmla="*/ 1379 w 1518"/>
                <a:gd name="T33" fmla="*/ 228 h 1884"/>
                <a:gd name="T34" fmla="*/ 1370 w 1518"/>
                <a:gd name="T35" fmla="*/ 219 h 1884"/>
                <a:gd name="T36" fmla="*/ 1370 w 1518"/>
                <a:gd name="T37" fmla="*/ 218 h 1884"/>
                <a:gd name="T38" fmla="*/ 1356 w 1518"/>
                <a:gd name="T39" fmla="*/ 271 h 1884"/>
                <a:gd name="T40" fmla="*/ 1356 w 1518"/>
                <a:gd name="T41" fmla="*/ 271 h 1884"/>
                <a:gd name="T42" fmla="*/ 1309 w 1518"/>
                <a:gd name="T43" fmla="*/ 265 h 1884"/>
                <a:gd name="T44" fmla="*/ 1423 w 1518"/>
                <a:gd name="T45" fmla="*/ 665 h 1884"/>
                <a:gd name="T46" fmla="*/ 1261 w 1518"/>
                <a:gd name="T47" fmla="*/ 1143 h 1884"/>
                <a:gd name="T48" fmla="*/ 952 w 1518"/>
                <a:gd name="T49" fmla="*/ 1563 h 1884"/>
                <a:gd name="T50" fmla="*/ 742 w 1518"/>
                <a:gd name="T51" fmla="*/ 1722 h 1884"/>
                <a:gd name="T52" fmla="*/ 640 w 1518"/>
                <a:gd name="T53" fmla="*/ 1765 h 1884"/>
                <a:gd name="T54" fmla="*/ 590 w 1518"/>
                <a:gd name="T55" fmla="*/ 1778 h 1884"/>
                <a:gd name="T56" fmla="*/ 542 w 1518"/>
                <a:gd name="T57" fmla="*/ 1786 h 1884"/>
                <a:gd name="T58" fmla="*/ 358 w 1518"/>
                <a:gd name="T59" fmla="*/ 1765 h 1884"/>
                <a:gd name="T60" fmla="*/ 280 w 1518"/>
                <a:gd name="T61" fmla="*/ 1726 h 1884"/>
                <a:gd name="T62" fmla="*/ 214 w 1518"/>
                <a:gd name="T63" fmla="*/ 1670 h 1884"/>
                <a:gd name="T64" fmla="*/ 117 w 1518"/>
                <a:gd name="T65" fmla="*/ 1503 h 1884"/>
                <a:gd name="T66" fmla="*/ 85 w 1518"/>
                <a:gd name="T67" fmla="*/ 1270 h 1884"/>
                <a:gd name="T68" fmla="*/ 168 w 1518"/>
                <a:gd name="T69" fmla="*/ 799 h 1884"/>
                <a:gd name="T70" fmla="*/ 391 w 1518"/>
                <a:gd name="T71" fmla="*/ 355 h 1884"/>
                <a:gd name="T72" fmla="*/ 748 w 1518"/>
                <a:gd name="T73" fmla="*/ 82 h 1884"/>
                <a:gd name="T74" fmla="*/ 1245 w 1518"/>
                <a:gd name="T75" fmla="*/ 179 h 1884"/>
                <a:gd name="T76" fmla="*/ 1293 w 1518"/>
                <a:gd name="T77" fmla="*/ 220 h 1884"/>
                <a:gd name="T78" fmla="*/ 1342 w 1518"/>
                <a:gd name="T79" fmla="*/ 265 h 1884"/>
                <a:gd name="T80" fmla="*/ 1363 w 1518"/>
                <a:gd name="T81" fmla="*/ 248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18" h="1884">
                  <a:moveTo>
                    <a:pt x="1363" y="248"/>
                  </a:moveTo>
                  <a:cubicBezTo>
                    <a:pt x="1272" y="87"/>
                    <a:pt x="1064" y="0"/>
                    <a:pt x="885" y="3"/>
                  </a:cubicBezTo>
                  <a:cubicBezTo>
                    <a:pt x="710" y="6"/>
                    <a:pt x="553" y="96"/>
                    <a:pt x="432" y="218"/>
                  </a:cubicBezTo>
                  <a:cubicBezTo>
                    <a:pt x="309" y="340"/>
                    <a:pt x="218" y="488"/>
                    <a:pt x="150" y="647"/>
                  </a:cubicBezTo>
                  <a:cubicBezTo>
                    <a:pt x="80" y="811"/>
                    <a:pt x="35" y="984"/>
                    <a:pt x="17" y="1161"/>
                  </a:cubicBezTo>
                  <a:cubicBezTo>
                    <a:pt x="0" y="1323"/>
                    <a:pt x="9" y="1494"/>
                    <a:pt x="94" y="1637"/>
                  </a:cubicBezTo>
                  <a:cubicBezTo>
                    <a:pt x="168" y="1763"/>
                    <a:pt x="293" y="1846"/>
                    <a:pt x="438" y="1864"/>
                  </a:cubicBezTo>
                  <a:cubicBezTo>
                    <a:pt x="600" y="1884"/>
                    <a:pt x="763" y="1820"/>
                    <a:pt x="892" y="1726"/>
                  </a:cubicBezTo>
                  <a:cubicBezTo>
                    <a:pt x="1044" y="1615"/>
                    <a:pt x="1168" y="1463"/>
                    <a:pt x="1269" y="1306"/>
                  </a:cubicBezTo>
                  <a:cubicBezTo>
                    <a:pt x="1370" y="1147"/>
                    <a:pt x="1452" y="972"/>
                    <a:pt x="1487" y="786"/>
                  </a:cubicBezTo>
                  <a:cubicBezTo>
                    <a:pt x="1518" y="625"/>
                    <a:pt x="1516" y="449"/>
                    <a:pt x="1432" y="303"/>
                  </a:cubicBezTo>
                  <a:cubicBezTo>
                    <a:pt x="1413" y="270"/>
                    <a:pt x="1390" y="238"/>
                    <a:pt x="1364" y="210"/>
                  </a:cubicBezTo>
                  <a:cubicBezTo>
                    <a:pt x="1351" y="198"/>
                    <a:pt x="1332" y="196"/>
                    <a:pt x="1317" y="204"/>
                  </a:cubicBezTo>
                  <a:cubicBezTo>
                    <a:pt x="1317" y="204"/>
                    <a:pt x="1317" y="204"/>
                    <a:pt x="1317" y="204"/>
                  </a:cubicBezTo>
                  <a:cubicBezTo>
                    <a:pt x="1300" y="214"/>
                    <a:pt x="1291" y="241"/>
                    <a:pt x="1303" y="257"/>
                  </a:cubicBezTo>
                  <a:cubicBezTo>
                    <a:pt x="1310" y="266"/>
                    <a:pt x="1317" y="274"/>
                    <a:pt x="1324" y="282"/>
                  </a:cubicBezTo>
                  <a:cubicBezTo>
                    <a:pt x="1359" y="318"/>
                    <a:pt x="1413" y="264"/>
                    <a:pt x="1379" y="228"/>
                  </a:cubicBezTo>
                  <a:cubicBezTo>
                    <a:pt x="1376" y="225"/>
                    <a:pt x="1373" y="222"/>
                    <a:pt x="1370" y="219"/>
                  </a:cubicBezTo>
                  <a:cubicBezTo>
                    <a:pt x="1368" y="216"/>
                    <a:pt x="1360" y="205"/>
                    <a:pt x="1370" y="218"/>
                  </a:cubicBezTo>
                  <a:cubicBezTo>
                    <a:pt x="1365" y="236"/>
                    <a:pt x="1360" y="253"/>
                    <a:pt x="1356" y="271"/>
                  </a:cubicBezTo>
                  <a:cubicBezTo>
                    <a:pt x="1356" y="271"/>
                    <a:pt x="1356" y="271"/>
                    <a:pt x="1356" y="271"/>
                  </a:cubicBezTo>
                  <a:cubicBezTo>
                    <a:pt x="1340" y="269"/>
                    <a:pt x="1325" y="267"/>
                    <a:pt x="1309" y="265"/>
                  </a:cubicBezTo>
                  <a:cubicBezTo>
                    <a:pt x="1410" y="370"/>
                    <a:pt x="1437" y="524"/>
                    <a:pt x="1423" y="665"/>
                  </a:cubicBezTo>
                  <a:cubicBezTo>
                    <a:pt x="1407" y="832"/>
                    <a:pt x="1340" y="996"/>
                    <a:pt x="1261" y="1143"/>
                  </a:cubicBezTo>
                  <a:cubicBezTo>
                    <a:pt x="1178" y="1297"/>
                    <a:pt x="1075" y="1438"/>
                    <a:pt x="952" y="1563"/>
                  </a:cubicBezTo>
                  <a:cubicBezTo>
                    <a:pt x="890" y="1626"/>
                    <a:pt x="820" y="1681"/>
                    <a:pt x="742" y="1722"/>
                  </a:cubicBezTo>
                  <a:cubicBezTo>
                    <a:pt x="708" y="1740"/>
                    <a:pt x="676" y="1754"/>
                    <a:pt x="640" y="1765"/>
                  </a:cubicBezTo>
                  <a:cubicBezTo>
                    <a:pt x="623" y="1770"/>
                    <a:pt x="607" y="1775"/>
                    <a:pt x="590" y="1778"/>
                  </a:cubicBezTo>
                  <a:cubicBezTo>
                    <a:pt x="571" y="1782"/>
                    <a:pt x="557" y="1785"/>
                    <a:pt x="542" y="1786"/>
                  </a:cubicBezTo>
                  <a:cubicBezTo>
                    <a:pt x="475" y="1793"/>
                    <a:pt x="420" y="1787"/>
                    <a:pt x="358" y="1765"/>
                  </a:cubicBezTo>
                  <a:cubicBezTo>
                    <a:pt x="333" y="1756"/>
                    <a:pt x="306" y="1743"/>
                    <a:pt x="280" y="1726"/>
                  </a:cubicBezTo>
                  <a:cubicBezTo>
                    <a:pt x="256" y="1710"/>
                    <a:pt x="236" y="1693"/>
                    <a:pt x="214" y="1670"/>
                  </a:cubicBezTo>
                  <a:cubicBezTo>
                    <a:pt x="171" y="1624"/>
                    <a:pt x="137" y="1564"/>
                    <a:pt x="117" y="1503"/>
                  </a:cubicBezTo>
                  <a:cubicBezTo>
                    <a:pt x="92" y="1428"/>
                    <a:pt x="83" y="1349"/>
                    <a:pt x="85" y="1270"/>
                  </a:cubicBezTo>
                  <a:cubicBezTo>
                    <a:pt x="87" y="1110"/>
                    <a:pt x="119" y="951"/>
                    <a:pt x="168" y="799"/>
                  </a:cubicBezTo>
                  <a:cubicBezTo>
                    <a:pt x="219" y="641"/>
                    <a:pt x="292" y="489"/>
                    <a:pt x="391" y="355"/>
                  </a:cubicBezTo>
                  <a:cubicBezTo>
                    <a:pt x="480" y="235"/>
                    <a:pt x="603" y="127"/>
                    <a:pt x="748" y="82"/>
                  </a:cubicBezTo>
                  <a:cubicBezTo>
                    <a:pt x="920" y="28"/>
                    <a:pt x="1103" y="74"/>
                    <a:pt x="1245" y="179"/>
                  </a:cubicBezTo>
                  <a:cubicBezTo>
                    <a:pt x="1262" y="192"/>
                    <a:pt x="1278" y="206"/>
                    <a:pt x="1293" y="220"/>
                  </a:cubicBezTo>
                  <a:cubicBezTo>
                    <a:pt x="1309" y="236"/>
                    <a:pt x="1326" y="249"/>
                    <a:pt x="1342" y="265"/>
                  </a:cubicBezTo>
                  <a:cubicBezTo>
                    <a:pt x="1353" y="276"/>
                    <a:pt x="1371" y="262"/>
                    <a:pt x="1363"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299" y="2682"/>
              <a:ext cx="1204" cy="566"/>
            </a:xfrm>
            <a:custGeom>
              <a:avLst/>
              <a:gdLst>
                <a:gd name="T0" fmla="*/ 17 w 1130"/>
                <a:gd name="T1" fmla="*/ 6 h 531"/>
                <a:gd name="T2" fmla="*/ 23 w 1130"/>
                <a:gd name="T3" fmla="*/ 91 h 531"/>
                <a:gd name="T4" fmla="*/ 93 w 1130"/>
                <a:gd name="T5" fmla="*/ 192 h 531"/>
                <a:gd name="T6" fmla="*/ 307 w 1130"/>
                <a:gd name="T7" fmla="*/ 372 h 531"/>
                <a:gd name="T8" fmla="*/ 511 w 1130"/>
                <a:gd name="T9" fmla="*/ 463 h 531"/>
                <a:gd name="T10" fmla="*/ 818 w 1130"/>
                <a:gd name="T11" fmla="*/ 522 h 531"/>
                <a:gd name="T12" fmla="*/ 983 w 1130"/>
                <a:gd name="T13" fmla="*/ 527 h 531"/>
                <a:gd name="T14" fmla="*/ 1111 w 1130"/>
                <a:gd name="T15" fmla="*/ 490 h 531"/>
                <a:gd name="T16" fmla="*/ 1087 w 1130"/>
                <a:gd name="T17" fmla="*/ 449 h 531"/>
                <a:gd name="T18" fmla="*/ 990 w 1130"/>
                <a:gd name="T19" fmla="*/ 472 h 531"/>
                <a:gd name="T20" fmla="*/ 854 w 1130"/>
                <a:gd name="T21" fmla="*/ 474 h 531"/>
                <a:gd name="T22" fmla="*/ 562 w 1130"/>
                <a:gd name="T23" fmla="*/ 430 h 531"/>
                <a:gd name="T24" fmla="*/ 362 w 1130"/>
                <a:gd name="T25" fmla="*/ 360 h 531"/>
                <a:gd name="T26" fmla="*/ 152 w 1130"/>
                <a:gd name="T27" fmla="*/ 209 h 531"/>
                <a:gd name="T28" fmla="*/ 59 w 1130"/>
                <a:gd name="T29" fmla="*/ 104 h 531"/>
                <a:gd name="T30" fmla="*/ 29 w 1130"/>
                <a:gd name="T31" fmla="*/ 9 h 531"/>
                <a:gd name="T32" fmla="*/ 17 w 1130"/>
                <a:gd name="T33" fmla="*/ 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0" h="531">
                  <a:moveTo>
                    <a:pt x="17" y="6"/>
                  </a:moveTo>
                  <a:cubicBezTo>
                    <a:pt x="0" y="31"/>
                    <a:pt x="12" y="66"/>
                    <a:pt x="23" y="91"/>
                  </a:cubicBezTo>
                  <a:cubicBezTo>
                    <a:pt x="40" y="129"/>
                    <a:pt x="66" y="162"/>
                    <a:pt x="93" y="192"/>
                  </a:cubicBezTo>
                  <a:cubicBezTo>
                    <a:pt x="155" y="261"/>
                    <a:pt x="230" y="320"/>
                    <a:pt x="307" y="372"/>
                  </a:cubicBezTo>
                  <a:cubicBezTo>
                    <a:pt x="371" y="414"/>
                    <a:pt x="437" y="442"/>
                    <a:pt x="511" y="463"/>
                  </a:cubicBezTo>
                  <a:cubicBezTo>
                    <a:pt x="611" y="491"/>
                    <a:pt x="714" y="511"/>
                    <a:pt x="818" y="522"/>
                  </a:cubicBezTo>
                  <a:cubicBezTo>
                    <a:pt x="873" y="528"/>
                    <a:pt x="928" y="531"/>
                    <a:pt x="983" y="527"/>
                  </a:cubicBezTo>
                  <a:cubicBezTo>
                    <a:pt x="1025" y="524"/>
                    <a:pt x="1080" y="520"/>
                    <a:pt x="1111" y="490"/>
                  </a:cubicBezTo>
                  <a:cubicBezTo>
                    <a:pt x="1130" y="472"/>
                    <a:pt x="1110" y="444"/>
                    <a:pt x="1087" y="449"/>
                  </a:cubicBezTo>
                  <a:cubicBezTo>
                    <a:pt x="1054" y="455"/>
                    <a:pt x="1024" y="468"/>
                    <a:pt x="990" y="472"/>
                  </a:cubicBezTo>
                  <a:cubicBezTo>
                    <a:pt x="945" y="476"/>
                    <a:pt x="899" y="476"/>
                    <a:pt x="854" y="474"/>
                  </a:cubicBezTo>
                  <a:cubicBezTo>
                    <a:pt x="756" y="468"/>
                    <a:pt x="658" y="452"/>
                    <a:pt x="562" y="430"/>
                  </a:cubicBezTo>
                  <a:cubicBezTo>
                    <a:pt x="493" y="414"/>
                    <a:pt x="424" y="395"/>
                    <a:pt x="362" y="360"/>
                  </a:cubicBezTo>
                  <a:cubicBezTo>
                    <a:pt x="287" y="318"/>
                    <a:pt x="216" y="267"/>
                    <a:pt x="152" y="209"/>
                  </a:cubicBezTo>
                  <a:cubicBezTo>
                    <a:pt x="118" y="177"/>
                    <a:pt x="84" y="143"/>
                    <a:pt x="59" y="104"/>
                  </a:cubicBezTo>
                  <a:cubicBezTo>
                    <a:pt x="39" y="73"/>
                    <a:pt x="32" y="45"/>
                    <a:pt x="29" y="9"/>
                  </a:cubicBezTo>
                  <a:cubicBezTo>
                    <a:pt x="29" y="2"/>
                    <a:pt x="21" y="0"/>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7"/>
            <p:cNvSpPr>
              <a:spLocks/>
            </p:cNvSpPr>
            <p:nvPr/>
          </p:nvSpPr>
          <p:spPr bwMode="auto">
            <a:xfrm>
              <a:off x="2788" y="2222"/>
              <a:ext cx="555" cy="736"/>
            </a:xfrm>
            <a:custGeom>
              <a:avLst/>
              <a:gdLst>
                <a:gd name="T0" fmla="*/ 207 w 521"/>
                <a:gd name="T1" fmla="*/ 2 h 691"/>
                <a:gd name="T2" fmla="*/ 122 w 521"/>
                <a:gd name="T3" fmla="*/ 91 h 691"/>
                <a:gd name="T4" fmla="*/ 69 w 521"/>
                <a:gd name="T5" fmla="*/ 213 h 691"/>
                <a:gd name="T6" fmla="*/ 18 w 521"/>
                <a:gd name="T7" fmla="*/ 399 h 691"/>
                <a:gd name="T8" fmla="*/ 5 w 521"/>
                <a:gd name="T9" fmla="*/ 558 h 691"/>
                <a:gd name="T10" fmla="*/ 45 w 521"/>
                <a:gd name="T11" fmla="*/ 661 h 691"/>
                <a:gd name="T12" fmla="*/ 158 w 521"/>
                <a:gd name="T13" fmla="*/ 676 h 691"/>
                <a:gd name="T14" fmla="*/ 376 w 521"/>
                <a:gd name="T15" fmla="*/ 469 h 691"/>
                <a:gd name="T16" fmla="*/ 449 w 521"/>
                <a:gd name="T17" fmla="*/ 317 h 691"/>
                <a:gd name="T18" fmla="*/ 511 w 521"/>
                <a:gd name="T19" fmla="*/ 116 h 691"/>
                <a:gd name="T20" fmla="*/ 450 w 521"/>
                <a:gd name="T21" fmla="*/ 116 h 691"/>
                <a:gd name="T22" fmla="*/ 447 w 521"/>
                <a:gd name="T23" fmla="*/ 114 h 691"/>
                <a:gd name="T24" fmla="*/ 486 w 521"/>
                <a:gd name="T25" fmla="*/ 144 h 691"/>
                <a:gd name="T26" fmla="*/ 511 w 521"/>
                <a:gd name="T27" fmla="*/ 116 h 691"/>
                <a:gd name="T28" fmla="*/ 449 w 521"/>
                <a:gd name="T29" fmla="*/ 108 h 691"/>
                <a:gd name="T30" fmla="*/ 410 w 521"/>
                <a:gd name="T31" fmla="*/ 271 h 691"/>
                <a:gd name="T32" fmla="*/ 360 w 521"/>
                <a:gd name="T33" fmla="*/ 402 h 691"/>
                <a:gd name="T34" fmla="*/ 191 w 521"/>
                <a:gd name="T35" fmla="*/ 615 h 691"/>
                <a:gd name="T36" fmla="*/ 86 w 521"/>
                <a:gd name="T37" fmla="*/ 644 h 691"/>
                <a:gd name="T38" fmla="*/ 38 w 521"/>
                <a:gd name="T39" fmla="*/ 567 h 691"/>
                <a:gd name="T40" fmla="*/ 40 w 521"/>
                <a:gd name="T41" fmla="*/ 438 h 691"/>
                <a:gd name="T42" fmla="*/ 81 w 521"/>
                <a:gd name="T43" fmla="*/ 263 h 691"/>
                <a:gd name="T44" fmla="*/ 131 w 521"/>
                <a:gd name="T45" fmla="*/ 128 h 691"/>
                <a:gd name="T46" fmla="*/ 212 w 521"/>
                <a:gd name="T47" fmla="*/ 15 h 691"/>
                <a:gd name="T48" fmla="*/ 207 w 521"/>
                <a:gd name="T49" fmla="*/ 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1" h="691">
                  <a:moveTo>
                    <a:pt x="207" y="2"/>
                  </a:moveTo>
                  <a:cubicBezTo>
                    <a:pt x="167" y="12"/>
                    <a:pt x="141" y="58"/>
                    <a:pt x="122" y="91"/>
                  </a:cubicBezTo>
                  <a:cubicBezTo>
                    <a:pt x="101" y="130"/>
                    <a:pt x="84" y="171"/>
                    <a:pt x="69" y="213"/>
                  </a:cubicBezTo>
                  <a:cubicBezTo>
                    <a:pt x="47" y="273"/>
                    <a:pt x="29" y="336"/>
                    <a:pt x="18" y="399"/>
                  </a:cubicBezTo>
                  <a:cubicBezTo>
                    <a:pt x="8" y="451"/>
                    <a:pt x="0" y="506"/>
                    <a:pt x="5" y="558"/>
                  </a:cubicBezTo>
                  <a:cubicBezTo>
                    <a:pt x="8" y="595"/>
                    <a:pt x="17" y="635"/>
                    <a:pt x="45" y="661"/>
                  </a:cubicBezTo>
                  <a:cubicBezTo>
                    <a:pt x="76" y="691"/>
                    <a:pt x="120" y="690"/>
                    <a:pt x="158" y="676"/>
                  </a:cubicBezTo>
                  <a:cubicBezTo>
                    <a:pt x="252" y="642"/>
                    <a:pt x="324" y="551"/>
                    <a:pt x="376" y="469"/>
                  </a:cubicBezTo>
                  <a:cubicBezTo>
                    <a:pt x="406" y="421"/>
                    <a:pt x="428" y="369"/>
                    <a:pt x="449" y="317"/>
                  </a:cubicBezTo>
                  <a:cubicBezTo>
                    <a:pt x="477" y="252"/>
                    <a:pt x="497" y="185"/>
                    <a:pt x="511" y="116"/>
                  </a:cubicBezTo>
                  <a:cubicBezTo>
                    <a:pt x="490" y="116"/>
                    <a:pt x="470" y="116"/>
                    <a:pt x="450" y="116"/>
                  </a:cubicBezTo>
                  <a:cubicBezTo>
                    <a:pt x="448" y="102"/>
                    <a:pt x="450" y="103"/>
                    <a:pt x="447" y="114"/>
                  </a:cubicBezTo>
                  <a:cubicBezTo>
                    <a:pt x="440" y="135"/>
                    <a:pt x="467" y="156"/>
                    <a:pt x="486" y="144"/>
                  </a:cubicBezTo>
                  <a:cubicBezTo>
                    <a:pt x="497" y="136"/>
                    <a:pt x="507" y="129"/>
                    <a:pt x="511" y="116"/>
                  </a:cubicBezTo>
                  <a:cubicBezTo>
                    <a:pt x="521" y="72"/>
                    <a:pt x="454" y="62"/>
                    <a:pt x="449" y="108"/>
                  </a:cubicBezTo>
                  <a:cubicBezTo>
                    <a:pt x="443" y="163"/>
                    <a:pt x="428" y="218"/>
                    <a:pt x="410" y="271"/>
                  </a:cubicBezTo>
                  <a:cubicBezTo>
                    <a:pt x="395" y="315"/>
                    <a:pt x="379" y="360"/>
                    <a:pt x="360" y="402"/>
                  </a:cubicBezTo>
                  <a:cubicBezTo>
                    <a:pt x="323" y="482"/>
                    <a:pt x="264" y="565"/>
                    <a:pt x="191" y="615"/>
                  </a:cubicBezTo>
                  <a:cubicBezTo>
                    <a:pt x="163" y="634"/>
                    <a:pt x="121" y="658"/>
                    <a:pt x="86" y="644"/>
                  </a:cubicBezTo>
                  <a:cubicBezTo>
                    <a:pt x="55" y="633"/>
                    <a:pt x="44" y="596"/>
                    <a:pt x="38" y="567"/>
                  </a:cubicBezTo>
                  <a:cubicBezTo>
                    <a:pt x="30" y="525"/>
                    <a:pt x="35" y="480"/>
                    <a:pt x="40" y="438"/>
                  </a:cubicBezTo>
                  <a:cubicBezTo>
                    <a:pt x="48" y="378"/>
                    <a:pt x="63" y="320"/>
                    <a:pt x="81" y="263"/>
                  </a:cubicBezTo>
                  <a:cubicBezTo>
                    <a:pt x="95" y="217"/>
                    <a:pt x="111" y="172"/>
                    <a:pt x="131" y="128"/>
                  </a:cubicBezTo>
                  <a:cubicBezTo>
                    <a:pt x="151" y="86"/>
                    <a:pt x="175" y="44"/>
                    <a:pt x="212" y="15"/>
                  </a:cubicBezTo>
                  <a:cubicBezTo>
                    <a:pt x="218" y="11"/>
                    <a:pt x="215" y="0"/>
                    <a:pt x="20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2734" y="2899"/>
              <a:ext cx="139" cy="229"/>
            </a:xfrm>
            <a:custGeom>
              <a:avLst/>
              <a:gdLst>
                <a:gd name="T0" fmla="*/ 122 w 131"/>
                <a:gd name="T1" fmla="*/ 0 h 215"/>
                <a:gd name="T2" fmla="*/ 90 w 131"/>
                <a:gd name="T3" fmla="*/ 37 h 215"/>
                <a:gd name="T4" fmla="*/ 52 w 131"/>
                <a:gd name="T5" fmla="*/ 100 h 215"/>
                <a:gd name="T6" fmla="*/ 19 w 131"/>
                <a:gd name="T7" fmla="*/ 159 h 215"/>
                <a:gd name="T8" fmla="*/ 15 w 131"/>
                <a:gd name="T9" fmla="*/ 202 h 215"/>
                <a:gd name="T10" fmla="*/ 44 w 131"/>
                <a:gd name="T11" fmla="*/ 178 h 215"/>
                <a:gd name="T12" fmla="*/ 69 w 131"/>
                <a:gd name="T13" fmla="*/ 116 h 215"/>
                <a:gd name="T14" fmla="*/ 104 w 131"/>
                <a:gd name="T15" fmla="*/ 51 h 215"/>
                <a:gd name="T16" fmla="*/ 127 w 131"/>
                <a:gd name="T17" fmla="*/ 4 h 215"/>
                <a:gd name="T18" fmla="*/ 122 w 131"/>
                <a:gd name="T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215">
                  <a:moveTo>
                    <a:pt x="122" y="0"/>
                  </a:moveTo>
                  <a:cubicBezTo>
                    <a:pt x="107" y="1"/>
                    <a:pt x="97" y="26"/>
                    <a:pt x="90" y="37"/>
                  </a:cubicBezTo>
                  <a:cubicBezTo>
                    <a:pt x="77" y="58"/>
                    <a:pt x="64" y="79"/>
                    <a:pt x="52" y="100"/>
                  </a:cubicBezTo>
                  <a:cubicBezTo>
                    <a:pt x="41" y="120"/>
                    <a:pt x="29" y="139"/>
                    <a:pt x="19" y="159"/>
                  </a:cubicBezTo>
                  <a:cubicBezTo>
                    <a:pt x="12" y="170"/>
                    <a:pt x="0" y="192"/>
                    <a:pt x="15" y="202"/>
                  </a:cubicBezTo>
                  <a:cubicBezTo>
                    <a:pt x="33" y="215"/>
                    <a:pt x="40" y="190"/>
                    <a:pt x="44" y="178"/>
                  </a:cubicBezTo>
                  <a:cubicBezTo>
                    <a:pt x="50" y="156"/>
                    <a:pt x="59" y="136"/>
                    <a:pt x="69" y="116"/>
                  </a:cubicBezTo>
                  <a:cubicBezTo>
                    <a:pt x="80" y="94"/>
                    <a:pt x="92" y="72"/>
                    <a:pt x="104" y="51"/>
                  </a:cubicBezTo>
                  <a:cubicBezTo>
                    <a:pt x="111" y="40"/>
                    <a:pt x="131" y="17"/>
                    <a:pt x="127" y="4"/>
                  </a:cubicBezTo>
                  <a:cubicBezTo>
                    <a:pt x="126" y="2"/>
                    <a:pt x="124"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p:cNvSpPr>
            <p:nvPr/>
          </p:nvSpPr>
          <p:spPr bwMode="auto">
            <a:xfrm>
              <a:off x="2919" y="2363"/>
              <a:ext cx="259" cy="329"/>
            </a:xfrm>
            <a:custGeom>
              <a:avLst/>
              <a:gdLst>
                <a:gd name="T0" fmla="*/ 214 w 243"/>
                <a:gd name="T1" fmla="*/ 80 h 309"/>
                <a:gd name="T2" fmla="*/ 186 w 243"/>
                <a:gd name="T3" fmla="*/ 21 h 309"/>
                <a:gd name="T4" fmla="*/ 109 w 243"/>
                <a:gd name="T5" fmla="*/ 13 h 309"/>
                <a:gd name="T6" fmla="*/ 22 w 243"/>
                <a:gd name="T7" fmla="*/ 165 h 309"/>
                <a:gd name="T8" fmla="*/ 42 w 243"/>
                <a:gd name="T9" fmla="*/ 295 h 309"/>
                <a:gd name="T10" fmla="*/ 118 w 243"/>
                <a:gd name="T11" fmla="*/ 299 h 309"/>
                <a:gd name="T12" fmla="*/ 175 w 243"/>
                <a:gd name="T13" fmla="*/ 239 h 309"/>
                <a:gd name="T14" fmla="*/ 215 w 243"/>
                <a:gd name="T15" fmla="*/ 143 h 309"/>
                <a:gd name="T16" fmla="*/ 215 w 243"/>
                <a:gd name="T17" fmla="*/ 38 h 309"/>
                <a:gd name="T18" fmla="*/ 192 w 243"/>
                <a:gd name="T19" fmla="*/ 61 h 309"/>
                <a:gd name="T20" fmla="*/ 184 w 243"/>
                <a:gd name="T21" fmla="*/ 134 h 309"/>
                <a:gd name="T22" fmla="*/ 160 w 243"/>
                <a:gd name="T23" fmla="*/ 198 h 309"/>
                <a:gd name="T24" fmla="*/ 69 w 243"/>
                <a:gd name="T25" fmla="*/ 278 h 309"/>
                <a:gd name="T26" fmla="*/ 41 w 243"/>
                <a:gd name="T27" fmla="*/ 190 h 309"/>
                <a:gd name="T28" fmla="*/ 88 w 243"/>
                <a:gd name="T29" fmla="*/ 67 h 309"/>
                <a:gd name="T30" fmla="*/ 154 w 243"/>
                <a:gd name="T31" fmla="*/ 28 h 309"/>
                <a:gd name="T32" fmla="*/ 193 w 243"/>
                <a:gd name="T33" fmla="*/ 48 h 309"/>
                <a:gd name="T34" fmla="*/ 212 w 243"/>
                <a:gd name="T35" fmla="*/ 80 h 309"/>
                <a:gd name="T36" fmla="*/ 214 w 243"/>
                <a:gd name="T37" fmla="*/ 8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09">
                  <a:moveTo>
                    <a:pt x="214" y="80"/>
                  </a:moveTo>
                  <a:cubicBezTo>
                    <a:pt x="232" y="62"/>
                    <a:pt x="201" y="31"/>
                    <a:pt x="186" y="21"/>
                  </a:cubicBezTo>
                  <a:cubicBezTo>
                    <a:pt x="164" y="6"/>
                    <a:pt x="134" y="0"/>
                    <a:pt x="109" y="13"/>
                  </a:cubicBezTo>
                  <a:cubicBezTo>
                    <a:pt x="56" y="40"/>
                    <a:pt x="39" y="113"/>
                    <a:pt x="22" y="165"/>
                  </a:cubicBezTo>
                  <a:cubicBezTo>
                    <a:pt x="8" y="205"/>
                    <a:pt x="0" y="269"/>
                    <a:pt x="42" y="295"/>
                  </a:cubicBezTo>
                  <a:cubicBezTo>
                    <a:pt x="64" y="309"/>
                    <a:pt x="95" y="309"/>
                    <a:pt x="118" y="299"/>
                  </a:cubicBezTo>
                  <a:cubicBezTo>
                    <a:pt x="144" y="288"/>
                    <a:pt x="161" y="263"/>
                    <a:pt x="175" y="239"/>
                  </a:cubicBezTo>
                  <a:cubicBezTo>
                    <a:pt x="191" y="208"/>
                    <a:pt x="203" y="175"/>
                    <a:pt x="215" y="143"/>
                  </a:cubicBezTo>
                  <a:cubicBezTo>
                    <a:pt x="227" y="109"/>
                    <a:pt x="243" y="69"/>
                    <a:pt x="215" y="38"/>
                  </a:cubicBezTo>
                  <a:cubicBezTo>
                    <a:pt x="201" y="23"/>
                    <a:pt x="179" y="45"/>
                    <a:pt x="192" y="61"/>
                  </a:cubicBezTo>
                  <a:cubicBezTo>
                    <a:pt x="210" y="79"/>
                    <a:pt x="191" y="114"/>
                    <a:pt x="184" y="134"/>
                  </a:cubicBezTo>
                  <a:cubicBezTo>
                    <a:pt x="177" y="156"/>
                    <a:pt x="169" y="178"/>
                    <a:pt x="160" y="198"/>
                  </a:cubicBezTo>
                  <a:cubicBezTo>
                    <a:pt x="143" y="236"/>
                    <a:pt x="118" y="285"/>
                    <a:pt x="69" y="278"/>
                  </a:cubicBezTo>
                  <a:cubicBezTo>
                    <a:pt x="30" y="272"/>
                    <a:pt x="35" y="219"/>
                    <a:pt x="41" y="190"/>
                  </a:cubicBezTo>
                  <a:cubicBezTo>
                    <a:pt x="50" y="149"/>
                    <a:pt x="66" y="103"/>
                    <a:pt x="88" y="67"/>
                  </a:cubicBezTo>
                  <a:cubicBezTo>
                    <a:pt x="103" y="44"/>
                    <a:pt x="125" y="24"/>
                    <a:pt x="154" y="28"/>
                  </a:cubicBezTo>
                  <a:cubicBezTo>
                    <a:pt x="169" y="30"/>
                    <a:pt x="183" y="37"/>
                    <a:pt x="193" y="48"/>
                  </a:cubicBezTo>
                  <a:cubicBezTo>
                    <a:pt x="202" y="58"/>
                    <a:pt x="203" y="71"/>
                    <a:pt x="212" y="80"/>
                  </a:cubicBezTo>
                  <a:cubicBezTo>
                    <a:pt x="212" y="80"/>
                    <a:pt x="214" y="80"/>
                    <a:pt x="21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2230" y="73"/>
              <a:ext cx="2239" cy="2180"/>
            </a:xfrm>
            <a:custGeom>
              <a:avLst/>
              <a:gdLst>
                <a:gd name="T0" fmla="*/ 19 w 2102"/>
                <a:gd name="T1" fmla="*/ 145 h 2047"/>
                <a:gd name="T2" fmla="*/ 808 w 2102"/>
                <a:gd name="T3" fmla="*/ 52 h 2047"/>
                <a:gd name="T4" fmla="*/ 1598 w 2102"/>
                <a:gd name="T5" fmla="*/ 188 h 2047"/>
                <a:gd name="T6" fmla="*/ 1909 w 2102"/>
                <a:gd name="T7" fmla="*/ 312 h 2047"/>
                <a:gd name="T8" fmla="*/ 2027 w 2102"/>
                <a:gd name="T9" fmla="*/ 546 h 2047"/>
                <a:gd name="T10" fmla="*/ 1825 w 2102"/>
                <a:gd name="T11" fmla="*/ 696 h 2047"/>
                <a:gd name="T12" fmla="*/ 1504 w 2102"/>
                <a:gd name="T13" fmla="*/ 757 h 2047"/>
                <a:gd name="T14" fmla="*/ 710 w 2102"/>
                <a:gd name="T15" fmla="*/ 824 h 2047"/>
                <a:gd name="T16" fmla="*/ 330 w 2102"/>
                <a:gd name="T17" fmla="*/ 933 h 2047"/>
                <a:gd name="T18" fmla="*/ 165 w 2102"/>
                <a:gd name="T19" fmla="*/ 1034 h 2047"/>
                <a:gd name="T20" fmla="*/ 105 w 2102"/>
                <a:gd name="T21" fmla="*/ 1141 h 2047"/>
                <a:gd name="T22" fmla="*/ 244 w 2102"/>
                <a:gd name="T23" fmla="*/ 1307 h 2047"/>
                <a:gd name="T24" fmla="*/ 536 w 2102"/>
                <a:gd name="T25" fmla="*/ 1375 h 2047"/>
                <a:gd name="T26" fmla="*/ 714 w 2102"/>
                <a:gd name="T27" fmla="*/ 1359 h 2047"/>
                <a:gd name="T28" fmla="*/ 903 w 2102"/>
                <a:gd name="T29" fmla="*/ 1324 h 2047"/>
                <a:gd name="T30" fmla="*/ 1282 w 2102"/>
                <a:gd name="T31" fmla="*/ 1280 h 2047"/>
                <a:gd name="T32" fmla="*/ 1458 w 2102"/>
                <a:gd name="T33" fmla="*/ 1314 h 2047"/>
                <a:gd name="T34" fmla="*/ 1546 w 2102"/>
                <a:gd name="T35" fmla="*/ 1378 h 2047"/>
                <a:gd name="T36" fmla="*/ 1534 w 2102"/>
                <a:gd name="T37" fmla="*/ 1447 h 2047"/>
                <a:gd name="T38" fmla="*/ 1457 w 2102"/>
                <a:gd name="T39" fmla="*/ 1533 h 2047"/>
                <a:gd name="T40" fmla="*/ 1253 w 2102"/>
                <a:gd name="T41" fmla="*/ 1684 h 2047"/>
                <a:gd name="T42" fmla="*/ 1005 w 2102"/>
                <a:gd name="T43" fmla="*/ 1882 h 2047"/>
                <a:gd name="T44" fmla="*/ 925 w 2102"/>
                <a:gd name="T45" fmla="*/ 1998 h 2047"/>
                <a:gd name="T46" fmla="*/ 979 w 2102"/>
                <a:gd name="T47" fmla="*/ 2013 h 2047"/>
                <a:gd name="T48" fmla="*/ 1064 w 2102"/>
                <a:gd name="T49" fmla="*/ 1900 h 2047"/>
                <a:gd name="T50" fmla="*/ 1202 w 2102"/>
                <a:gd name="T51" fmla="*/ 1787 h 2047"/>
                <a:gd name="T52" fmla="*/ 1412 w 2102"/>
                <a:gd name="T53" fmla="*/ 1638 h 2047"/>
                <a:gd name="T54" fmla="*/ 1588 w 2102"/>
                <a:gd name="T55" fmla="*/ 1460 h 2047"/>
                <a:gd name="T56" fmla="*/ 1598 w 2102"/>
                <a:gd name="T57" fmla="*/ 1363 h 2047"/>
                <a:gd name="T58" fmla="*/ 1515 w 2102"/>
                <a:gd name="T59" fmla="*/ 1280 h 2047"/>
                <a:gd name="T60" fmla="*/ 1152 w 2102"/>
                <a:gd name="T61" fmla="*/ 1230 h 2047"/>
                <a:gd name="T62" fmla="*/ 766 w 2102"/>
                <a:gd name="T63" fmla="*/ 1296 h 2047"/>
                <a:gd name="T64" fmla="*/ 430 w 2102"/>
                <a:gd name="T65" fmla="*/ 1310 h 2047"/>
                <a:gd name="T66" fmla="*/ 182 w 2102"/>
                <a:gd name="T67" fmla="*/ 1202 h 2047"/>
                <a:gd name="T68" fmla="*/ 162 w 2102"/>
                <a:gd name="T69" fmla="*/ 1127 h 2047"/>
                <a:gd name="T70" fmla="*/ 260 w 2102"/>
                <a:gd name="T71" fmla="*/ 1030 h 2047"/>
                <a:gd name="T72" fmla="*/ 638 w 2102"/>
                <a:gd name="T73" fmla="*/ 891 h 2047"/>
                <a:gd name="T74" fmla="*/ 1441 w 2102"/>
                <a:gd name="T75" fmla="*/ 816 h 2047"/>
                <a:gd name="T76" fmla="*/ 1787 w 2102"/>
                <a:gd name="T77" fmla="*/ 760 h 2047"/>
                <a:gd name="T78" fmla="*/ 2037 w 2102"/>
                <a:gd name="T79" fmla="*/ 632 h 2047"/>
                <a:gd name="T80" fmla="*/ 2037 w 2102"/>
                <a:gd name="T81" fmla="*/ 360 h 2047"/>
                <a:gd name="T82" fmla="*/ 1786 w 2102"/>
                <a:gd name="T83" fmla="*/ 201 h 2047"/>
                <a:gd name="T84" fmla="*/ 1004 w 2102"/>
                <a:gd name="T85" fmla="*/ 26 h 2047"/>
                <a:gd name="T86" fmla="*/ 195 w 2102"/>
                <a:gd name="T87" fmla="*/ 70 h 2047"/>
                <a:gd name="T88" fmla="*/ 13 w 2102"/>
                <a:gd name="T89" fmla="*/ 123 h 2047"/>
                <a:gd name="T90" fmla="*/ 19 w 2102"/>
                <a:gd name="T91" fmla="*/ 145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2" h="2047">
                  <a:moveTo>
                    <a:pt x="19" y="145"/>
                  </a:moveTo>
                  <a:cubicBezTo>
                    <a:pt x="274" y="69"/>
                    <a:pt x="542" y="41"/>
                    <a:pt x="808" y="52"/>
                  </a:cubicBezTo>
                  <a:cubicBezTo>
                    <a:pt x="1076" y="62"/>
                    <a:pt x="1342" y="109"/>
                    <a:pt x="1598" y="188"/>
                  </a:cubicBezTo>
                  <a:cubicBezTo>
                    <a:pt x="1704" y="220"/>
                    <a:pt x="1815" y="253"/>
                    <a:pt x="1909" y="312"/>
                  </a:cubicBezTo>
                  <a:cubicBezTo>
                    <a:pt x="1988" y="363"/>
                    <a:pt x="2057" y="446"/>
                    <a:pt x="2027" y="546"/>
                  </a:cubicBezTo>
                  <a:cubicBezTo>
                    <a:pt x="2001" y="632"/>
                    <a:pt x="1903" y="672"/>
                    <a:pt x="1825" y="696"/>
                  </a:cubicBezTo>
                  <a:cubicBezTo>
                    <a:pt x="1721" y="727"/>
                    <a:pt x="1612" y="745"/>
                    <a:pt x="1504" y="757"/>
                  </a:cubicBezTo>
                  <a:cubicBezTo>
                    <a:pt x="1240" y="786"/>
                    <a:pt x="973" y="782"/>
                    <a:pt x="710" y="824"/>
                  </a:cubicBezTo>
                  <a:cubicBezTo>
                    <a:pt x="579" y="845"/>
                    <a:pt x="451" y="879"/>
                    <a:pt x="330" y="933"/>
                  </a:cubicBezTo>
                  <a:cubicBezTo>
                    <a:pt x="271" y="960"/>
                    <a:pt x="213" y="990"/>
                    <a:pt x="165" y="1034"/>
                  </a:cubicBezTo>
                  <a:cubicBezTo>
                    <a:pt x="134" y="1062"/>
                    <a:pt x="108" y="1098"/>
                    <a:pt x="105" y="1141"/>
                  </a:cubicBezTo>
                  <a:cubicBezTo>
                    <a:pt x="99" y="1222"/>
                    <a:pt x="180" y="1277"/>
                    <a:pt x="244" y="1307"/>
                  </a:cubicBezTo>
                  <a:cubicBezTo>
                    <a:pt x="334" y="1350"/>
                    <a:pt x="436" y="1372"/>
                    <a:pt x="536" y="1375"/>
                  </a:cubicBezTo>
                  <a:cubicBezTo>
                    <a:pt x="596" y="1377"/>
                    <a:pt x="656" y="1368"/>
                    <a:pt x="714" y="1359"/>
                  </a:cubicBezTo>
                  <a:cubicBezTo>
                    <a:pt x="777" y="1349"/>
                    <a:pt x="840" y="1336"/>
                    <a:pt x="903" y="1324"/>
                  </a:cubicBezTo>
                  <a:cubicBezTo>
                    <a:pt x="1027" y="1299"/>
                    <a:pt x="1154" y="1274"/>
                    <a:pt x="1282" y="1280"/>
                  </a:cubicBezTo>
                  <a:cubicBezTo>
                    <a:pt x="1342" y="1282"/>
                    <a:pt x="1402" y="1293"/>
                    <a:pt x="1458" y="1314"/>
                  </a:cubicBezTo>
                  <a:cubicBezTo>
                    <a:pt x="1491" y="1326"/>
                    <a:pt x="1533" y="1347"/>
                    <a:pt x="1546" y="1378"/>
                  </a:cubicBezTo>
                  <a:cubicBezTo>
                    <a:pt x="1555" y="1399"/>
                    <a:pt x="1548" y="1423"/>
                    <a:pt x="1534" y="1447"/>
                  </a:cubicBezTo>
                  <a:cubicBezTo>
                    <a:pt x="1514" y="1480"/>
                    <a:pt x="1485" y="1508"/>
                    <a:pt x="1457" y="1533"/>
                  </a:cubicBezTo>
                  <a:cubicBezTo>
                    <a:pt x="1393" y="1590"/>
                    <a:pt x="1322" y="1636"/>
                    <a:pt x="1253" y="1684"/>
                  </a:cubicBezTo>
                  <a:cubicBezTo>
                    <a:pt x="1167" y="1744"/>
                    <a:pt x="1079" y="1807"/>
                    <a:pt x="1005" y="1882"/>
                  </a:cubicBezTo>
                  <a:cubicBezTo>
                    <a:pt x="972" y="1915"/>
                    <a:pt x="939" y="1953"/>
                    <a:pt x="925" y="1998"/>
                  </a:cubicBezTo>
                  <a:cubicBezTo>
                    <a:pt x="914" y="2032"/>
                    <a:pt x="968" y="2047"/>
                    <a:pt x="979" y="2013"/>
                  </a:cubicBezTo>
                  <a:cubicBezTo>
                    <a:pt x="993" y="1968"/>
                    <a:pt x="1030" y="1932"/>
                    <a:pt x="1064" y="1900"/>
                  </a:cubicBezTo>
                  <a:cubicBezTo>
                    <a:pt x="1107" y="1859"/>
                    <a:pt x="1154" y="1823"/>
                    <a:pt x="1202" y="1787"/>
                  </a:cubicBezTo>
                  <a:cubicBezTo>
                    <a:pt x="1271" y="1736"/>
                    <a:pt x="1343" y="1689"/>
                    <a:pt x="1412" y="1638"/>
                  </a:cubicBezTo>
                  <a:cubicBezTo>
                    <a:pt x="1476" y="1590"/>
                    <a:pt x="1552" y="1535"/>
                    <a:pt x="1588" y="1460"/>
                  </a:cubicBezTo>
                  <a:cubicBezTo>
                    <a:pt x="1603" y="1430"/>
                    <a:pt x="1610" y="1395"/>
                    <a:pt x="1598" y="1363"/>
                  </a:cubicBezTo>
                  <a:cubicBezTo>
                    <a:pt x="1584" y="1325"/>
                    <a:pt x="1550" y="1298"/>
                    <a:pt x="1515" y="1280"/>
                  </a:cubicBezTo>
                  <a:cubicBezTo>
                    <a:pt x="1404" y="1224"/>
                    <a:pt x="1273" y="1219"/>
                    <a:pt x="1152" y="1230"/>
                  </a:cubicBezTo>
                  <a:cubicBezTo>
                    <a:pt x="1022" y="1242"/>
                    <a:pt x="894" y="1272"/>
                    <a:pt x="766" y="1296"/>
                  </a:cubicBezTo>
                  <a:cubicBezTo>
                    <a:pt x="654" y="1316"/>
                    <a:pt x="543" y="1331"/>
                    <a:pt x="430" y="1310"/>
                  </a:cubicBezTo>
                  <a:cubicBezTo>
                    <a:pt x="345" y="1294"/>
                    <a:pt x="243" y="1267"/>
                    <a:pt x="182" y="1202"/>
                  </a:cubicBezTo>
                  <a:cubicBezTo>
                    <a:pt x="161" y="1179"/>
                    <a:pt x="153" y="1154"/>
                    <a:pt x="162" y="1127"/>
                  </a:cubicBezTo>
                  <a:cubicBezTo>
                    <a:pt x="177" y="1084"/>
                    <a:pt x="223" y="1053"/>
                    <a:pt x="260" y="1030"/>
                  </a:cubicBezTo>
                  <a:cubicBezTo>
                    <a:pt x="374" y="959"/>
                    <a:pt x="507" y="918"/>
                    <a:pt x="638" y="891"/>
                  </a:cubicBezTo>
                  <a:cubicBezTo>
                    <a:pt x="902" y="836"/>
                    <a:pt x="1174" y="841"/>
                    <a:pt x="1441" y="816"/>
                  </a:cubicBezTo>
                  <a:cubicBezTo>
                    <a:pt x="1558" y="805"/>
                    <a:pt x="1674" y="788"/>
                    <a:pt x="1787" y="760"/>
                  </a:cubicBezTo>
                  <a:cubicBezTo>
                    <a:pt x="1877" y="738"/>
                    <a:pt x="1977" y="706"/>
                    <a:pt x="2037" y="632"/>
                  </a:cubicBezTo>
                  <a:cubicBezTo>
                    <a:pt x="2102" y="553"/>
                    <a:pt x="2098" y="440"/>
                    <a:pt x="2037" y="360"/>
                  </a:cubicBezTo>
                  <a:cubicBezTo>
                    <a:pt x="1975" y="280"/>
                    <a:pt x="1879" y="234"/>
                    <a:pt x="1786" y="201"/>
                  </a:cubicBezTo>
                  <a:cubicBezTo>
                    <a:pt x="1534" y="109"/>
                    <a:pt x="1271" y="51"/>
                    <a:pt x="1004" y="26"/>
                  </a:cubicBezTo>
                  <a:cubicBezTo>
                    <a:pt x="735" y="0"/>
                    <a:pt x="459" y="8"/>
                    <a:pt x="195" y="70"/>
                  </a:cubicBezTo>
                  <a:cubicBezTo>
                    <a:pt x="134" y="84"/>
                    <a:pt x="73" y="102"/>
                    <a:pt x="13" y="123"/>
                  </a:cubicBezTo>
                  <a:cubicBezTo>
                    <a:pt x="0" y="128"/>
                    <a:pt x="5" y="149"/>
                    <a:pt x="19"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3125" y="2134"/>
              <a:ext cx="201" cy="167"/>
            </a:xfrm>
            <a:custGeom>
              <a:avLst/>
              <a:gdLst>
                <a:gd name="T0" fmla="*/ 40 w 189"/>
                <a:gd name="T1" fmla="*/ 114 h 157"/>
                <a:gd name="T2" fmla="*/ 50 w 189"/>
                <a:gd name="T3" fmla="*/ 86 h 157"/>
                <a:gd name="T4" fmla="*/ 83 w 189"/>
                <a:gd name="T5" fmla="*/ 94 h 157"/>
                <a:gd name="T6" fmla="*/ 123 w 189"/>
                <a:gd name="T7" fmla="*/ 138 h 157"/>
                <a:gd name="T8" fmla="*/ 148 w 189"/>
                <a:gd name="T9" fmla="*/ 147 h 157"/>
                <a:gd name="T10" fmla="*/ 9 w 189"/>
                <a:gd name="T11" fmla="*/ 122 h 157"/>
                <a:gd name="T12" fmla="*/ 40 w 189"/>
                <a:gd name="T13" fmla="*/ 114 h 157"/>
              </a:gdLst>
              <a:ahLst/>
              <a:cxnLst>
                <a:cxn ang="0">
                  <a:pos x="T0" y="T1"/>
                </a:cxn>
                <a:cxn ang="0">
                  <a:pos x="T2" y="T3"/>
                </a:cxn>
                <a:cxn ang="0">
                  <a:pos x="T4" y="T5"/>
                </a:cxn>
                <a:cxn ang="0">
                  <a:pos x="T6" y="T7"/>
                </a:cxn>
                <a:cxn ang="0">
                  <a:pos x="T8" y="T9"/>
                </a:cxn>
                <a:cxn ang="0">
                  <a:pos x="T10" y="T11"/>
                </a:cxn>
                <a:cxn ang="0">
                  <a:pos x="T12" y="T13"/>
                </a:cxn>
              </a:cxnLst>
              <a:rect l="0" t="0" r="r" b="b"/>
              <a:pathLst>
                <a:path w="189" h="157">
                  <a:moveTo>
                    <a:pt x="40" y="114"/>
                  </a:moveTo>
                  <a:cubicBezTo>
                    <a:pt x="39" y="104"/>
                    <a:pt x="39" y="89"/>
                    <a:pt x="50" y="86"/>
                  </a:cubicBezTo>
                  <a:cubicBezTo>
                    <a:pt x="60" y="83"/>
                    <a:pt x="75" y="90"/>
                    <a:pt x="83" y="94"/>
                  </a:cubicBezTo>
                  <a:cubicBezTo>
                    <a:pt x="92" y="98"/>
                    <a:pt x="134" y="124"/>
                    <a:pt x="123" y="138"/>
                  </a:cubicBezTo>
                  <a:cubicBezTo>
                    <a:pt x="110" y="153"/>
                    <a:pt x="140" y="157"/>
                    <a:pt x="148" y="147"/>
                  </a:cubicBezTo>
                  <a:cubicBezTo>
                    <a:pt x="189" y="96"/>
                    <a:pt x="0" y="0"/>
                    <a:pt x="9" y="122"/>
                  </a:cubicBezTo>
                  <a:cubicBezTo>
                    <a:pt x="10" y="136"/>
                    <a:pt x="41" y="129"/>
                    <a:pt x="4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2"/>
            <p:cNvSpPr>
              <a:spLocks/>
            </p:cNvSpPr>
            <p:nvPr/>
          </p:nvSpPr>
          <p:spPr bwMode="auto">
            <a:xfrm>
              <a:off x="3278" y="2309"/>
              <a:ext cx="251" cy="234"/>
            </a:xfrm>
            <a:custGeom>
              <a:avLst/>
              <a:gdLst>
                <a:gd name="T0" fmla="*/ 0 w 235"/>
                <a:gd name="T1" fmla="*/ 21 h 219"/>
                <a:gd name="T2" fmla="*/ 37 w 235"/>
                <a:gd name="T3" fmla="*/ 68 h 219"/>
                <a:gd name="T4" fmla="*/ 95 w 235"/>
                <a:gd name="T5" fmla="*/ 115 h 219"/>
                <a:gd name="T6" fmla="*/ 147 w 235"/>
                <a:gd name="T7" fmla="*/ 164 h 219"/>
                <a:gd name="T8" fmla="*/ 197 w 235"/>
                <a:gd name="T9" fmla="*/ 215 h 219"/>
                <a:gd name="T10" fmla="*/ 226 w 235"/>
                <a:gd name="T11" fmla="*/ 198 h 219"/>
                <a:gd name="T12" fmla="*/ 195 w 235"/>
                <a:gd name="T13" fmla="*/ 124 h 219"/>
                <a:gd name="T14" fmla="*/ 138 w 235"/>
                <a:gd name="T15" fmla="*/ 71 h 219"/>
                <a:gd name="T16" fmla="*/ 72 w 235"/>
                <a:gd name="T17" fmla="*/ 27 h 219"/>
                <a:gd name="T18" fmla="*/ 6 w 235"/>
                <a:gd name="T19" fmla="*/ 10 h 219"/>
                <a:gd name="T20" fmla="*/ 0 w 235"/>
                <a:gd name="T21" fmla="*/ 2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219">
                  <a:moveTo>
                    <a:pt x="0" y="21"/>
                  </a:moveTo>
                  <a:cubicBezTo>
                    <a:pt x="0" y="41"/>
                    <a:pt x="23" y="56"/>
                    <a:pt x="37" y="68"/>
                  </a:cubicBezTo>
                  <a:cubicBezTo>
                    <a:pt x="56" y="84"/>
                    <a:pt x="76" y="99"/>
                    <a:pt x="95" y="115"/>
                  </a:cubicBezTo>
                  <a:cubicBezTo>
                    <a:pt x="114" y="130"/>
                    <a:pt x="132" y="146"/>
                    <a:pt x="147" y="164"/>
                  </a:cubicBezTo>
                  <a:cubicBezTo>
                    <a:pt x="162" y="181"/>
                    <a:pt x="174" y="207"/>
                    <a:pt x="197" y="215"/>
                  </a:cubicBezTo>
                  <a:cubicBezTo>
                    <a:pt x="210" y="219"/>
                    <a:pt x="222" y="210"/>
                    <a:pt x="226" y="198"/>
                  </a:cubicBezTo>
                  <a:cubicBezTo>
                    <a:pt x="235" y="172"/>
                    <a:pt x="210" y="143"/>
                    <a:pt x="195" y="124"/>
                  </a:cubicBezTo>
                  <a:cubicBezTo>
                    <a:pt x="178" y="105"/>
                    <a:pt x="158" y="88"/>
                    <a:pt x="138" y="71"/>
                  </a:cubicBezTo>
                  <a:cubicBezTo>
                    <a:pt x="117" y="55"/>
                    <a:pt x="95" y="39"/>
                    <a:pt x="72" y="27"/>
                  </a:cubicBezTo>
                  <a:cubicBezTo>
                    <a:pt x="53" y="17"/>
                    <a:pt x="28" y="0"/>
                    <a:pt x="6" y="10"/>
                  </a:cubicBezTo>
                  <a:cubicBezTo>
                    <a:pt x="3" y="12"/>
                    <a:pt x="0" y="17"/>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3421" y="3078"/>
              <a:ext cx="148" cy="150"/>
            </a:xfrm>
            <a:custGeom>
              <a:avLst/>
              <a:gdLst>
                <a:gd name="T0" fmla="*/ 9 w 139"/>
                <a:gd name="T1" fmla="*/ 102 h 141"/>
                <a:gd name="T2" fmla="*/ 124 w 139"/>
                <a:gd name="T3" fmla="*/ 49 h 141"/>
                <a:gd name="T4" fmla="*/ 97 w 139"/>
                <a:gd name="T5" fmla="*/ 14 h 141"/>
                <a:gd name="T6" fmla="*/ 42 w 139"/>
                <a:gd name="T7" fmla="*/ 64 h 141"/>
                <a:gd name="T8" fmla="*/ 9 w 139"/>
                <a:gd name="T9" fmla="*/ 102 h 141"/>
              </a:gdLst>
              <a:ahLst/>
              <a:cxnLst>
                <a:cxn ang="0">
                  <a:pos x="T0" y="T1"/>
                </a:cxn>
                <a:cxn ang="0">
                  <a:pos x="T2" y="T3"/>
                </a:cxn>
                <a:cxn ang="0">
                  <a:pos x="T4" y="T5"/>
                </a:cxn>
                <a:cxn ang="0">
                  <a:pos x="T6" y="T7"/>
                </a:cxn>
                <a:cxn ang="0">
                  <a:pos x="T8" y="T9"/>
                </a:cxn>
              </a:cxnLst>
              <a:rect l="0" t="0" r="r" b="b"/>
              <a:pathLst>
                <a:path w="139" h="141">
                  <a:moveTo>
                    <a:pt x="9" y="102"/>
                  </a:moveTo>
                  <a:cubicBezTo>
                    <a:pt x="38" y="141"/>
                    <a:pt x="106" y="71"/>
                    <a:pt x="124" y="49"/>
                  </a:cubicBezTo>
                  <a:cubicBezTo>
                    <a:pt x="139" y="30"/>
                    <a:pt x="120" y="0"/>
                    <a:pt x="97" y="14"/>
                  </a:cubicBezTo>
                  <a:cubicBezTo>
                    <a:pt x="76" y="26"/>
                    <a:pt x="61" y="48"/>
                    <a:pt x="42" y="64"/>
                  </a:cubicBezTo>
                  <a:cubicBezTo>
                    <a:pt x="35" y="70"/>
                    <a:pt x="0" y="89"/>
                    <a:pt x="9"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2511" y="3484"/>
              <a:ext cx="740" cy="585"/>
            </a:xfrm>
            <a:custGeom>
              <a:avLst/>
              <a:gdLst>
                <a:gd name="T0" fmla="*/ 679 w 694"/>
                <a:gd name="T1" fmla="*/ 7 h 549"/>
                <a:gd name="T2" fmla="*/ 649 w 694"/>
                <a:gd name="T3" fmla="*/ 43 h 549"/>
                <a:gd name="T4" fmla="*/ 615 w 694"/>
                <a:gd name="T5" fmla="*/ 87 h 549"/>
                <a:gd name="T6" fmla="*/ 549 w 694"/>
                <a:gd name="T7" fmla="*/ 169 h 549"/>
                <a:gd name="T8" fmla="*/ 422 w 694"/>
                <a:gd name="T9" fmla="*/ 296 h 549"/>
                <a:gd name="T10" fmla="*/ 145 w 694"/>
                <a:gd name="T11" fmla="*/ 458 h 549"/>
                <a:gd name="T12" fmla="*/ 76 w 694"/>
                <a:gd name="T13" fmla="*/ 460 h 549"/>
                <a:gd name="T14" fmla="*/ 34 w 694"/>
                <a:gd name="T15" fmla="*/ 457 h 549"/>
                <a:gd name="T16" fmla="*/ 2 w 694"/>
                <a:gd name="T17" fmla="*/ 498 h 549"/>
                <a:gd name="T18" fmla="*/ 81 w 694"/>
                <a:gd name="T19" fmla="*/ 546 h 549"/>
                <a:gd name="T20" fmla="*/ 162 w 694"/>
                <a:gd name="T21" fmla="*/ 541 h 549"/>
                <a:gd name="T22" fmla="*/ 449 w 694"/>
                <a:gd name="T23" fmla="*/ 364 h 549"/>
                <a:gd name="T24" fmla="*/ 577 w 694"/>
                <a:gd name="T25" fmla="*/ 214 h 549"/>
                <a:gd name="T26" fmla="*/ 641 w 694"/>
                <a:gd name="T27" fmla="*/ 119 h 549"/>
                <a:gd name="T28" fmla="*/ 670 w 694"/>
                <a:gd name="T29" fmla="*/ 68 h 549"/>
                <a:gd name="T30" fmla="*/ 691 w 694"/>
                <a:gd name="T31" fmla="*/ 14 h 549"/>
                <a:gd name="T32" fmla="*/ 679 w 694"/>
                <a:gd name="T33" fmla="*/ 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4" h="549">
                  <a:moveTo>
                    <a:pt x="679" y="7"/>
                  </a:moveTo>
                  <a:cubicBezTo>
                    <a:pt x="670" y="20"/>
                    <a:pt x="658" y="31"/>
                    <a:pt x="649" y="43"/>
                  </a:cubicBezTo>
                  <a:cubicBezTo>
                    <a:pt x="638" y="58"/>
                    <a:pt x="626" y="73"/>
                    <a:pt x="615" y="87"/>
                  </a:cubicBezTo>
                  <a:cubicBezTo>
                    <a:pt x="594" y="115"/>
                    <a:pt x="572" y="142"/>
                    <a:pt x="549" y="169"/>
                  </a:cubicBezTo>
                  <a:cubicBezTo>
                    <a:pt x="510" y="214"/>
                    <a:pt x="467" y="256"/>
                    <a:pt x="422" y="296"/>
                  </a:cubicBezTo>
                  <a:cubicBezTo>
                    <a:pt x="343" y="365"/>
                    <a:pt x="252" y="439"/>
                    <a:pt x="145" y="458"/>
                  </a:cubicBezTo>
                  <a:cubicBezTo>
                    <a:pt x="123" y="462"/>
                    <a:pt x="99" y="463"/>
                    <a:pt x="76" y="460"/>
                  </a:cubicBezTo>
                  <a:cubicBezTo>
                    <a:pt x="62" y="458"/>
                    <a:pt x="48" y="454"/>
                    <a:pt x="34" y="457"/>
                  </a:cubicBezTo>
                  <a:cubicBezTo>
                    <a:pt x="15" y="462"/>
                    <a:pt x="0" y="477"/>
                    <a:pt x="2" y="498"/>
                  </a:cubicBezTo>
                  <a:cubicBezTo>
                    <a:pt x="5" y="537"/>
                    <a:pt x="50" y="543"/>
                    <a:pt x="81" y="546"/>
                  </a:cubicBezTo>
                  <a:cubicBezTo>
                    <a:pt x="108" y="549"/>
                    <a:pt x="136" y="546"/>
                    <a:pt x="162" y="541"/>
                  </a:cubicBezTo>
                  <a:cubicBezTo>
                    <a:pt x="273" y="519"/>
                    <a:pt x="372" y="443"/>
                    <a:pt x="449" y="364"/>
                  </a:cubicBezTo>
                  <a:cubicBezTo>
                    <a:pt x="495" y="317"/>
                    <a:pt x="537" y="266"/>
                    <a:pt x="577" y="214"/>
                  </a:cubicBezTo>
                  <a:cubicBezTo>
                    <a:pt x="600" y="183"/>
                    <a:pt x="622" y="152"/>
                    <a:pt x="641" y="119"/>
                  </a:cubicBezTo>
                  <a:cubicBezTo>
                    <a:pt x="651" y="103"/>
                    <a:pt x="661" y="86"/>
                    <a:pt x="670" y="68"/>
                  </a:cubicBezTo>
                  <a:cubicBezTo>
                    <a:pt x="678" y="51"/>
                    <a:pt x="683" y="32"/>
                    <a:pt x="691" y="14"/>
                  </a:cubicBezTo>
                  <a:cubicBezTo>
                    <a:pt x="694" y="6"/>
                    <a:pt x="684" y="0"/>
                    <a:pt x="67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3374" y="2807"/>
              <a:ext cx="127" cy="355"/>
            </a:xfrm>
            <a:custGeom>
              <a:avLst/>
              <a:gdLst>
                <a:gd name="T0" fmla="*/ 110 w 119"/>
                <a:gd name="T1" fmla="*/ 2 h 334"/>
                <a:gd name="T2" fmla="*/ 76 w 119"/>
                <a:gd name="T3" fmla="*/ 143 h 334"/>
                <a:gd name="T4" fmla="*/ 18 w 119"/>
                <a:gd name="T5" fmla="*/ 272 h 334"/>
                <a:gd name="T6" fmla="*/ 70 w 119"/>
                <a:gd name="T7" fmla="*/ 295 h 334"/>
                <a:gd name="T8" fmla="*/ 108 w 119"/>
                <a:gd name="T9" fmla="*/ 149 h 334"/>
                <a:gd name="T10" fmla="*/ 116 w 119"/>
                <a:gd name="T11" fmla="*/ 81 h 334"/>
                <a:gd name="T12" fmla="*/ 113 w 119"/>
                <a:gd name="T13" fmla="*/ 2 h 334"/>
                <a:gd name="T14" fmla="*/ 110 w 119"/>
                <a:gd name="T15" fmla="*/ 2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34">
                  <a:moveTo>
                    <a:pt x="110" y="2"/>
                  </a:moveTo>
                  <a:cubicBezTo>
                    <a:pt x="103" y="50"/>
                    <a:pt x="93" y="98"/>
                    <a:pt x="76" y="143"/>
                  </a:cubicBezTo>
                  <a:cubicBezTo>
                    <a:pt x="59" y="187"/>
                    <a:pt x="37" y="230"/>
                    <a:pt x="18" y="272"/>
                  </a:cubicBezTo>
                  <a:cubicBezTo>
                    <a:pt x="0" y="310"/>
                    <a:pt x="57" y="334"/>
                    <a:pt x="70" y="295"/>
                  </a:cubicBezTo>
                  <a:cubicBezTo>
                    <a:pt x="86" y="247"/>
                    <a:pt x="100" y="199"/>
                    <a:pt x="108" y="149"/>
                  </a:cubicBezTo>
                  <a:cubicBezTo>
                    <a:pt x="112" y="127"/>
                    <a:pt x="114" y="104"/>
                    <a:pt x="116" y="81"/>
                  </a:cubicBezTo>
                  <a:cubicBezTo>
                    <a:pt x="119" y="54"/>
                    <a:pt x="117" y="29"/>
                    <a:pt x="113" y="2"/>
                  </a:cubicBezTo>
                  <a:cubicBezTo>
                    <a:pt x="113" y="0"/>
                    <a:pt x="110" y="0"/>
                    <a:pt x="1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2963" y="2618"/>
              <a:ext cx="76" cy="32"/>
            </a:xfrm>
            <a:custGeom>
              <a:avLst/>
              <a:gdLst>
                <a:gd name="T0" fmla="*/ 1 w 71"/>
                <a:gd name="T1" fmla="*/ 1 h 30"/>
                <a:gd name="T2" fmla="*/ 69 w 71"/>
                <a:gd name="T3" fmla="*/ 27 h 30"/>
                <a:gd name="T4" fmla="*/ 69 w 71"/>
                <a:gd name="T5" fmla="*/ 25 h 30"/>
                <a:gd name="T6" fmla="*/ 2 w 71"/>
                <a:gd name="T7" fmla="*/ 0 h 30"/>
                <a:gd name="T8" fmla="*/ 1 w 71"/>
                <a:gd name="T9" fmla="*/ 1 h 30"/>
              </a:gdLst>
              <a:ahLst/>
              <a:cxnLst>
                <a:cxn ang="0">
                  <a:pos x="T0" y="T1"/>
                </a:cxn>
                <a:cxn ang="0">
                  <a:pos x="T2" y="T3"/>
                </a:cxn>
                <a:cxn ang="0">
                  <a:pos x="T4" y="T5"/>
                </a:cxn>
                <a:cxn ang="0">
                  <a:pos x="T6" y="T7"/>
                </a:cxn>
                <a:cxn ang="0">
                  <a:pos x="T8" y="T9"/>
                </a:cxn>
              </a:cxnLst>
              <a:rect l="0" t="0" r="r" b="b"/>
              <a:pathLst>
                <a:path w="71" h="30">
                  <a:moveTo>
                    <a:pt x="1" y="1"/>
                  </a:moveTo>
                  <a:cubicBezTo>
                    <a:pt x="18" y="17"/>
                    <a:pt x="46" y="30"/>
                    <a:pt x="69" y="27"/>
                  </a:cubicBezTo>
                  <a:cubicBezTo>
                    <a:pt x="71" y="26"/>
                    <a:pt x="70" y="25"/>
                    <a:pt x="69" y="25"/>
                  </a:cubicBezTo>
                  <a:cubicBezTo>
                    <a:pt x="43" y="22"/>
                    <a:pt x="24" y="15"/>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2961" y="2594"/>
              <a:ext cx="97" cy="42"/>
            </a:xfrm>
            <a:custGeom>
              <a:avLst/>
              <a:gdLst>
                <a:gd name="T0" fmla="*/ 1 w 91"/>
                <a:gd name="T1" fmla="*/ 4 h 40"/>
                <a:gd name="T2" fmla="*/ 42 w 91"/>
                <a:gd name="T3" fmla="*/ 29 h 40"/>
                <a:gd name="T4" fmla="*/ 90 w 91"/>
                <a:gd name="T5" fmla="*/ 37 h 40"/>
                <a:gd name="T6" fmla="*/ 90 w 91"/>
                <a:gd name="T7" fmla="*/ 34 h 40"/>
                <a:gd name="T8" fmla="*/ 51 w 91"/>
                <a:gd name="T9" fmla="*/ 25 h 40"/>
                <a:gd name="T10" fmla="*/ 3 w 91"/>
                <a:gd name="T11" fmla="*/ 2 h 40"/>
                <a:gd name="T12" fmla="*/ 1 w 91"/>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91" h="40">
                  <a:moveTo>
                    <a:pt x="1" y="4"/>
                  </a:moveTo>
                  <a:cubicBezTo>
                    <a:pt x="12" y="16"/>
                    <a:pt x="27" y="24"/>
                    <a:pt x="42" y="29"/>
                  </a:cubicBezTo>
                  <a:cubicBezTo>
                    <a:pt x="56" y="34"/>
                    <a:pt x="75" y="40"/>
                    <a:pt x="90" y="37"/>
                  </a:cubicBezTo>
                  <a:cubicBezTo>
                    <a:pt x="91" y="37"/>
                    <a:pt x="91" y="34"/>
                    <a:pt x="90" y="34"/>
                  </a:cubicBezTo>
                  <a:cubicBezTo>
                    <a:pt x="78" y="28"/>
                    <a:pt x="63" y="28"/>
                    <a:pt x="51" y="25"/>
                  </a:cubicBezTo>
                  <a:cubicBezTo>
                    <a:pt x="33" y="20"/>
                    <a:pt x="18" y="13"/>
                    <a:pt x="3" y="2"/>
                  </a:cubicBezTo>
                  <a:cubicBezTo>
                    <a:pt x="2" y="0"/>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8"/>
            <p:cNvSpPr>
              <a:spLocks/>
            </p:cNvSpPr>
            <p:nvPr/>
          </p:nvSpPr>
          <p:spPr bwMode="auto">
            <a:xfrm>
              <a:off x="2959" y="2574"/>
              <a:ext cx="112" cy="42"/>
            </a:xfrm>
            <a:custGeom>
              <a:avLst/>
              <a:gdLst>
                <a:gd name="T0" fmla="*/ 2 w 105"/>
                <a:gd name="T1" fmla="*/ 4 h 40"/>
                <a:gd name="T2" fmla="*/ 103 w 105"/>
                <a:gd name="T3" fmla="*/ 30 h 40"/>
                <a:gd name="T4" fmla="*/ 103 w 105"/>
                <a:gd name="T5" fmla="*/ 26 h 40"/>
                <a:gd name="T6" fmla="*/ 52 w 105"/>
                <a:gd name="T7" fmla="*/ 18 h 40"/>
                <a:gd name="T8" fmla="*/ 4 w 105"/>
                <a:gd name="T9" fmla="*/ 1 h 40"/>
                <a:gd name="T10" fmla="*/ 2 w 105"/>
                <a:gd name="T11" fmla="*/ 4 h 40"/>
              </a:gdLst>
              <a:ahLst/>
              <a:cxnLst>
                <a:cxn ang="0">
                  <a:pos x="T0" y="T1"/>
                </a:cxn>
                <a:cxn ang="0">
                  <a:pos x="T2" y="T3"/>
                </a:cxn>
                <a:cxn ang="0">
                  <a:pos x="T4" y="T5"/>
                </a:cxn>
                <a:cxn ang="0">
                  <a:pos x="T6" y="T7"/>
                </a:cxn>
                <a:cxn ang="0">
                  <a:pos x="T8" y="T9"/>
                </a:cxn>
                <a:cxn ang="0">
                  <a:pos x="T10" y="T11"/>
                </a:cxn>
              </a:cxnLst>
              <a:rect l="0" t="0" r="r" b="b"/>
              <a:pathLst>
                <a:path w="105" h="40">
                  <a:moveTo>
                    <a:pt x="2" y="4"/>
                  </a:moveTo>
                  <a:cubicBezTo>
                    <a:pt x="25" y="22"/>
                    <a:pt x="73" y="40"/>
                    <a:pt x="103" y="30"/>
                  </a:cubicBezTo>
                  <a:cubicBezTo>
                    <a:pt x="105" y="30"/>
                    <a:pt x="105" y="27"/>
                    <a:pt x="103" y="26"/>
                  </a:cubicBezTo>
                  <a:cubicBezTo>
                    <a:pt x="86" y="22"/>
                    <a:pt x="69" y="23"/>
                    <a:pt x="52" y="18"/>
                  </a:cubicBezTo>
                  <a:cubicBezTo>
                    <a:pt x="36" y="13"/>
                    <a:pt x="20" y="4"/>
                    <a:pt x="4" y="1"/>
                  </a:cubicBezTo>
                  <a:cubicBezTo>
                    <a:pt x="2"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9"/>
            <p:cNvSpPr>
              <a:spLocks/>
            </p:cNvSpPr>
            <p:nvPr/>
          </p:nvSpPr>
          <p:spPr bwMode="auto">
            <a:xfrm>
              <a:off x="2970" y="2542"/>
              <a:ext cx="115" cy="45"/>
            </a:xfrm>
            <a:custGeom>
              <a:avLst/>
              <a:gdLst>
                <a:gd name="T0" fmla="*/ 2 w 108"/>
                <a:gd name="T1" fmla="*/ 5 h 43"/>
                <a:gd name="T2" fmla="*/ 52 w 108"/>
                <a:gd name="T3" fmla="*/ 31 h 43"/>
                <a:gd name="T4" fmla="*/ 103 w 108"/>
                <a:gd name="T5" fmla="*/ 39 h 43"/>
                <a:gd name="T6" fmla="*/ 103 w 108"/>
                <a:gd name="T7" fmla="*/ 30 h 43"/>
                <a:gd name="T8" fmla="*/ 5 w 108"/>
                <a:gd name="T9" fmla="*/ 1 h 43"/>
                <a:gd name="T10" fmla="*/ 2 w 108"/>
                <a:gd name="T11" fmla="*/ 5 h 43"/>
              </a:gdLst>
              <a:ahLst/>
              <a:cxnLst>
                <a:cxn ang="0">
                  <a:pos x="T0" y="T1"/>
                </a:cxn>
                <a:cxn ang="0">
                  <a:pos x="T2" y="T3"/>
                </a:cxn>
                <a:cxn ang="0">
                  <a:pos x="T4" y="T5"/>
                </a:cxn>
                <a:cxn ang="0">
                  <a:pos x="T6" y="T7"/>
                </a:cxn>
                <a:cxn ang="0">
                  <a:pos x="T8" y="T9"/>
                </a:cxn>
                <a:cxn ang="0">
                  <a:pos x="T10" y="T11"/>
                </a:cxn>
              </a:cxnLst>
              <a:rect l="0" t="0" r="r" b="b"/>
              <a:pathLst>
                <a:path w="108" h="43">
                  <a:moveTo>
                    <a:pt x="2" y="5"/>
                  </a:moveTo>
                  <a:cubicBezTo>
                    <a:pt x="18" y="17"/>
                    <a:pt x="34" y="25"/>
                    <a:pt x="52" y="31"/>
                  </a:cubicBezTo>
                  <a:cubicBezTo>
                    <a:pt x="67" y="36"/>
                    <a:pt x="87" y="43"/>
                    <a:pt x="103" y="39"/>
                  </a:cubicBezTo>
                  <a:cubicBezTo>
                    <a:pt x="107" y="38"/>
                    <a:pt x="108" y="31"/>
                    <a:pt x="103" y="30"/>
                  </a:cubicBezTo>
                  <a:cubicBezTo>
                    <a:pt x="69" y="25"/>
                    <a:pt x="36" y="16"/>
                    <a:pt x="5" y="1"/>
                  </a:cubicBezTo>
                  <a:cubicBezTo>
                    <a:pt x="2" y="0"/>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0"/>
            <p:cNvSpPr>
              <a:spLocks/>
            </p:cNvSpPr>
            <p:nvPr/>
          </p:nvSpPr>
          <p:spPr bwMode="auto">
            <a:xfrm>
              <a:off x="2968" y="2514"/>
              <a:ext cx="132" cy="39"/>
            </a:xfrm>
            <a:custGeom>
              <a:avLst/>
              <a:gdLst>
                <a:gd name="T0" fmla="*/ 4 w 124"/>
                <a:gd name="T1" fmla="*/ 6 h 37"/>
                <a:gd name="T2" fmla="*/ 60 w 124"/>
                <a:gd name="T3" fmla="*/ 24 h 37"/>
                <a:gd name="T4" fmla="*/ 118 w 124"/>
                <a:gd name="T5" fmla="*/ 37 h 37"/>
                <a:gd name="T6" fmla="*/ 120 w 124"/>
                <a:gd name="T7" fmla="*/ 29 h 37"/>
                <a:gd name="T8" fmla="*/ 67 w 124"/>
                <a:gd name="T9" fmla="*/ 13 h 37"/>
                <a:gd name="T10" fmla="*/ 6 w 124"/>
                <a:gd name="T11" fmla="*/ 0 h 37"/>
                <a:gd name="T12" fmla="*/ 4 w 124"/>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124" h="37">
                  <a:moveTo>
                    <a:pt x="4" y="6"/>
                  </a:moveTo>
                  <a:cubicBezTo>
                    <a:pt x="22" y="14"/>
                    <a:pt x="41" y="19"/>
                    <a:pt x="60" y="24"/>
                  </a:cubicBezTo>
                  <a:cubicBezTo>
                    <a:pt x="79" y="28"/>
                    <a:pt x="99" y="36"/>
                    <a:pt x="118" y="37"/>
                  </a:cubicBezTo>
                  <a:cubicBezTo>
                    <a:pt x="122" y="37"/>
                    <a:pt x="124" y="31"/>
                    <a:pt x="120" y="29"/>
                  </a:cubicBezTo>
                  <a:cubicBezTo>
                    <a:pt x="105" y="20"/>
                    <a:pt x="85" y="17"/>
                    <a:pt x="67" y="13"/>
                  </a:cubicBezTo>
                  <a:cubicBezTo>
                    <a:pt x="47" y="9"/>
                    <a:pt x="27" y="4"/>
                    <a:pt x="6" y="0"/>
                  </a:cubicBezTo>
                  <a:cubicBezTo>
                    <a:pt x="3" y="0"/>
                    <a:pt x="0" y="5"/>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1"/>
            <p:cNvSpPr>
              <a:spLocks/>
            </p:cNvSpPr>
            <p:nvPr/>
          </p:nvSpPr>
          <p:spPr bwMode="auto">
            <a:xfrm>
              <a:off x="2978" y="2471"/>
              <a:ext cx="154" cy="71"/>
            </a:xfrm>
            <a:custGeom>
              <a:avLst/>
              <a:gdLst>
                <a:gd name="T0" fmla="*/ 4 w 145"/>
                <a:gd name="T1" fmla="*/ 8 h 66"/>
                <a:gd name="T2" fmla="*/ 128 w 145"/>
                <a:gd name="T3" fmla="*/ 59 h 66"/>
                <a:gd name="T4" fmla="*/ 132 w 145"/>
                <a:gd name="T5" fmla="*/ 46 h 66"/>
                <a:gd name="T6" fmla="*/ 128 w 145"/>
                <a:gd name="T7" fmla="*/ 46 h 66"/>
                <a:gd name="T8" fmla="*/ 124 w 145"/>
                <a:gd name="T9" fmla="*/ 53 h 66"/>
                <a:gd name="T10" fmla="*/ 126 w 145"/>
                <a:gd name="T11" fmla="*/ 57 h 66"/>
                <a:gd name="T12" fmla="*/ 135 w 145"/>
                <a:gd name="T13" fmla="*/ 47 h 66"/>
                <a:gd name="T14" fmla="*/ 67 w 145"/>
                <a:gd name="T15" fmla="*/ 16 h 66"/>
                <a:gd name="T16" fmla="*/ 4 w 145"/>
                <a:gd name="T17" fmla="*/ 2 h 66"/>
                <a:gd name="T18" fmla="*/ 4 w 145"/>
                <a:gd name="T19"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6">
                  <a:moveTo>
                    <a:pt x="4" y="8"/>
                  </a:moveTo>
                  <a:cubicBezTo>
                    <a:pt x="46" y="24"/>
                    <a:pt x="91" y="33"/>
                    <a:pt x="128" y="59"/>
                  </a:cubicBezTo>
                  <a:cubicBezTo>
                    <a:pt x="130" y="55"/>
                    <a:pt x="131" y="50"/>
                    <a:pt x="132" y="46"/>
                  </a:cubicBezTo>
                  <a:cubicBezTo>
                    <a:pt x="131" y="46"/>
                    <a:pt x="129" y="46"/>
                    <a:pt x="128" y="46"/>
                  </a:cubicBezTo>
                  <a:cubicBezTo>
                    <a:pt x="124" y="46"/>
                    <a:pt x="122" y="50"/>
                    <a:pt x="124" y="53"/>
                  </a:cubicBezTo>
                  <a:cubicBezTo>
                    <a:pt x="125" y="54"/>
                    <a:pt x="125" y="55"/>
                    <a:pt x="126" y="57"/>
                  </a:cubicBezTo>
                  <a:cubicBezTo>
                    <a:pt x="131" y="66"/>
                    <a:pt x="145" y="54"/>
                    <a:pt x="135" y="47"/>
                  </a:cubicBezTo>
                  <a:cubicBezTo>
                    <a:pt x="114" y="33"/>
                    <a:pt x="91" y="24"/>
                    <a:pt x="67" y="16"/>
                  </a:cubicBezTo>
                  <a:cubicBezTo>
                    <a:pt x="47" y="11"/>
                    <a:pt x="25" y="0"/>
                    <a:pt x="4" y="2"/>
                  </a:cubicBezTo>
                  <a:cubicBezTo>
                    <a:pt x="1" y="2"/>
                    <a:pt x="0" y="7"/>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2"/>
            <p:cNvSpPr>
              <a:spLocks/>
            </p:cNvSpPr>
            <p:nvPr/>
          </p:nvSpPr>
          <p:spPr bwMode="auto">
            <a:xfrm>
              <a:off x="3007" y="2446"/>
              <a:ext cx="121" cy="56"/>
            </a:xfrm>
            <a:custGeom>
              <a:avLst/>
              <a:gdLst>
                <a:gd name="T0" fmla="*/ 2 w 114"/>
                <a:gd name="T1" fmla="*/ 2 h 53"/>
                <a:gd name="T2" fmla="*/ 65 w 114"/>
                <a:gd name="T3" fmla="*/ 24 h 53"/>
                <a:gd name="T4" fmla="*/ 110 w 114"/>
                <a:gd name="T5" fmla="*/ 52 h 53"/>
                <a:gd name="T6" fmla="*/ 113 w 114"/>
                <a:gd name="T7" fmla="*/ 49 h 53"/>
                <a:gd name="T8" fmla="*/ 3 w 114"/>
                <a:gd name="T9" fmla="*/ 0 h 53"/>
                <a:gd name="T10" fmla="*/ 2 w 114"/>
                <a:gd name="T11" fmla="*/ 2 h 53"/>
              </a:gdLst>
              <a:ahLst/>
              <a:cxnLst>
                <a:cxn ang="0">
                  <a:pos x="T0" y="T1"/>
                </a:cxn>
                <a:cxn ang="0">
                  <a:pos x="T2" y="T3"/>
                </a:cxn>
                <a:cxn ang="0">
                  <a:pos x="T4" y="T5"/>
                </a:cxn>
                <a:cxn ang="0">
                  <a:pos x="T6" y="T7"/>
                </a:cxn>
                <a:cxn ang="0">
                  <a:pos x="T8" y="T9"/>
                </a:cxn>
                <a:cxn ang="0">
                  <a:pos x="T10" y="T11"/>
                </a:cxn>
              </a:cxnLst>
              <a:rect l="0" t="0" r="r" b="b"/>
              <a:pathLst>
                <a:path w="114" h="53">
                  <a:moveTo>
                    <a:pt x="2" y="2"/>
                  </a:moveTo>
                  <a:cubicBezTo>
                    <a:pt x="22" y="11"/>
                    <a:pt x="45" y="15"/>
                    <a:pt x="65" y="24"/>
                  </a:cubicBezTo>
                  <a:cubicBezTo>
                    <a:pt x="81" y="32"/>
                    <a:pt x="94" y="46"/>
                    <a:pt x="110" y="52"/>
                  </a:cubicBezTo>
                  <a:cubicBezTo>
                    <a:pt x="112" y="53"/>
                    <a:pt x="114" y="51"/>
                    <a:pt x="113" y="49"/>
                  </a:cubicBezTo>
                  <a:cubicBezTo>
                    <a:pt x="92" y="15"/>
                    <a:pt x="38" y="6"/>
                    <a:pt x="3" y="0"/>
                  </a:cubicBezTo>
                  <a:cubicBezTo>
                    <a:pt x="1" y="0"/>
                    <a:pt x="0"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3"/>
            <p:cNvSpPr>
              <a:spLocks/>
            </p:cNvSpPr>
            <p:nvPr/>
          </p:nvSpPr>
          <p:spPr bwMode="auto">
            <a:xfrm>
              <a:off x="3017" y="2422"/>
              <a:ext cx="111" cy="54"/>
            </a:xfrm>
            <a:custGeom>
              <a:avLst/>
              <a:gdLst>
                <a:gd name="T0" fmla="*/ 1 w 104"/>
                <a:gd name="T1" fmla="*/ 4 h 50"/>
                <a:gd name="T2" fmla="*/ 51 w 104"/>
                <a:gd name="T3" fmla="*/ 20 h 50"/>
                <a:gd name="T4" fmla="*/ 100 w 104"/>
                <a:gd name="T5" fmla="*/ 49 h 50"/>
                <a:gd name="T6" fmla="*/ 103 w 104"/>
                <a:gd name="T7" fmla="*/ 45 h 50"/>
                <a:gd name="T8" fmla="*/ 59 w 104"/>
                <a:gd name="T9" fmla="*/ 15 h 50"/>
                <a:gd name="T10" fmla="*/ 2 w 104"/>
                <a:gd name="T11" fmla="*/ 1 h 50"/>
                <a:gd name="T12" fmla="*/ 1 w 104"/>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104" h="50">
                  <a:moveTo>
                    <a:pt x="1" y="4"/>
                  </a:moveTo>
                  <a:cubicBezTo>
                    <a:pt x="18" y="10"/>
                    <a:pt x="35" y="14"/>
                    <a:pt x="51" y="20"/>
                  </a:cubicBezTo>
                  <a:cubicBezTo>
                    <a:pt x="69" y="27"/>
                    <a:pt x="83" y="40"/>
                    <a:pt x="100" y="49"/>
                  </a:cubicBezTo>
                  <a:cubicBezTo>
                    <a:pt x="102" y="50"/>
                    <a:pt x="104" y="48"/>
                    <a:pt x="103" y="45"/>
                  </a:cubicBezTo>
                  <a:cubicBezTo>
                    <a:pt x="95" y="30"/>
                    <a:pt x="74" y="21"/>
                    <a:pt x="59" y="15"/>
                  </a:cubicBezTo>
                  <a:cubicBezTo>
                    <a:pt x="41" y="7"/>
                    <a:pt x="22" y="2"/>
                    <a:pt x="2" y="1"/>
                  </a:cubicBezTo>
                  <a:cubicBezTo>
                    <a:pt x="0" y="0"/>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3032" y="2403"/>
              <a:ext cx="99" cy="57"/>
            </a:xfrm>
            <a:custGeom>
              <a:avLst/>
              <a:gdLst>
                <a:gd name="T0" fmla="*/ 1 w 93"/>
                <a:gd name="T1" fmla="*/ 6 h 53"/>
                <a:gd name="T2" fmla="*/ 52 w 93"/>
                <a:gd name="T3" fmla="*/ 23 h 53"/>
                <a:gd name="T4" fmla="*/ 91 w 93"/>
                <a:gd name="T5" fmla="*/ 52 h 53"/>
                <a:gd name="T6" fmla="*/ 93 w 93"/>
                <a:gd name="T7" fmla="*/ 51 h 53"/>
                <a:gd name="T8" fmla="*/ 1 w 93"/>
                <a:gd name="T9" fmla="*/ 5 h 53"/>
                <a:gd name="T10" fmla="*/ 1 w 93"/>
                <a:gd name="T11" fmla="*/ 6 h 53"/>
              </a:gdLst>
              <a:ahLst/>
              <a:cxnLst>
                <a:cxn ang="0">
                  <a:pos x="T0" y="T1"/>
                </a:cxn>
                <a:cxn ang="0">
                  <a:pos x="T2" y="T3"/>
                </a:cxn>
                <a:cxn ang="0">
                  <a:pos x="T4" y="T5"/>
                </a:cxn>
                <a:cxn ang="0">
                  <a:pos x="T6" y="T7"/>
                </a:cxn>
                <a:cxn ang="0">
                  <a:pos x="T8" y="T9"/>
                </a:cxn>
                <a:cxn ang="0">
                  <a:pos x="T10" y="T11"/>
                </a:cxn>
              </a:cxnLst>
              <a:rect l="0" t="0" r="r" b="b"/>
              <a:pathLst>
                <a:path w="93" h="53">
                  <a:moveTo>
                    <a:pt x="1" y="6"/>
                  </a:moveTo>
                  <a:cubicBezTo>
                    <a:pt x="18" y="12"/>
                    <a:pt x="35" y="14"/>
                    <a:pt x="52" y="23"/>
                  </a:cubicBezTo>
                  <a:cubicBezTo>
                    <a:pt x="67" y="30"/>
                    <a:pt x="77" y="43"/>
                    <a:pt x="91" y="52"/>
                  </a:cubicBezTo>
                  <a:cubicBezTo>
                    <a:pt x="92" y="53"/>
                    <a:pt x="93" y="52"/>
                    <a:pt x="93" y="51"/>
                  </a:cubicBezTo>
                  <a:cubicBezTo>
                    <a:pt x="83" y="22"/>
                    <a:pt x="28" y="0"/>
                    <a:pt x="1" y="5"/>
                  </a:cubicBezTo>
                  <a:cubicBezTo>
                    <a:pt x="0" y="5"/>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5"/>
            <p:cNvSpPr>
              <a:spLocks/>
            </p:cNvSpPr>
            <p:nvPr/>
          </p:nvSpPr>
          <p:spPr bwMode="auto">
            <a:xfrm>
              <a:off x="3072" y="2366"/>
              <a:ext cx="86" cy="61"/>
            </a:xfrm>
            <a:custGeom>
              <a:avLst/>
              <a:gdLst>
                <a:gd name="T0" fmla="*/ 5 w 81"/>
                <a:gd name="T1" fmla="*/ 11 h 57"/>
                <a:gd name="T2" fmla="*/ 38 w 81"/>
                <a:gd name="T3" fmla="*/ 27 h 57"/>
                <a:gd name="T4" fmla="*/ 55 w 81"/>
                <a:gd name="T5" fmla="*/ 36 h 57"/>
                <a:gd name="T6" fmla="*/ 72 w 81"/>
                <a:gd name="T7" fmla="*/ 53 h 57"/>
                <a:gd name="T8" fmla="*/ 81 w 81"/>
                <a:gd name="T9" fmla="*/ 48 h 57"/>
                <a:gd name="T10" fmla="*/ 10 w 81"/>
                <a:gd name="T11" fmla="*/ 3 h 57"/>
                <a:gd name="T12" fmla="*/ 5 w 81"/>
                <a:gd name="T13" fmla="*/ 11 h 57"/>
              </a:gdLst>
              <a:ahLst/>
              <a:cxnLst>
                <a:cxn ang="0">
                  <a:pos x="T0" y="T1"/>
                </a:cxn>
                <a:cxn ang="0">
                  <a:pos x="T2" y="T3"/>
                </a:cxn>
                <a:cxn ang="0">
                  <a:pos x="T4" y="T5"/>
                </a:cxn>
                <a:cxn ang="0">
                  <a:pos x="T6" y="T7"/>
                </a:cxn>
                <a:cxn ang="0">
                  <a:pos x="T8" y="T9"/>
                </a:cxn>
                <a:cxn ang="0">
                  <a:pos x="T10" y="T11"/>
                </a:cxn>
                <a:cxn ang="0">
                  <a:pos x="T12" y="T13"/>
                </a:cxn>
              </a:cxnLst>
              <a:rect l="0" t="0" r="r" b="b"/>
              <a:pathLst>
                <a:path w="81" h="57">
                  <a:moveTo>
                    <a:pt x="5" y="11"/>
                  </a:moveTo>
                  <a:cubicBezTo>
                    <a:pt x="15" y="18"/>
                    <a:pt x="27" y="22"/>
                    <a:pt x="38" y="27"/>
                  </a:cubicBezTo>
                  <a:cubicBezTo>
                    <a:pt x="44" y="29"/>
                    <a:pt x="50" y="32"/>
                    <a:pt x="55" y="36"/>
                  </a:cubicBezTo>
                  <a:cubicBezTo>
                    <a:pt x="62" y="41"/>
                    <a:pt x="65" y="48"/>
                    <a:pt x="72" y="53"/>
                  </a:cubicBezTo>
                  <a:cubicBezTo>
                    <a:pt x="76" y="57"/>
                    <a:pt x="81" y="53"/>
                    <a:pt x="81" y="48"/>
                  </a:cubicBezTo>
                  <a:cubicBezTo>
                    <a:pt x="75" y="19"/>
                    <a:pt x="31" y="14"/>
                    <a:pt x="10" y="3"/>
                  </a:cubicBezTo>
                  <a:cubicBezTo>
                    <a:pt x="4" y="0"/>
                    <a:pt x="0" y="7"/>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6"/>
            <p:cNvSpPr>
              <a:spLocks/>
            </p:cNvSpPr>
            <p:nvPr/>
          </p:nvSpPr>
          <p:spPr bwMode="auto">
            <a:xfrm>
              <a:off x="3058" y="2381"/>
              <a:ext cx="87" cy="63"/>
            </a:xfrm>
            <a:custGeom>
              <a:avLst/>
              <a:gdLst>
                <a:gd name="T0" fmla="*/ 3 w 82"/>
                <a:gd name="T1" fmla="*/ 8 h 59"/>
                <a:gd name="T2" fmla="*/ 67 w 82"/>
                <a:gd name="T3" fmla="*/ 51 h 59"/>
                <a:gd name="T4" fmla="*/ 79 w 82"/>
                <a:gd name="T5" fmla="*/ 48 h 59"/>
                <a:gd name="T6" fmla="*/ 4 w 82"/>
                <a:gd name="T7" fmla="*/ 2 h 59"/>
                <a:gd name="T8" fmla="*/ 3 w 82"/>
                <a:gd name="T9" fmla="*/ 8 h 59"/>
              </a:gdLst>
              <a:ahLst/>
              <a:cxnLst>
                <a:cxn ang="0">
                  <a:pos x="T0" y="T1"/>
                </a:cxn>
                <a:cxn ang="0">
                  <a:pos x="T2" y="T3"/>
                </a:cxn>
                <a:cxn ang="0">
                  <a:pos x="T4" y="T5"/>
                </a:cxn>
                <a:cxn ang="0">
                  <a:pos x="T6" y="T7"/>
                </a:cxn>
                <a:cxn ang="0">
                  <a:pos x="T8" y="T9"/>
                </a:cxn>
              </a:cxnLst>
              <a:rect l="0" t="0" r="r" b="b"/>
              <a:pathLst>
                <a:path w="82" h="59">
                  <a:moveTo>
                    <a:pt x="3" y="8"/>
                  </a:moveTo>
                  <a:cubicBezTo>
                    <a:pt x="30" y="17"/>
                    <a:pt x="56" y="20"/>
                    <a:pt x="67" y="51"/>
                  </a:cubicBezTo>
                  <a:cubicBezTo>
                    <a:pt x="69" y="59"/>
                    <a:pt x="82" y="56"/>
                    <a:pt x="79" y="48"/>
                  </a:cubicBezTo>
                  <a:cubicBezTo>
                    <a:pt x="68" y="18"/>
                    <a:pt x="35" y="0"/>
                    <a:pt x="4" y="2"/>
                  </a:cubicBezTo>
                  <a:cubicBezTo>
                    <a:pt x="0" y="3"/>
                    <a:pt x="0" y="7"/>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7"/>
            <p:cNvSpPr>
              <a:spLocks/>
            </p:cNvSpPr>
            <p:nvPr/>
          </p:nvSpPr>
          <p:spPr bwMode="auto">
            <a:xfrm>
              <a:off x="3101" y="2395"/>
              <a:ext cx="44" cy="73"/>
            </a:xfrm>
            <a:custGeom>
              <a:avLst/>
              <a:gdLst>
                <a:gd name="T0" fmla="*/ 2 w 41"/>
                <a:gd name="T1" fmla="*/ 5 h 69"/>
                <a:gd name="T2" fmla="*/ 21 w 41"/>
                <a:gd name="T3" fmla="*/ 37 h 69"/>
                <a:gd name="T4" fmla="*/ 27 w 41"/>
                <a:gd name="T5" fmla="*/ 65 h 69"/>
                <a:gd name="T6" fmla="*/ 36 w 41"/>
                <a:gd name="T7" fmla="*/ 65 h 69"/>
                <a:gd name="T8" fmla="*/ 30 w 41"/>
                <a:gd name="T9" fmla="*/ 30 h 69"/>
                <a:gd name="T10" fmla="*/ 5 w 41"/>
                <a:gd name="T11" fmla="*/ 1 h 69"/>
                <a:gd name="T12" fmla="*/ 2 w 41"/>
                <a:gd name="T13" fmla="*/ 5 h 69"/>
              </a:gdLst>
              <a:ahLst/>
              <a:cxnLst>
                <a:cxn ang="0">
                  <a:pos x="T0" y="T1"/>
                </a:cxn>
                <a:cxn ang="0">
                  <a:pos x="T2" y="T3"/>
                </a:cxn>
                <a:cxn ang="0">
                  <a:pos x="T4" y="T5"/>
                </a:cxn>
                <a:cxn ang="0">
                  <a:pos x="T6" y="T7"/>
                </a:cxn>
                <a:cxn ang="0">
                  <a:pos x="T8" y="T9"/>
                </a:cxn>
                <a:cxn ang="0">
                  <a:pos x="T10" y="T11"/>
                </a:cxn>
                <a:cxn ang="0">
                  <a:pos x="T12" y="T13"/>
                </a:cxn>
              </a:cxnLst>
              <a:rect l="0" t="0" r="r" b="b"/>
              <a:pathLst>
                <a:path w="41" h="69">
                  <a:moveTo>
                    <a:pt x="2" y="5"/>
                  </a:moveTo>
                  <a:cubicBezTo>
                    <a:pt x="10" y="13"/>
                    <a:pt x="17" y="25"/>
                    <a:pt x="21" y="37"/>
                  </a:cubicBezTo>
                  <a:cubicBezTo>
                    <a:pt x="24" y="46"/>
                    <a:pt x="23" y="57"/>
                    <a:pt x="27" y="65"/>
                  </a:cubicBezTo>
                  <a:cubicBezTo>
                    <a:pt x="29" y="68"/>
                    <a:pt x="34" y="69"/>
                    <a:pt x="36" y="65"/>
                  </a:cubicBezTo>
                  <a:cubicBezTo>
                    <a:pt x="41" y="55"/>
                    <a:pt x="34" y="39"/>
                    <a:pt x="30" y="30"/>
                  </a:cubicBezTo>
                  <a:cubicBezTo>
                    <a:pt x="25" y="17"/>
                    <a:pt x="18" y="7"/>
                    <a:pt x="5" y="1"/>
                  </a:cubicBezTo>
                  <a:cubicBezTo>
                    <a:pt x="3" y="0"/>
                    <a:pt x="0" y="3"/>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28"/>
            <p:cNvSpPr>
              <a:spLocks/>
            </p:cNvSpPr>
            <p:nvPr/>
          </p:nvSpPr>
          <p:spPr bwMode="auto">
            <a:xfrm>
              <a:off x="3065" y="2396"/>
              <a:ext cx="45" cy="23"/>
            </a:xfrm>
            <a:custGeom>
              <a:avLst/>
              <a:gdLst>
                <a:gd name="T0" fmla="*/ 0 w 42"/>
                <a:gd name="T1" fmla="*/ 3 h 22"/>
                <a:gd name="T2" fmla="*/ 19 w 42"/>
                <a:gd name="T3" fmla="*/ 12 h 22"/>
                <a:gd name="T4" fmla="*/ 39 w 42"/>
                <a:gd name="T5" fmla="*/ 22 h 22"/>
                <a:gd name="T6" fmla="*/ 41 w 42"/>
                <a:gd name="T7" fmla="*/ 19 h 22"/>
                <a:gd name="T8" fmla="*/ 21 w 42"/>
                <a:gd name="T9" fmla="*/ 6 h 22"/>
                <a:gd name="T10" fmla="*/ 0 w 42"/>
                <a:gd name="T11" fmla="*/ 2 h 22"/>
                <a:gd name="T12" fmla="*/ 0 w 42"/>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42" h="22">
                  <a:moveTo>
                    <a:pt x="0" y="3"/>
                  </a:moveTo>
                  <a:cubicBezTo>
                    <a:pt x="5" y="8"/>
                    <a:pt x="13" y="9"/>
                    <a:pt x="19" y="12"/>
                  </a:cubicBezTo>
                  <a:cubicBezTo>
                    <a:pt x="26" y="15"/>
                    <a:pt x="32" y="20"/>
                    <a:pt x="39" y="22"/>
                  </a:cubicBezTo>
                  <a:cubicBezTo>
                    <a:pt x="41" y="22"/>
                    <a:pt x="42" y="20"/>
                    <a:pt x="41" y="19"/>
                  </a:cubicBezTo>
                  <a:cubicBezTo>
                    <a:pt x="36" y="13"/>
                    <a:pt x="28" y="9"/>
                    <a:pt x="21" y="6"/>
                  </a:cubicBezTo>
                  <a:cubicBezTo>
                    <a:pt x="15" y="4"/>
                    <a:pt x="7" y="0"/>
                    <a:pt x="0"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6" name="Group 31"/>
          <p:cNvGrpSpPr>
            <a:grpSpLocks noChangeAspect="1"/>
          </p:cNvGrpSpPr>
          <p:nvPr/>
        </p:nvGrpSpPr>
        <p:grpSpPr bwMode="auto">
          <a:xfrm>
            <a:off x="4541838" y="930277"/>
            <a:ext cx="1357313" cy="1603375"/>
            <a:chOff x="2399" y="586"/>
            <a:chExt cx="855" cy="1010"/>
          </a:xfrm>
        </p:grpSpPr>
        <p:sp>
          <p:nvSpPr>
            <p:cNvPr id="33" name="Freeform 32"/>
            <p:cNvSpPr>
              <a:spLocks/>
            </p:cNvSpPr>
            <p:nvPr/>
          </p:nvSpPr>
          <p:spPr bwMode="auto">
            <a:xfrm>
              <a:off x="2399" y="590"/>
              <a:ext cx="855" cy="1006"/>
            </a:xfrm>
            <a:custGeom>
              <a:avLst/>
              <a:gdLst>
                <a:gd name="T0" fmla="*/ 787 w 1039"/>
                <a:gd name="T1" fmla="*/ 1127 h 1225"/>
                <a:gd name="T2" fmla="*/ 104 w 1039"/>
                <a:gd name="T3" fmla="*/ 762 h 1225"/>
                <a:gd name="T4" fmla="*/ 581 w 1039"/>
                <a:gd name="T5" fmla="*/ 43 h 1225"/>
                <a:gd name="T6" fmla="*/ 686 w 1039"/>
                <a:gd name="T7" fmla="*/ 392 h 1225"/>
                <a:gd name="T8" fmla="*/ 753 w 1039"/>
                <a:gd name="T9" fmla="*/ 744 h 1225"/>
                <a:gd name="T10" fmla="*/ 787 w 1039"/>
                <a:gd name="T11" fmla="*/ 1127 h 1225"/>
              </a:gdLst>
              <a:ahLst/>
              <a:cxnLst>
                <a:cxn ang="0">
                  <a:pos x="T0" y="T1"/>
                </a:cxn>
                <a:cxn ang="0">
                  <a:pos x="T2" y="T3"/>
                </a:cxn>
                <a:cxn ang="0">
                  <a:pos x="T4" y="T5"/>
                </a:cxn>
                <a:cxn ang="0">
                  <a:pos x="T6" y="T7"/>
                </a:cxn>
                <a:cxn ang="0">
                  <a:pos x="T8" y="T9"/>
                </a:cxn>
                <a:cxn ang="0">
                  <a:pos x="T10" y="T11"/>
                </a:cxn>
              </a:cxnLst>
              <a:rect l="0" t="0" r="r" b="b"/>
              <a:pathLst>
                <a:path w="1039" h="1225">
                  <a:moveTo>
                    <a:pt x="787" y="1127"/>
                  </a:moveTo>
                  <a:cubicBezTo>
                    <a:pt x="640" y="1222"/>
                    <a:pt x="224" y="1225"/>
                    <a:pt x="104" y="762"/>
                  </a:cubicBezTo>
                  <a:cubicBezTo>
                    <a:pt x="0" y="361"/>
                    <a:pt x="264" y="0"/>
                    <a:pt x="581" y="43"/>
                  </a:cubicBezTo>
                  <a:cubicBezTo>
                    <a:pt x="811" y="73"/>
                    <a:pt x="745" y="338"/>
                    <a:pt x="686" y="392"/>
                  </a:cubicBezTo>
                  <a:cubicBezTo>
                    <a:pt x="686" y="392"/>
                    <a:pt x="852" y="561"/>
                    <a:pt x="753" y="744"/>
                  </a:cubicBezTo>
                  <a:cubicBezTo>
                    <a:pt x="753" y="744"/>
                    <a:pt x="1039" y="963"/>
                    <a:pt x="787" y="1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478" y="927"/>
              <a:ext cx="776" cy="669"/>
            </a:xfrm>
            <a:custGeom>
              <a:avLst/>
              <a:gdLst>
                <a:gd name="T0" fmla="*/ 606 w 943"/>
                <a:gd name="T1" fmla="*/ 0 h 815"/>
                <a:gd name="T2" fmla="*/ 479 w 943"/>
                <a:gd name="T3" fmla="*/ 61 h 815"/>
                <a:gd name="T4" fmla="*/ 637 w 943"/>
                <a:gd name="T5" fmla="*/ 237 h 815"/>
                <a:gd name="T6" fmla="*/ 477 w 943"/>
                <a:gd name="T7" fmla="*/ 294 h 815"/>
                <a:gd name="T8" fmla="*/ 616 w 943"/>
                <a:gd name="T9" fmla="*/ 374 h 815"/>
                <a:gd name="T10" fmla="*/ 679 w 943"/>
                <a:gd name="T11" fmla="*/ 544 h 815"/>
                <a:gd name="T12" fmla="*/ 341 w 943"/>
                <a:gd name="T13" fmla="*/ 662 h 815"/>
                <a:gd name="T14" fmla="*/ 0 w 943"/>
                <a:gd name="T15" fmla="*/ 319 h 815"/>
                <a:gd name="T16" fmla="*/ 8 w 943"/>
                <a:gd name="T17" fmla="*/ 352 h 815"/>
                <a:gd name="T18" fmla="*/ 691 w 943"/>
                <a:gd name="T19" fmla="*/ 717 h 815"/>
                <a:gd name="T20" fmla="*/ 657 w 943"/>
                <a:gd name="T21" fmla="*/ 334 h 815"/>
                <a:gd name="T22" fmla="*/ 606 w 943"/>
                <a:gd name="T2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815">
                  <a:moveTo>
                    <a:pt x="606" y="0"/>
                  </a:moveTo>
                  <a:cubicBezTo>
                    <a:pt x="566" y="32"/>
                    <a:pt x="530" y="48"/>
                    <a:pt x="479" y="61"/>
                  </a:cubicBezTo>
                  <a:cubicBezTo>
                    <a:pt x="559" y="79"/>
                    <a:pt x="664" y="142"/>
                    <a:pt x="637" y="237"/>
                  </a:cubicBezTo>
                  <a:cubicBezTo>
                    <a:pt x="620" y="288"/>
                    <a:pt x="533" y="280"/>
                    <a:pt x="477" y="294"/>
                  </a:cubicBezTo>
                  <a:cubicBezTo>
                    <a:pt x="514" y="323"/>
                    <a:pt x="580" y="349"/>
                    <a:pt x="616" y="374"/>
                  </a:cubicBezTo>
                  <a:cubicBezTo>
                    <a:pt x="670" y="407"/>
                    <a:pt x="706" y="482"/>
                    <a:pt x="679" y="544"/>
                  </a:cubicBezTo>
                  <a:cubicBezTo>
                    <a:pt x="625" y="667"/>
                    <a:pt x="457" y="688"/>
                    <a:pt x="341" y="662"/>
                  </a:cubicBezTo>
                  <a:cubicBezTo>
                    <a:pt x="165" y="624"/>
                    <a:pt x="58" y="479"/>
                    <a:pt x="0" y="319"/>
                  </a:cubicBezTo>
                  <a:cubicBezTo>
                    <a:pt x="3" y="330"/>
                    <a:pt x="5" y="341"/>
                    <a:pt x="8" y="352"/>
                  </a:cubicBezTo>
                  <a:cubicBezTo>
                    <a:pt x="128" y="815"/>
                    <a:pt x="544" y="812"/>
                    <a:pt x="691" y="717"/>
                  </a:cubicBezTo>
                  <a:cubicBezTo>
                    <a:pt x="943" y="553"/>
                    <a:pt x="657" y="334"/>
                    <a:pt x="657" y="334"/>
                  </a:cubicBezTo>
                  <a:cubicBezTo>
                    <a:pt x="737" y="187"/>
                    <a:pt x="645" y="49"/>
                    <a:pt x="606"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696" y="1417"/>
              <a:ext cx="427" cy="164"/>
            </a:xfrm>
            <a:custGeom>
              <a:avLst/>
              <a:gdLst>
                <a:gd name="T0" fmla="*/ 305 w 519"/>
                <a:gd name="T1" fmla="*/ 35 h 200"/>
                <a:gd name="T2" fmla="*/ 139 w 519"/>
                <a:gd name="T3" fmla="*/ 93 h 200"/>
                <a:gd name="T4" fmla="*/ 0 w 519"/>
                <a:gd name="T5" fmla="*/ 118 h 200"/>
                <a:gd name="T6" fmla="*/ 420 w 519"/>
                <a:gd name="T7" fmla="*/ 120 h 200"/>
                <a:gd name="T8" fmla="*/ 519 w 519"/>
                <a:gd name="T9" fmla="*/ 0 h 200"/>
                <a:gd name="T10" fmla="*/ 305 w 519"/>
                <a:gd name="T11" fmla="*/ 35 h 200"/>
              </a:gdLst>
              <a:ahLst/>
              <a:cxnLst>
                <a:cxn ang="0">
                  <a:pos x="T0" y="T1"/>
                </a:cxn>
                <a:cxn ang="0">
                  <a:pos x="T2" y="T3"/>
                </a:cxn>
                <a:cxn ang="0">
                  <a:pos x="T4" y="T5"/>
                </a:cxn>
                <a:cxn ang="0">
                  <a:pos x="T6" y="T7"/>
                </a:cxn>
                <a:cxn ang="0">
                  <a:pos x="T8" y="T9"/>
                </a:cxn>
                <a:cxn ang="0">
                  <a:pos x="T10" y="T11"/>
                </a:cxn>
              </a:cxnLst>
              <a:rect l="0" t="0" r="r" b="b"/>
              <a:pathLst>
                <a:path w="519" h="200">
                  <a:moveTo>
                    <a:pt x="305" y="35"/>
                  </a:moveTo>
                  <a:cubicBezTo>
                    <a:pt x="253" y="35"/>
                    <a:pt x="183" y="65"/>
                    <a:pt x="139" y="93"/>
                  </a:cubicBezTo>
                  <a:cubicBezTo>
                    <a:pt x="96" y="124"/>
                    <a:pt x="49" y="121"/>
                    <a:pt x="0" y="118"/>
                  </a:cubicBezTo>
                  <a:cubicBezTo>
                    <a:pt x="157" y="200"/>
                    <a:pt x="334" y="176"/>
                    <a:pt x="420" y="120"/>
                  </a:cubicBezTo>
                  <a:cubicBezTo>
                    <a:pt x="478" y="82"/>
                    <a:pt x="508" y="41"/>
                    <a:pt x="519" y="0"/>
                  </a:cubicBezTo>
                  <a:cubicBezTo>
                    <a:pt x="455" y="36"/>
                    <a:pt x="382" y="32"/>
                    <a:pt x="305" y="35"/>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9" y="621"/>
              <a:ext cx="600" cy="954"/>
            </a:xfrm>
            <a:custGeom>
              <a:avLst/>
              <a:gdLst>
                <a:gd name="T0" fmla="*/ 520 w 729"/>
                <a:gd name="T1" fmla="*/ 6 h 1162"/>
                <a:gd name="T2" fmla="*/ 445 w 729"/>
                <a:gd name="T3" fmla="*/ 2 h 1162"/>
                <a:gd name="T4" fmla="*/ 251 w 729"/>
                <a:gd name="T5" fmla="*/ 66 h 1162"/>
                <a:gd name="T6" fmla="*/ 62 w 729"/>
                <a:gd name="T7" fmla="*/ 302 h 1162"/>
                <a:gd name="T8" fmla="*/ 24 w 729"/>
                <a:gd name="T9" fmla="*/ 671 h 1162"/>
                <a:gd name="T10" fmla="*/ 185 w 729"/>
                <a:gd name="T11" fmla="*/ 1005 h 1162"/>
                <a:gd name="T12" fmla="*/ 454 w 729"/>
                <a:gd name="T13" fmla="*/ 1140 h 1162"/>
                <a:gd name="T14" fmla="*/ 726 w 729"/>
                <a:gd name="T15" fmla="*/ 1090 h 1162"/>
                <a:gd name="T16" fmla="*/ 456 w 729"/>
                <a:gd name="T17" fmla="*/ 1132 h 1162"/>
                <a:gd name="T18" fmla="*/ 194 w 729"/>
                <a:gd name="T19" fmla="*/ 996 h 1162"/>
                <a:gd name="T20" fmla="*/ 38 w 729"/>
                <a:gd name="T21" fmla="*/ 668 h 1162"/>
                <a:gd name="T22" fmla="*/ 73 w 729"/>
                <a:gd name="T23" fmla="*/ 306 h 1162"/>
                <a:gd name="T24" fmla="*/ 256 w 729"/>
                <a:gd name="T25" fmla="*/ 73 h 1162"/>
                <a:gd name="T26" fmla="*/ 445 w 729"/>
                <a:gd name="T27" fmla="*/ 5 h 1162"/>
                <a:gd name="T28" fmla="*/ 520 w 729"/>
                <a:gd name="T29" fmla="*/ 6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9" h="1162">
                  <a:moveTo>
                    <a:pt x="520" y="6"/>
                  </a:moveTo>
                  <a:cubicBezTo>
                    <a:pt x="520" y="6"/>
                    <a:pt x="493" y="0"/>
                    <a:pt x="445" y="2"/>
                  </a:cubicBezTo>
                  <a:cubicBezTo>
                    <a:pt x="397" y="3"/>
                    <a:pt x="325" y="18"/>
                    <a:pt x="251" y="66"/>
                  </a:cubicBezTo>
                  <a:cubicBezTo>
                    <a:pt x="178" y="113"/>
                    <a:pt x="106" y="195"/>
                    <a:pt x="62" y="302"/>
                  </a:cubicBezTo>
                  <a:cubicBezTo>
                    <a:pt x="17" y="408"/>
                    <a:pt x="0" y="539"/>
                    <a:pt x="24" y="671"/>
                  </a:cubicBezTo>
                  <a:cubicBezTo>
                    <a:pt x="48" y="801"/>
                    <a:pt x="103" y="922"/>
                    <a:pt x="185" y="1005"/>
                  </a:cubicBezTo>
                  <a:cubicBezTo>
                    <a:pt x="266" y="1089"/>
                    <a:pt x="369" y="1128"/>
                    <a:pt x="454" y="1140"/>
                  </a:cubicBezTo>
                  <a:cubicBezTo>
                    <a:pt x="632" y="1162"/>
                    <a:pt x="729" y="1089"/>
                    <a:pt x="726" y="1090"/>
                  </a:cubicBezTo>
                  <a:cubicBezTo>
                    <a:pt x="728" y="1088"/>
                    <a:pt x="629" y="1157"/>
                    <a:pt x="456" y="1132"/>
                  </a:cubicBezTo>
                  <a:cubicBezTo>
                    <a:pt x="371" y="1119"/>
                    <a:pt x="272" y="1079"/>
                    <a:pt x="194" y="996"/>
                  </a:cubicBezTo>
                  <a:cubicBezTo>
                    <a:pt x="115" y="915"/>
                    <a:pt x="61" y="797"/>
                    <a:pt x="38" y="668"/>
                  </a:cubicBezTo>
                  <a:cubicBezTo>
                    <a:pt x="15" y="539"/>
                    <a:pt x="30" y="411"/>
                    <a:pt x="73" y="306"/>
                  </a:cubicBezTo>
                  <a:cubicBezTo>
                    <a:pt x="116" y="201"/>
                    <a:pt x="185" y="120"/>
                    <a:pt x="256" y="73"/>
                  </a:cubicBezTo>
                  <a:cubicBezTo>
                    <a:pt x="327" y="24"/>
                    <a:pt x="397" y="8"/>
                    <a:pt x="445" y="5"/>
                  </a:cubicBezTo>
                  <a:cubicBezTo>
                    <a:pt x="493" y="1"/>
                    <a:pt x="520" y="7"/>
                    <a:pt x="520" y="6"/>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7"/>
            <p:cNvSpPr>
              <a:spLocks/>
            </p:cNvSpPr>
            <p:nvPr/>
          </p:nvSpPr>
          <p:spPr bwMode="auto">
            <a:xfrm>
              <a:off x="2491" y="614"/>
              <a:ext cx="555" cy="361"/>
            </a:xfrm>
            <a:custGeom>
              <a:avLst/>
              <a:gdLst>
                <a:gd name="T0" fmla="*/ 558 w 675"/>
                <a:gd name="T1" fmla="*/ 358 h 440"/>
                <a:gd name="T2" fmla="*/ 419 w 675"/>
                <a:gd name="T3" fmla="*/ 440 h 440"/>
                <a:gd name="T4" fmla="*/ 525 w 675"/>
                <a:gd name="T5" fmla="*/ 363 h 440"/>
                <a:gd name="T6" fmla="*/ 517 w 675"/>
                <a:gd name="T7" fmla="*/ 177 h 440"/>
                <a:gd name="T8" fmla="*/ 251 w 675"/>
                <a:gd name="T9" fmla="*/ 162 h 440"/>
                <a:gd name="T10" fmla="*/ 0 w 675"/>
                <a:gd name="T11" fmla="*/ 426 h 440"/>
                <a:gd name="T12" fmla="*/ 459 w 675"/>
                <a:gd name="T13" fmla="*/ 30 h 440"/>
                <a:gd name="T14" fmla="*/ 558 w 675"/>
                <a:gd name="T15" fmla="*/ 358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440">
                  <a:moveTo>
                    <a:pt x="558" y="358"/>
                  </a:moveTo>
                  <a:cubicBezTo>
                    <a:pt x="558" y="358"/>
                    <a:pt x="513" y="418"/>
                    <a:pt x="419" y="440"/>
                  </a:cubicBezTo>
                  <a:cubicBezTo>
                    <a:pt x="459" y="420"/>
                    <a:pt x="506" y="406"/>
                    <a:pt x="525" y="363"/>
                  </a:cubicBezTo>
                  <a:cubicBezTo>
                    <a:pt x="554" y="300"/>
                    <a:pt x="551" y="220"/>
                    <a:pt x="517" y="177"/>
                  </a:cubicBezTo>
                  <a:cubicBezTo>
                    <a:pt x="444" y="84"/>
                    <a:pt x="355" y="113"/>
                    <a:pt x="251" y="162"/>
                  </a:cubicBezTo>
                  <a:cubicBezTo>
                    <a:pt x="128" y="217"/>
                    <a:pt x="52" y="306"/>
                    <a:pt x="0" y="426"/>
                  </a:cubicBezTo>
                  <a:cubicBezTo>
                    <a:pt x="46" y="179"/>
                    <a:pt x="239" y="0"/>
                    <a:pt x="459" y="30"/>
                  </a:cubicBezTo>
                  <a:cubicBezTo>
                    <a:pt x="675" y="59"/>
                    <a:pt x="613" y="307"/>
                    <a:pt x="558" y="35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9"/>
            <p:cNvSpPr>
              <a:spLocks/>
            </p:cNvSpPr>
            <p:nvPr/>
          </p:nvSpPr>
          <p:spPr bwMode="auto">
            <a:xfrm>
              <a:off x="2876" y="624"/>
              <a:ext cx="141" cy="331"/>
            </a:xfrm>
            <a:custGeom>
              <a:avLst/>
              <a:gdLst>
                <a:gd name="T0" fmla="*/ 153 w 171"/>
                <a:gd name="T1" fmla="*/ 104 h 403"/>
                <a:gd name="T2" fmla="*/ 88 w 171"/>
                <a:gd name="T3" fmla="*/ 28 h 403"/>
                <a:gd name="T4" fmla="*/ 1 w 171"/>
                <a:gd name="T5" fmla="*/ 2 h 403"/>
                <a:gd name="T6" fmla="*/ 85 w 171"/>
                <a:gd name="T7" fmla="*/ 33 h 403"/>
                <a:gd name="T8" fmla="*/ 154 w 171"/>
                <a:gd name="T9" fmla="*/ 225 h 403"/>
                <a:gd name="T10" fmla="*/ 113 w 171"/>
                <a:gd name="T11" fmla="*/ 336 h 403"/>
                <a:gd name="T12" fmla="*/ 50 w 171"/>
                <a:gd name="T13" fmla="*/ 403 h 403"/>
                <a:gd name="T14" fmla="*/ 120 w 171"/>
                <a:gd name="T15" fmla="*/ 341 h 403"/>
                <a:gd name="T16" fmla="*/ 164 w 171"/>
                <a:gd name="T17" fmla="*/ 226 h 403"/>
                <a:gd name="T18" fmla="*/ 153 w 171"/>
                <a:gd name="T19" fmla="*/ 1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03">
                  <a:moveTo>
                    <a:pt x="153" y="104"/>
                  </a:moveTo>
                  <a:cubicBezTo>
                    <a:pt x="139" y="68"/>
                    <a:pt x="113" y="43"/>
                    <a:pt x="88" y="28"/>
                  </a:cubicBezTo>
                  <a:cubicBezTo>
                    <a:pt x="38" y="0"/>
                    <a:pt x="0" y="3"/>
                    <a:pt x="1" y="2"/>
                  </a:cubicBezTo>
                  <a:cubicBezTo>
                    <a:pt x="0" y="3"/>
                    <a:pt x="37" y="4"/>
                    <a:pt x="85" y="33"/>
                  </a:cubicBezTo>
                  <a:cubicBezTo>
                    <a:pt x="135" y="61"/>
                    <a:pt x="169" y="141"/>
                    <a:pt x="154" y="225"/>
                  </a:cubicBezTo>
                  <a:cubicBezTo>
                    <a:pt x="147" y="267"/>
                    <a:pt x="134" y="306"/>
                    <a:pt x="113" y="336"/>
                  </a:cubicBezTo>
                  <a:cubicBezTo>
                    <a:pt x="95" y="358"/>
                    <a:pt x="71" y="385"/>
                    <a:pt x="50" y="403"/>
                  </a:cubicBezTo>
                  <a:cubicBezTo>
                    <a:pt x="73" y="389"/>
                    <a:pt x="98" y="368"/>
                    <a:pt x="120" y="341"/>
                  </a:cubicBezTo>
                  <a:cubicBezTo>
                    <a:pt x="143" y="310"/>
                    <a:pt x="157" y="270"/>
                    <a:pt x="164" y="226"/>
                  </a:cubicBezTo>
                  <a:cubicBezTo>
                    <a:pt x="171" y="183"/>
                    <a:pt x="167" y="140"/>
                    <a:pt x="153" y="104"/>
                  </a:cubicBezTo>
                  <a:close/>
                </a:path>
              </a:pathLst>
            </a:custGeom>
            <a:solidFill>
              <a:srgbClr val="5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40"/>
            <p:cNvSpPr>
              <a:spLocks/>
            </p:cNvSpPr>
            <p:nvPr/>
          </p:nvSpPr>
          <p:spPr bwMode="auto">
            <a:xfrm>
              <a:off x="2930" y="1154"/>
              <a:ext cx="239" cy="278"/>
            </a:xfrm>
            <a:custGeom>
              <a:avLst/>
              <a:gdLst>
                <a:gd name="T0" fmla="*/ 235 w 291"/>
                <a:gd name="T1" fmla="*/ 338 h 338"/>
                <a:gd name="T2" fmla="*/ 190 w 291"/>
                <a:gd name="T3" fmla="*/ 176 h 338"/>
                <a:gd name="T4" fmla="*/ 0 w 291"/>
                <a:gd name="T5" fmla="*/ 33 h 338"/>
                <a:gd name="T6" fmla="*/ 128 w 291"/>
                <a:gd name="T7" fmla="*/ 8 h 338"/>
                <a:gd name="T8" fmla="*/ 108 w 291"/>
                <a:gd name="T9" fmla="*/ 57 h 338"/>
                <a:gd name="T10" fmla="*/ 235 w 291"/>
                <a:gd name="T11" fmla="*/ 338 h 338"/>
              </a:gdLst>
              <a:ahLst/>
              <a:cxnLst>
                <a:cxn ang="0">
                  <a:pos x="T0" y="T1"/>
                </a:cxn>
                <a:cxn ang="0">
                  <a:pos x="T2" y="T3"/>
                </a:cxn>
                <a:cxn ang="0">
                  <a:pos x="T4" y="T5"/>
                </a:cxn>
                <a:cxn ang="0">
                  <a:pos x="T6" y="T7"/>
                </a:cxn>
                <a:cxn ang="0">
                  <a:pos x="T8" y="T9"/>
                </a:cxn>
                <a:cxn ang="0">
                  <a:pos x="T10" y="T11"/>
                </a:cxn>
              </a:cxnLst>
              <a:rect l="0" t="0" r="r" b="b"/>
              <a:pathLst>
                <a:path w="291" h="338">
                  <a:moveTo>
                    <a:pt x="235" y="338"/>
                  </a:moveTo>
                  <a:cubicBezTo>
                    <a:pt x="233" y="275"/>
                    <a:pt x="218" y="218"/>
                    <a:pt x="190" y="176"/>
                  </a:cubicBezTo>
                  <a:cubicBezTo>
                    <a:pt x="140" y="102"/>
                    <a:pt x="76" y="57"/>
                    <a:pt x="0" y="33"/>
                  </a:cubicBezTo>
                  <a:cubicBezTo>
                    <a:pt x="37" y="22"/>
                    <a:pt x="92" y="0"/>
                    <a:pt x="128" y="8"/>
                  </a:cubicBezTo>
                  <a:cubicBezTo>
                    <a:pt x="125" y="15"/>
                    <a:pt x="112" y="50"/>
                    <a:pt x="108" y="57"/>
                  </a:cubicBezTo>
                  <a:cubicBezTo>
                    <a:pt x="108" y="57"/>
                    <a:pt x="291" y="197"/>
                    <a:pt x="235" y="33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41"/>
            <p:cNvSpPr>
              <a:spLocks/>
            </p:cNvSpPr>
            <p:nvPr/>
          </p:nvSpPr>
          <p:spPr bwMode="auto">
            <a:xfrm>
              <a:off x="2877" y="1168"/>
              <a:ext cx="261" cy="286"/>
            </a:xfrm>
            <a:custGeom>
              <a:avLst/>
              <a:gdLst>
                <a:gd name="T0" fmla="*/ 286 w 318"/>
                <a:gd name="T1" fmla="*/ 348 h 349"/>
                <a:gd name="T2" fmla="*/ 313 w 318"/>
                <a:gd name="T3" fmla="*/ 275 h 349"/>
                <a:gd name="T4" fmla="*/ 244 w 318"/>
                <a:gd name="T5" fmla="*/ 99 h 349"/>
                <a:gd name="T6" fmla="*/ 79 w 318"/>
                <a:gd name="T7" fmla="*/ 6 h 349"/>
                <a:gd name="T8" fmla="*/ 0 w 318"/>
                <a:gd name="T9" fmla="*/ 7 h 349"/>
                <a:gd name="T10" fmla="*/ 79 w 318"/>
                <a:gd name="T11" fmla="*/ 12 h 349"/>
                <a:gd name="T12" fmla="*/ 235 w 318"/>
                <a:gd name="T13" fmla="*/ 105 h 349"/>
                <a:gd name="T14" fmla="*/ 307 w 318"/>
                <a:gd name="T15" fmla="*/ 274 h 349"/>
                <a:gd name="T16" fmla="*/ 286 w 318"/>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49">
                  <a:moveTo>
                    <a:pt x="286" y="348"/>
                  </a:moveTo>
                  <a:cubicBezTo>
                    <a:pt x="285" y="349"/>
                    <a:pt x="310" y="325"/>
                    <a:pt x="313" y="275"/>
                  </a:cubicBezTo>
                  <a:cubicBezTo>
                    <a:pt x="318" y="225"/>
                    <a:pt x="292" y="156"/>
                    <a:pt x="244" y="99"/>
                  </a:cubicBezTo>
                  <a:cubicBezTo>
                    <a:pt x="197" y="38"/>
                    <a:pt x="128" y="9"/>
                    <a:pt x="79" y="6"/>
                  </a:cubicBezTo>
                  <a:cubicBezTo>
                    <a:pt x="30" y="0"/>
                    <a:pt x="0" y="7"/>
                    <a:pt x="0" y="7"/>
                  </a:cubicBezTo>
                  <a:cubicBezTo>
                    <a:pt x="0" y="8"/>
                    <a:pt x="31" y="4"/>
                    <a:pt x="79" y="12"/>
                  </a:cubicBezTo>
                  <a:cubicBezTo>
                    <a:pt x="127" y="18"/>
                    <a:pt x="190" y="47"/>
                    <a:pt x="235" y="105"/>
                  </a:cubicBezTo>
                  <a:cubicBezTo>
                    <a:pt x="283" y="161"/>
                    <a:pt x="309" y="226"/>
                    <a:pt x="307" y="274"/>
                  </a:cubicBezTo>
                  <a:cubicBezTo>
                    <a:pt x="306" y="323"/>
                    <a:pt x="284" y="348"/>
                    <a:pt x="286" y="348"/>
                  </a:cubicBezTo>
                  <a:close/>
                </a:path>
              </a:pathLst>
            </a:custGeom>
            <a:solidFill>
              <a:srgbClr val="4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2"/>
            <p:cNvSpPr>
              <a:spLocks/>
            </p:cNvSpPr>
            <p:nvPr/>
          </p:nvSpPr>
          <p:spPr bwMode="auto">
            <a:xfrm>
              <a:off x="2501" y="683"/>
              <a:ext cx="235" cy="309"/>
            </a:xfrm>
            <a:custGeom>
              <a:avLst/>
              <a:gdLst>
                <a:gd name="T0" fmla="*/ 252 w 286"/>
                <a:gd name="T1" fmla="*/ 141 h 376"/>
                <a:gd name="T2" fmla="*/ 200 w 286"/>
                <a:gd name="T3" fmla="*/ 351 h 376"/>
                <a:gd name="T4" fmla="*/ 33 w 286"/>
                <a:gd name="T5" fmla="*/ 230 h 376"/>
                <a:gd name="T6" fmla="*/ 83 w 286"/>
                <a:gd name="T7" fmla="*/ 25 h 376"/>
                <a:gd name="T8" fmla="*/ 252 w 286"/>
                <a:gd name="T9" fmla="*/ 141 h 376"/>
              </a:gdLst>
              <a:ahLst/>
              <a:cxnLst>
                <a:cxn ang="0">
                  <a:pos x="T0" y="T1"/>
                </a:cxn>
                <a:cxn ang="0">
                  <a:pos x="T2" y="T3"/>
                </a:cxn>
                <a:cxn ang="0">
                  <a:pos x="T4" y="T5"/>
                </a:cxn>
                <a:cxn ang="0">
                  <a:pos x="T6" y="T7"/>
                </a:cxn>
                <a:cxn ang="0">
                  <a:pos x="T8" y="T9"/>
                </a:cxn>
              </a:cxnLst>
              <a:rect l="0" t="0" r="r" b="b"/>
              <a:pathLst>
                <a:path w="286" h="376">
                  <a:moveTo>
                    <a:pt x="252" y="141"/>
                  </a:moveTo>
                  <a:cubicBezTo>
                    <a:pt x="286" y="232"/>
                    <a:pt x="262" y="326"/>
                    <a:pt x="200" y="351"/>
                  </a:cubicBezTo>
                  <a:cubicBezTo>
                    <a:pt x="138" y="376"/>
                    <a:pt x="66" y="322"/>
                    <a:pt x="33" y="230"/>
                  </a:cubicBezTo>
                  <a:cubicBezTo>
                    <a:pt x="0" y="139"/>
                    <a:pt x="21" y="50"/>
                    <a:pt x="83" y="25"/>
                  </a:cubicBezTo>
                  <a:cubicBezTo>
                    <a:pt x="145" y="0"/>
                    <a:pt x="219" y="50"/>
                    <a:pt x="252" y="141"/>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3"/>
            <p:cNvSpPr>
              <a:spLocks/>
            </p:cNvSpPr>
            <p:nvPr/>
          </p:nvSpPr>
          <p:spPr bwMode="auto">
            <a:xfrm>
              <a:off x="2785" y="650"/>
              <a:ext cx="191" cy="278"/>
            </a:xfrm>
            <a:custGeom>
              <a:avLst/>
              <a:gdLst>
                <a:gd name="T0" fmla="*/ 229 w 232"/>
                <a:gd name="T1" fmla="*/ 175 h 338"/>
                <a:gd name="T2" fmla="*/ 110 w 232"/>
                <a:gd name="T3" fmla="*/ 335 h 338"/>
                <a:gd name="T4" fmla="*/ 3 w 232"/>
                <a:gd name="T5" fmla="*/ 164 h 338"/>
                <a:gd name="T6" fmla="*/ 121 w 232"/>
                <a:gd name="T7" fmla="*/ 4 h 338"/>
                <a:gd name="T8" fmla="*/ 229 w 232"/>
                <a:gd name="T9" fmla="*/ 175 h 338"/>
              </a:gdLst>
              <a:ahLst/>
              <a:cxnLst>
                <a:cxn ang="0">
                  <a:pos x="T0" y="T1"/>
                </a:cxn>
                <a:cxn ang="0">
                  <a:pos x="T2" y="T3"/>
                </a:cxn>
                <a:cxn ang="0">
                  <a:pos x="T4" y="T5"/>
                </a:cxn>
                <a:cxn ang="0">
                  <a:pos x="T6" y="T7"/>
                </a:cxn>
                <a:cxn ang="0">
                  <a:pos x="T8" y="T9"/>
                </a:cxn>
              </a:cxnLst>
              <a:rect l="0" t="0" r="r" b="b"/>
              <a:pathLst>
                <a:path w="232" h="338">
                  <a:moveTo>
                    <a:pt x="229" y="175"/>
                  </a:moveTo>
                  <a:cubicBezTo>
                    <a:pt x="226" y="266"/>
                    <a:pt x="173" y="338"/>
                    <a:pt x="110" y="335"/>
                  </a:cubicBezTo>
                  <a:cubicBezTo>
                    <a:pt x="48" y="332"/>
                    <a:pt x="0" y="255"/>
                    <a:pt x="3" y="164"/>
                  </a:cubicBezTo>
                  <a:cubicBezTo>
                    <a:pt x="6" y="72"/>
                    <a:pt x="59" y="0"/>
                    <a:pt x="121" y="4"/>
                  </a:cubicBezTo>
                  <a:cubicBezTo>
                    <a:pt x="184" y="7"/>
                    <a:pt x="232" y="83"/>
                    <a:pt x="229" y="175"/>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4"/>
            <p:cNvSpPr>
              <a:spLocks/>
            </p:cNvSpPr>
            <p:nvPr/>
          </p:nvSpPr>
          <p:spPr bwMode="auto">
            <a:xfrm>
              <a:off x="2847" y="586"/>
              <a:ext cx="86" cy="40"/>
            </a:xfrm>
            <a:custGeom>
              <a:avLst/>
              <a:gdLst>
                <a:gd name="T0" fmla="*/ 104 w 104"/>
                <a:gd name="T1" fmla="*/ 48 h 48"/>
                <a:gd name="T2" fmla="*/ 58 w 104"/>
                <a:gd name="T3" fmla="*/ 9 h 48"/>
                <a:gd name="T4" fmla="*/ 8 w 104"/>
                <a:gd name="T5" fmla="*/ 32 h 48"/>
                <a:gd name="T6" fmla="*/ 104 w 104"/>
                <a:gd name="T7" fmla="*/ 48 h 48"/>
              </a:gdLst>
              <a:ahLst/>
              <a:cxnLst>
                <a:cxn ang="0">
                  <a:pos x="T0" y="T1"/>
                </a:cxn>
                <a:cxn ang="0">
                  <a:pos x="T2" y="T3"/>
                </a:cxn>
                <a:cxn ang="0">
                  <a:pos x="T4" y="T5"/>
                </a:cxn>
                <a:cxn ang="0">
                  <a:pos x="T6" y="T7"/>
                </a:cxn>
              </a:cxnLst>
              <a:rect l="0" t="0" r="r" b="b"/>
              <a:pathLst>
                <a:path w="104" h="48">
                  <a:moveTo>
                    <a:pt x="104" y="48"/>
                  </a:moveTo>
                  <a:cubicBezTo>
                    <a:pt x="104" y="48"/>
                    <a:pt x="89" y="17"/>
                    <a:pt x="58" y="9"/>
                  </a:cubicBezTo>
                  <a:cubicBezTo>
                    <a:pt x="27" y="1"/>
                    <a:pt x="0" y="17"/>
                    <a:pt x="8" y="32"/>
                  </a:cubicBezTo>
                  <a:cubicBezTo>
                    <a:pt x="17" y="48"/>
                    <a:pt x="54" y="0"/>
                    <a:pt x="104" y="4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5"/>
            <p:cNvSpPr>
              <a:spLocks/>
            </p:cNvSpPr>
            <p:nvPr/>
          </p:nvSpPr>
          <p:spPr bwMode="auto">
            <a:xfrm>
              <a:off x="2534" y="643"/>
              <a:ext cx="88" cy="40"/>
            </a:xfrm>
            <a:custGeom>
              <a:avLst/>
              <a:gdLst>
                <a:gd name="T0" fmla="*/ 0 w 107"/>
                <a:gd name="T1" fmla="*/ 49 h 49"/>
                <a:gd name="T2" fmla="*/ 50 w 107"/>
                <a:gd name="T3" fmla="*/ 9 h 49"/>
                <a:gd name="T4" fmla="*/ 97 w 107"/>
                <a:gd name="T5" fmla="*/ 33 h 49"/>
                <a:gd name="T6" fmla="*/ 0 w 107"/>
                <a:gd name="T7" fmla="*/ 49 h 49"/>
              </a:gdLst>
              <a:ahLst/>
              <a:cxnLst>
                <a:cxn ang="0">
                  <a:pos x="T0" y="T1"/>
                </a:cxn>
                <a:cxn ang="0">
                  <a:pos x="T2" y="T3"/>
                </a:cxn>
                <a:cxn ang="0">
                  <a:pos x="T4" y="T5"/>
                </a:cxn>
                <a:cxn ang="0">
                  <a:pos x="T6" y="T7"/>
                </a:cxn>
              </a:cxnLst>
              <a:rect l="0" t="0" r="r" b="b"/>
              <a:pathLst>
                <a:path w="107" h="49">
                  <a:moveTo>
                    <a:pt x="0" y="49"/>
                  </a:moveTo>
                  <a:cubicBezTo>
                    <a:pt x="0" y="49"/>
                    <a:pt x="18" y="17"/>
                    <a:pt x="50" y="9"/>
                  </a:cubicBezTo>
                  <a:cubicBezTo>
                    <a:pt x="82" y="0"/>
                    <a:pt x="107" y="17"/>
                    <a:pt x="97" y="33"/>
                  </a:cubicBezTo>
                  <a:cubicBezTo>
                    <a:pt x="87" y="49"/>
                    <a:pt x="55" y="0"/>
                    <a:pt x="0" y="4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6"/>
            <p:cNvSpPr>
              <a:spLocks/>
            </p:cNvSpPr>
            <p:nvPr/>
          </p:nvSpPr>
          <p:spPr bwMode="auto">
            <a:xfrm>
              <a:off x="2782" y="660"/>
              <a:ext cx="185" cy="271"/>
            </a:xfrm>
            <a:custGeom>
              <a:avLst/>
              <a:gdLst>
                <a:gd name="T0" fmla="*/ 221 w 225"/>
                <a:gd name="T1" fmla="*/ 170 h 330"/>
                <a:gd name="T2" fmla="*/ 106 w 225"/>
                <a:gd name="T3" fmla="*/ 327 h 330"/>
                <a:gd name="T4" fmla="*/ 4 w 225"/>
                <a:gd name="T5" fmla="*/ 160 h 330"/>
                <a:gd name="T6" fmla="*/ 118 w 225"/>
                <a:gd name="T7" fmla="*/ 3 h 330"/>
                <a:gd name="T8" fmla="*/ 221 w 225"/>
                <a:gd name="T9" fmla="*/ 170 h 330"/>
              </a:gdLst>
              <a:ahLst/>
              <a:cxnLst>
                <a:cxn ang="0">
                  <a:pos x="T0" y="T1"/>
                </a:cxn>
                <a:cxn ang="0">
                  <a:pos x="T2" y="T3"/>
                </a:cxn>
                <a:cxn ang="0">
                  <a:pos x="T4" y="T5"/>
                </a:cxn>
                <a:cxn ang="0">
                  <a:pos x="T6" y="T7"/>
                </a:cxn>
                <a:cxn ang="0">
                  <a:pos x="T8" y="T9"/>
                </a:cxn>
              </a:cxnLst>
              <a:rect l="0" t="0" r="r" b="b"/>
              <a:pathLst>
                <a:path w="225" h="330">
                  <a:moveTo>
                    <a:pt x="221" y="170"/>
                  </a:moveTo>
                  <a:cubicBezTo>
                    <a:pt x="218" y="260"/>
                    <a:pt x="167" y="330"/>
                    <a:pt x="106" y="327"/>
                  </a:cubicBezTo>
                  <a:cubicBezTo>
                    <a:pt x="46" y="324"/>
                    <a:pt x="0" y="250"/>
                    <a:pt x="4" y="160"/>
                  </a:cubicBezTo>
                  <a:cubicBezTo>
                    <a:pt x="7" y="71"/>
                    <a:pt x="58" y="0"/>
                    <a:pt x="118" y="3"/>
                  </a:cubicBezTo>
                  <a:cubicBezTo>
                    <a:pt x="179" y="6"/>
                    <a:pt x="225" y="81"/>
                    <a:pt x="221"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7"/>
            <p:cNvSpPr>
              <a:spLocks/>
            </p:cNvSpPr>
            <p:nvPr/>
          </p:nvSpPr>
          <p:spPr bwMode="auto">
            <a:xfrm>
              <a:off x="2819" y="696"/>
              <a:ext cx="111" cy="200"/>
            </a:xfrm>
            <a:custGeom>
              <a:avLst/>
              <a:gdLst>
                <a:gd name="T0" fmla="*/ 132 w 135"/>
                <a:gd name="T1" fmla="*/ 126 h 244"/>
                <a:gd name="T2" fmla="*/ 61 w 135"/>
                <a:gd name="T3" fmla="*/ 242 h 244"/>
                <a:gd name="T4" fmla="*/ 3 w 135"/>
                <a:gd name="T5" fmla="*/ 119 h 244"/>
                <a:gd name="T6" fmla="*/ 74 w 135"/>
                <a:gd name="T7" fmla="*/ 2 h 244"/>
                <a:gd name="T8" fmla="*/ 132 w 135"/>
                <a:gd name="T9" fmla="*/ 126 h 244"/>
              </a:gdLst>
              <a:ahLst/>
              <a:cxnLst>
                <a:cxn ang="0">
                  <a:pos x="T0" y="T1"/>
                </a:cxn>
                <a:cxn ang="0">
                  <a:pos x="T2" y="T3"/>
                </a:cxn>
                <a:cxn ang="0">
                  <a:pos x="T4" y="T5"/>
                </a:cxn>
                <a:cxn ang="0">
                  <a:pos x="T6" y="T7"/>
                </a:cxn>
                <a:cxn ang="0">
                  <a:pos x="T8" y="T9"/>
                </a:cxn>
              </a:cxnLst>
              <a:rect l="0" t="0" r="r" b="b"/>
              <a:pathLst>
                <a:path w="135" h="244">
                  <a:moveTo>
                    <a:pt x="132" y="126"/>
                  </a:moveTo>
                  <a:cubicBezTo>
                    <a:pt x="128" y="192"/>
                    <a:pt x="97" y="244"/>
                    <a:pt x="61" y="242"/>
                  </a:cubicBezTo>
                  <a:cubicBezTo>
                    <a:pt x="26" y="241"/>
                    <a:pt x="0" y="185"/>
                    <a:pt x="3" y="119"/>
                  </a:cubicBezTo>
                  <a:cubicBezTo>
                    <a:pt x="7" y="52"/>
                    <a:pt x="38" y="0"/>
                    <a:pt x="74" y="2"/>
                  </a:cubicBezTo>
                  <a:cubicBezTo>
                    <a:pt x="109" y="4"/>
                    <a:pt x="135" y="59"/>
                    <a:pt x="132"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8"/>
            <p:cNvSpPr>
              <a:spLocks/>
            </p:cNvSpPr>
            <p:nvPr/>
          </p:nvSpPr>
          <p:spPr bwMode="auto">
            <a:xfrm>
              <a:off x="2856" y="731"/>
              <a:ext cx="38" cy="130"/>
            </a:xfrm>
            <a:custGeom>
              <a:avLst/>
              <a:gdLst>
                <a:gd name="T0" fmla="*/ 43 w 47"/>
                <a:gd name="T1" fmla="*/ 81 h 159"/>
                <a:gd name="T2" fmla="*/ 17 w 47"/>
                <a:gd name="T3" fmla="*/ 158 h 159"/>
                <a:gd name="T4" fmla="*/ 4 w 47"/>
                <a:gd name="T5" fmla="*/ 77 h 159"/>
                <a:gd name="T6" fmla="*/ 30 w 47"/>
                <a:gd name="T7" fmla="*/ 1 h 159"/>
                <a:gd name="T8" fmla="*/ 43 w 47"/>
                <a:gd name="T9" fmla="*/ 81 h 159"/>
              </a:gdLst>
              <a:ahLst/>
              <a:cxnLst>
                <a:cxn ang="0">
                  <a:pos x="T0" y="T1"/>
                </a:cxn>
                <a:cxn ang="0">
                  <a:pos x="T2" y="T3"/>
                </a:cxn>
                <a:cxn ang="0">
                  <a:pos x="T4" y="T5"/>
                </a:cxn>
                <a:cxn ang="0">
                  <a:pos x="T6" y="T7"/>
                </a:cxn>
                <a:cxn ang="0">
                  <a:pos x="T8" y="T9"/>
                </a:cxn>
              </a:cxnLst>
              <a:rect l="0" t="0" r="r" b="b"/>
              <a:pathLst>
                <a:path w="47" h="159">
                  <a:moveTo>
                    <a:pt x="43" y="81"/>
                  </a:moveTo>
                  <a:cubicBezTo>
                    <a:pt x="39" y="124"/>
                    <a:pt x="28" y="159"/>
                    <a:pt x="17" y="158"/>
                  </a:cubicBezTo>
                  <a:cubicBezTo>
                    <a:pt x="6" y="157"/>
                    <a:pt x="0" y="121"/>
                    <a:pt x="4" y="77"/>
                  </a:cubicBezTo>
                  <a:cubicBezTo>
                    <a:pt x="7" y="34"/>
                    <a:pt x="19" y="0"/>
                    <a:pt x="30" y="1"/>
                  </a:cubicBezTo>
                  <a:cubicBezTo>
                    <a:pt x="41" y="2"/>
                    <a:pt x="47" y="38"/>
                    <a:pt x="43"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9"/>
            <p:cNvSpPr>
              <a:spLocks/>
            </p:cNvSpPr>
            <p:nvPr/>
          </p:nvSpPr>
          <p:spPr bwMode="auto">
            <a:xfrm>
              <a:off x="2782" y="777"/>
              <a:ext cx="182" cy="156"/>
            </a:xfrm>
            <a:custGeom>
              <a:avLst/>
              <a:gdLst>
                <a:gd name="T0" fmla="*/ 72 w 221"/>
                <a:gd name="T1" fmla="*/ 159 h 190"/>
                <a:gd name="T2" fmla="*/ 5 w 221"/>
                <a:gd name="T3" fmla="*/ 0 h 190"/>
                <a:gd name="T4" fmla="*/ 4 w 221"/>
                <a:gd name="T5" fmla="*/ 18 h 190"/>
                <a:gd name="T6" fmla="*/ 106 w 221"/>
                <a:gd name="T7" fmla="*/ 185 h 190"/>
                <a:gd name="T8" fmla="*/ 221 w 221"/>
                <a:gd name="T9" fmla="*/ 38 h 190"/>
                <a:gd name="T10" fmla="*/ 72 w 221"/>
                <a:gd name="T11" fmla="*/ 159 h 190"/>
              </a:gdLst>
              <a:ahLst/>
              <a:cxnLst>
                <a:cxn ang="0">
                  <a:pos x="T0" y="T1"/>
                </a:cxn>
                <a:cxn ang="0">
                  <a:pos x="T2" y="T3"/>
                </a:cxn>
                <a:cxn ang="0">
                  <a:pos x="T4" y="T5"/>
                </a:cxn>
                <a:cxn ang="0">
                  <a:pos x="T6" y="T7"/>
                </a:cxn>
                <a:cxn ang="0">
                  <a:pos x="T8" y="T9"/>
                </a:cxn>
                <a:cxn ang="0">
                  <a:pos x="T10" y="T11"/>
                </a:cxn>
              </a:cxnLst>
              <a:rect l="0" t="0" r="r" b="b"/>
              <a:pathLst>
                <a:path w="221" h="190">
                  <a:moveTo>
                    <a:pt x="72" y="159"/>
                  </a:moveTo>
                  <a:cubicBezTo>
                    <a:pt x="26" y="139"/>
                    <a:pt x="13" y="48"/>
                    <a:pt x="5" y="0"/>
                  </a:cubicBezTo>
                  <a:cubicBezTo>
                    <a:pt x="4" y="6"/>
                    <a:pt x="4" y="12"/>
                    <a:pt x="4" y="18"/>
                  </a:cubicBezTo>
                  <a:cubicBezTo>
                    <a:pt x="0" y="108"/>
                    <a:pt x="46" y="182"/>
                    <a:pt x="106" y="185"/>
                  </a:cubicBezTo>
                  <a:cubicBezTo>
                    <a:pt x="164" y="188"/>
                    <a:pt x="214" y="123"/>
                    <a:pt x="221" y="38"/>
                  </a:cubicBezTo>
                  <a:cubicBezTo>
                    <a:pt x="199" y="106"/>
                    <a:pt x="149" y="190"/>
                    <a:pt x="72" y="159"/>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50"/>
            <p:cNvSpPr>
              <a:spLocks/>
            </p:cNvSpPr>
            <p:nvPr/>
          </p:nvSpPr>
          <p:spPr bwMode="auto">
            <a:xfrm>
              <a:off x="2822" y="749"/>
              <a:ext cx="73" cy="121"/>
            </a:xfrm>
            <a:custGeom>
              <a:avLst/>
              <a:gdLst>
                <a:gd name="T0" fmla="*/ 88 w 89"/>
                <a:gd name="T1" fmla="*/ 73 h 147"/>
                <a:gd name="T2" fmla="*/ 46 w 89"/>
                <a:gd name="T3" fmla="*/ 146 h 147"/>
                <a:gd name="T4" fmla="*/ 1 w 89"/>
                <a:gd name="T5" fmla="*/ 75 h 147"/>
                <a:gd name="T6" fmla="*/ 42 w 89"/>
                <a:gd name="T7" fmla="*/ 1 h 147"/>
                <a:gd name="T8" fmla="*/ 88 w 89"/>
                <a:gd name="T9" fmla="*/ 73 h 147"/>
              </a:gdLst>
              <a:ahLst/>
              <a:cxnLst>
                <a:cxn ang="0">
                  <a:pos x="T0" y="T1"/>
                </a:cxn>
                <a:cxn ang="0">
                  <a:pos x="T2" y="T3"/>
                </a:cxn>
                <a:cxn ang="0">
                  <a:pos x="T4" y="T5"/>
                </a:cxn>
                <a:cxn ang="0">
                  <a:pos x="T6" y="T7"/>
                </a:cxn>
                <a:cxn ang="0">
                  <a:pos x="T8" y="T9"/>
                </a:cxn>
              </a:cxnLst>
              <a:rect l="0" t="0" r="r" b="b"/>
              <a:pathLst>
                <a:path w="89" h="147">
                  <a:moveTo>
                    <a:pt x="88" y="73"/>
                  </a:moveTo>
                  <a:cubicBezTo>
                    <a:pt x="89" y="113"/>
                    <a:pt x="70" y="146"/>
                    <a:pt x="46" y="146"/>
                  </a:cubicBezTo>
                  <a:cubicBezTo>
                    <a:pt x="22" y="147"/>
                    <a:pt x="2" y="115"/>
                    <a:pt x="1" y="75"/>
                  </a:cubicBezTo>
                  <a:cubicBezTo>
                    <a:pt x="0" y="35"/>
                    <a:pt x="18" y="2"/>
                    <a:pt x="42" y="1"/>
                  </a:cubicBezTo>
                  <a:cubicBezTo>
                    <a:pt x="66" y="0"/>
                    <a:pt x="87" y="32"/>
                    <a:pt x="88" y="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51"/>
            <p:cNvSpPr>
              <a:spLocks/>
            </p:cNvSpPr>
            <p:nvPr/>
          </p:nvSpPr>
          <p:spPr bwMode="auto">
            <a:xfrm>
              <a:off x="2834" y="756"/>
              <a:ext cx="39" cy="52"/>
            </a:xfrm>
            <a:custGeom>
              <a:avLst/>
              <a:gdLst>
                <a:gd name="T0" fmla="*/ 46 w 47"/>
                <a:gd name="T1" fmla="*/ 31 h 63"/>
                <a:gd name="T2" fmla="*/ 24 w 47"/>
                <a:gd name="T3" fmla="*/ 62 h 63"/>
                <a:gd name="T4" fmla="*/ 1 w 47"/>
                <a:gd name="T5" fmla="*/ 32 h 63"/>
                <a:gd name="T6" fmla="*/ 23 w 47"/>
                <a:gd name="T7" fmla="*/ 1 h 63"/>
                <a:gd name="T8" fmla="*/ 46 w 47"/>
                <a:gd name="T9" fmla="*/ 31 h 63"/>
              </a:gdLst>
              <a:ahLst/>
              <a:cxnLst>
                <a:cxn ang="0">
                  <a:pos x="T0" y="T1"/>
                </a:cxn>
                <a:cxn ang="0">
                  <a:pos x="T2" y="T3"/>
                </a:cxn>
                <a:cxn ang="0">
                  <a:pos x="T4" y="T5"/>
                </a:cxn>
                <a:cxn ang="0">
                  <a:pos x="T6" y="T7"/>
                </a:cxn>
                <a:cxn ang="0">
                  <a:pos x="T8" y="T9"/>
                </a:cxn>
              </a:cxnLst>
              <a:rect l="0" t="0" r="r" b="b"/>
              <a:pathLst>
                <a:path w="47" h="63">
                  <a:moveTo>
                    <a:pt x="46" y="31"/>
                  </a:moveTo>
                  <a:cubicBezTo>
                    <a:pt x="47" y="48"/>
                    <a:pt x="37" y="62"/>
                    <a:pt x="24" y="62"/>
                  </a:cubicBezTo>
                  <a:cubicBezTo>
                    <a:pt x="12" y="63"/>
                    <a:pt x="1" y="49"/>
                    <a:pt x="1" y="32"/>
                  </a:cubicBezTo>
                  <a:cubicBezTo>
                    <a:pt x="0" y="15"/>
                    <a:pt x="10" y="1"/>
                    <a:pt x="23" y="1"/>
                  </a:cubicBezTo>
                  <a:cubicBezTo>
                    <a:pt x="35" y="0"/>
                    <a:pt x="46" y="14"/>
                    <a:pt x="46"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2"/>
            <p:cNvSpPr>
              <a:spLocks/>
            </p:cNvSpPr>
            <p:nvPr/>
          </p:nvSpPr>
          <p:spPr bwMode="auto">
            <a:xfrm>
              <a:off x="2509" y="692"/>
              <a:ext cx="226" cy="296"/>
            </a:xfrm>
            <a:custGeom>
              <a:avLst/>
              <a:gdLst>
                <a:gd name="T0" fmla="*/ 243 w 275"/>
                <a:gd name="T1" fmla="*/ 137 h 360"/>
                <a:gd name="T2" fmla="*/ 194 w 275"/>
                <a:gd name="T3" fmla="*/ 336 h 360"/>
                <a:gd name="T4" fmla="*/ 31 w 275"/>
                <a:gd name="T5" fmla="*/ 222 h 360"/>
                <a:gd name="T6" fmla="*/ 80 w 275"/>
                <a:gd name="T7" fmla="*/ 23 h 360"/>
                <a:gd name="T8" fmla="*/ 243 w 275"/>
                <a:gd name="T9" fmla="*/ 137 h 360"/>
              </a:gdLst>
              <a:ahLst/>
              <a:cxnLst>
                <a:cxn ang="0">
                  <a:pos x="T0" y="T1"/>
                </a:cxn>
                <a:cxn ang="0">
                  <a:pos x="T2" y="T3"/>
                </a:cxn>
                <a:cxn ang="0">
                  <a:pos x="T4" y="T5"/>
                </a:cxn>
                <a:cxn ang="0">
                  <a:pos x="T6" y="T7"/>
                </a:cxn>
                <a:cxn ang="0">
                  <a:pos x="T8" y="T9"/>
                </a:cxn>
              </a:cxnLst>
              <a:rect l="0" t="0" r="r" b="b"/>
              <a:pathLst>
                <a:path w="275" h="360">
                  <a:moveTo>
                    <a:pt x="243" y="137"/>
                  </a:moveTo>
                  <a:cubicBezTo>
                    <a:pt x="275" y="223"/>
                    <a:pt x="253" y="313"/>
                    <a:pt x="194" y="336"/>
                  </a:cubicBezTo>
                  <a:cubicBezTo>
                    <a:pt x="135" y="360"/>
                    <a:pt x="62" y="309"/>
                    <a:pt x="31" y="222"/>
                  </a:cubicBezTo>
                  <a:cubicBezTo>
                    <a:pt x="0" y="136"/>
                    <a:pt x="22" y="47"/>
                    <a:pt x="80" y="23"/>
                  </a:cubicBezTo>
                  <a:cubicBezTo>
                    <a:pt x="139" y="0"/>
                    <a:pt x="212" y="51"/>
                    <a:pt x="243"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3"/>
            <p:cNvSpPr>
              <a:spLocks/>
            </p:cNvSpPr>
            <p:nvPr/>
          </p:nvSpPr>
          <p:spPr bwMode="auto">
            <a:xfrm>
              <a:off x="2559" y="756"/>
              <a:ext cx="132" cy="205"/>
            </a:xfrm>
            <a:custGeom>
              <a:avLst/>
              <a:gdLst>
                <a:gd name="T0" fmla="*/ 141 w 161"/>
                <a:gd name="T1" fmla="*/ 101 h 249"/>
                <a:gd name="T2" fmla="*/ 118 w 161"/>
                <a:gd name="T3" fmla="*/ 236 h 249"/>
                <a:gd name="T4" fmla="*/ 21 w 161"/>
                <a:gd name="T5" fmla="*/ 147 h 249"/>
                <a:gd name="T6" fmla="*/ 43 w 161"/>
                <a:gd name="T7" fmla="*/ 12 h 249"/>
                <a:gd name="T8" fmla="*/ 141 w 161"/>
                <a:gd name="T9" fmla="*/ 101 h 249"/>
              </a:gdLst>
              <a:ahLst/>
              <a:cxnLst>
                <a:cxn ang="0">
                  <a:pos x="T0" y="T1"/>
                </a:cxn>
                <a:cxn ang="0">
                  <a:pos x="T2" y="T3"/>
                </a:cxn>
                <a:cxn ang="0">
                  <a:pos x="T4" y="T5"/>
                </a:cxn>
                <a:cxn ang="0">
                  <a:pos x="T6" y="T7"/>
                </a:cxn>
                <a:cxn ang="0">
                  <a:pos x="T8" y="T9"/>
                </a:cxn>
              </a:cxnLst>
              <a:rect l="0" t="0" r="r" b="b"/>
              <a:pathLst>
                <a:path w="161" h="249">
                  <a:moveTo>
                    <a:pt x="141" y="101"/>
                  </a:moveTo>
                  <a:cubicBezTo>
                    <a:pt x="161" y="163"/>
                    <a:pt x="151" y="223"/>
                    <a:pt x="118" y="236"/>
                  </a:cubicBezTo>
                  <a:cubicBezTo>
                    <a:pt x="85" y="249"/>
                    <a:pt x="41" y="209"/>
                    <a:pt x="21" y="147"/>
                  </a:cubicBezTo>
                  <a:cubicBezTo>
                    <a:pt x="0" y="86"/>
                    <a:pt x="10" y="25"/>
                    <a:pt x="43" y="12"/>
                  </a:cubicBezTo>
                  <a:cubicBezTo>
                    <a:pt x="76" y="0"/>
                    <a:pt x="120" y="39"/>
                    <a:pt x="141"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4"/>
            <p:cNvSpPr>
              <a:spLocks/>
            </p:cNvSpPr>
            <p:nvPr/>
          </p:nvSpPr>
          <p:spPr bwMode="auto">
            <a:xfrm>
              <a:off x="2606" y="820"/>
              <a:ext cx="43" cy="114"/>
            </a:xfrm>
            <a:custGeom>
              <a:avLst/>
              <a:gdLst>
                <a:gd name="T0" fmla="*/ 40 w 52"/>
                <a:gd name="T1" fmla="*/ 66 h 139"/>
                <a:gd name="T2" fmla="*/ 44 w 52"/>
                <a:gd name="T3" fmla="*/ 137 h 139"/>
                <a:gd name="T4" fmla="*/ 12 w 52"/>
                <a:gd name="T5" fmla="*/ 73 h 139"/>
                <a:gd name="T6" fmla="*/ 8 w 52"/>
                <a:gd name="T7" fmla="*/ 2 h 139"/>
                <a:gd name="T8" fmla="*/ 40 w 52"/>
                <a:gd name="T9" fmla="*/ 66 h 139"/>
              </a:gdLst>
              <a:ahLst/>
              <a:cxnLst>
                <a:cxn ang="0">
                  <a:pos x="T0" y="T1"/>
                </a:cxn>
                <a:cxn ang="0">
                  <a:pos x="T2" y="T3"/>
                </a:cxn>
                <a:cxn ang="0">
                  <a:pos x="T4" y="T5"/>
                </a:cxn>
                <a:cxn ang="0">
                  <a:pos x="T6" y="T7"/>
                </a:cxn>
                <a:cxn ang="0">
                  <a:pos x="T8" y="T9"/>
                </a:cxn>
              </a:cxnLst>
              <a:rect l="0" t="0" r="r" b="b"/>
              <a:pathLst>
                <a:path w="52" h="139">
                  <a:moveTo>
                    <a:pt x="40" y="66"/>
                  </a:moveTo>
                  <a:cubicBezTo>
                    <a:pt x="50" y="103"/>
                    <a:pt x="52" y="135"/>
                    <a:pt x="44" y="137"/>
                  </a:cubicBezTo>
                  <a:cubicBezTo>
                    <a:pt x="37" y="139"/>
                    <a:pt x="22" y="110"/>
                    <a:pt x="12" y="73"/>
                  </a:cubicBezTo>
                  <a:cubicBezTo>
                    <a:pt x="2" y="36"/>
                    <a:pt x="0" y="4"/>
                    <a:pt x="8" y="2"/>
                  </a:cubicBezTo>
                  <a:cubicBezTo>
                    <a:pt x="15" y="0"/>
                    <a:pt x="30" y="29"/>
                    <a:pt x="4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5"/>
            <p:cNvSpPr>
              <a:spLocks/>
            </p:cNvSpPr>
            <p:nvPr/>
          </p:nvSpPr>
          <p:spPr bwMode="auto">
            <a:xfrm>
              <a:off x="2594" y="786"/>
              <a:ext cx="90" cy="126"/>
            </a:xfrm>
            <a:custGeom>
              <a:avLst/>
              <a:gdLst>
                <a:gd name="T0" fmla="*/ 98 w 109"/>
                <a:gd name="T1" fmla="*/ 65 h 154"/>
                <a:gd name="T2" fmla="*/ 74 w 109"/>
                <a:gd name="T3" fmla="*/ 147 h 154"/>
                <a:gd name="T4" fmla="*/ 11 w 109"/>
                <a:gd name="T5" fmla="*/ 89 h 154"/>
                <a:gd name="T6" fmla="*/ 35 w 109"/>
                <a:gd name="T7" fmla="*/ 7 h 154"/>
                <a:gd name="T8" fmla="*/ 98 w 109"/>
                <a:gd name="T9" fmla="*/ 65 h 154"/>
              </a:gdLst>
              <a:ahLst/>
              <a:cxnLst>
                <a:cxn ang="0">
                  <a:pos x="T0" y="T1"/>
                </a:cxn>
                <a:cxn ang="0">
                  <a:pos x="T2" y="T3"/>
                </a:cxn>
                <a:cxn ang="0">
                  <a:pos x="T4" y="T5"/>
                </a:cxn>
                <a:cxn ang="0">
                  <a:pos x="T6" y="T7"/>
                </a:cxn>
                <a:cxn ang="0">
                  <a:pos x="T8" y="T9"/>
                </a:cxn>
              </a:cxnLst>
              <a:rect l="0" t="0" r="r" b="b"/>
              <a:pathLst>
                <a:path w="109" h="154">
                  <a:moveTo>
                    <a:pt x="98" y="65"/>
                  </a:moveTo>
                  <a:cubicBezTo>
                    <a:pt x="109" y="103"/>
                    <a:pt x="98" y="140"/>
                    <a:pt x="74" y="147"/>
                  </a:cubicBezTo>
                  <a:cubicBezTo>
                    <a:pt x="50" y="154"/>
                    <a:pt x="22" y="128"/>
                    <a:pt x="11" y="89"/>
                  </a:cubicBezTo>
                  <a:cubicBezTo>
                    <a:pt x="0" y="50"/>
                    <a:pt x="11" y="14"/>
                    <a:pt x="35" y="7"/>
                  </a:cubicBezTo>
                  <a:cubicBezTo>
                    <a:pt x="59" y="0"/>
                    <a:pt x="87" y="26"/>
                    <a:pt x="98"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6"/>
            <p:cNvSpPr>
              <a:spLocks/>
            </p:cNvSpPr>
            <p:nvPr/>
          </p:nvSpPr>
          <p:spPr bwMode="auto">
            <a:xfrm>
              <a:off x="2605" y="797"/>
              <a:ext cx="45" cy="54"/>
            </a:xfrm>
            <a:custGeom>
              <a:avLst/>
              <a:gdLst>
                <a:gd name="T0" fmla="*/ 50 w 55"/>
                <a:gd name="T1" fmla="*/ 27 h 66"/>
                <a:gd name="T2" fmla="*/ 36 w 55"/>
                <a:gd name="T3" fmla="*/ 63 h 66"/>
                <a:gd name="T4" fmla="*/ 5 w 55"/>
                <a:gd name="T5" fmla="*/ 40 h 66"/>
                <a:gd name="T6" fmla="*/ 19 w 55"/>
                <a:gd name="T7" fmla="*/ 3 h 66"/>
                <a:gd name="T8" fmla="*/ 50 w 55"/>
                <a:gd name="T9" fmla="*/ 27 h 66"/>
              </a:gdLst>
              <a:ahLst/>
              <a:cxnLst>
                <a:cxn ang="0">
                  <a:pos x="T0" y="T1"/>
                </a:cxn>
                <a:cxn ang="0">
                  <a:pos x="T2" y="T3"/>
                </a:cxn>
                <a:cxn ang="0">
                  <a:pos x="T4" y="T5"/>
                </a:cxn>
                <a:cxn ang="0">
                  <a:pos x="T6" y="T7"/>
                </a:cxn>
                <a:cxn ang="0">
                  <a:pos x="T8" y="T9"/>
                </a:cxn>
              </a:cxnLst>
              <a:rect l="0" t="0" r="r" b="b"/>
              <a:pathLst>
                <a:path w="55" h="66">
                  <a:moveTo>
                    <a:pt x="50" y="27"/>
                  </a:moveTo>
                  <a:cubicBezTo>
                    <a:pt x="55" y="43"/>
                    <a:pt x="48" y="59"/>
                    <a:pt x="36" y="63"/>
                  </a:cubicBezTo>
                  <a:cubicBezTo>
                    <a:pt x="23" y="66"/>
                    <a:pt x="9" y="56"/>
                    <a:pt x="5" y="40"/>
                  </a:cubicBezTo>
                  <a:cubicBezTo>
                    <a:pt x="0" y="23"/>
                    <a:pt x="6" y="7"/>
                    <a:pt x="19" y="3"/>
                  </a:cubicBezTo>
                  <a:cubicBezTo>
                    <a:pt x="32" y="0"/>
                    <a:pt x="46" y="10"/>
                    <a:pt x="5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7"/>
            <p:cNvSpPr>
              <a:spLocks/>
            </p:cNvSpPr>
            <p:nvPr/>
          </p:nvSpPr>
          <p:spPr bwMode="auto">
            <a:xfrm>
              <a:off x="2688" y="970"/>
              <a:ext cx="164" cy="88"/>
            </a:xfrm>
            <a:custGeom>
              <a:avLst/>
              <a:gdLst>
                <a:gd name="T0" fmla="*/ 200 w 200"/>
                <a:gd name="T1" fmla="*/ 0 h 108"/>
                <a:gd name="T2" fmla="*/ 0 w 200"/>
                <a:gd name="T3" fmla="*/ 28 h 108"/>
                <a:gd name="T4" fmla="*/ 200 w 200"/>
                <a:gd name="T5" fmla="*/ 0 h 108"/>
              </a:gdLst>
              <a:ahLst/>
              <a:cxnLst>
                <a:cxn ang="0">
                  <a:pos x="T0" y="T1"/>
                </a:cxn>
                <a:cxn ang="0">
                  <a:pos x="T2" y="T3"/>
                </a:cxn>
                <a:cxn ang="0">
                  <a:pos x="T4" y="T5"/>
                </a:cxn>
              </a:cxnLst>
              <a:rect l="0" t="0" r="r" b="b"/>
              <a:pathLst>
                <a:path w="200" h="108">
                  <a:moveTo>
                    <a:pt x="200" y="0"/>
                  </a:moveTo>
                  <a:cubicBezTo>
                    <a:pt x="200" y="0"/>
                    <a:pt x="131" y="108"/>
                    <a:pt x="0" y="28"/>
                  </a:cubicBezTo>
                  <a:cubicBezTo>
                    <a:pt x="0" y="28"/>
                    <a:pt x="96" y="59"/>
                    <a:pt x="200" y="0"/>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8"/>
            <p:cNvSpPr>
              <a:spLocks/>
            </p:cNvSpPr>
            <p:nvPr/>
          </p:nvSpPr>
          <p:spPr bwMode="auto">
            <a:xfrm>
              <a:off x="2694" y="980"/>
              <a:ext cx="153" cy="129"/>
            </a:xfrm>
            <a:custGeom>
              <a:avLst/>
              <a:gdLst>
                <a:gd name="T0" fmla="*/ 187 w 187"/>
                <a:gd name="T1" fmla="*/ 0 h 158"/>
                <a:gd name="T2" fmla="*/ 0 w 187"/>
                <a:gd name="T3" fmla="*/ 24 h 158"/>
                <a:gd name="T4" fmla="*/ 89 w 187"/>
                <a:gd name="T5" fmla="*/ 140 h 158"/>
                <a:gd name="T6" fmla="*/ 187 w 187"/>
                <a:gd name="T7" fmla="*/ 0 h 158"/>
              </a:gdLst>
              <a:ahLst/>
              <a:cxnLst>
                <a:cxn ang="0">
                  <a:pos x="T0" y="T1"/>
                </a:cxn>
                <a:cxn ang="0">
                  <a:pos x="T2" y="T3"/>
                </a:cxn>
                <a:cxn ang="0">
                  <a:pos x="T4" y="T5"/>
                </a:cxn>
                <a:cxn ang="0">
                  <a:pos x="T6" y="T7"/>
                </a:cxn>
              </a:cxnLst>
              <a:rect l="0" t="0" r="r" b="b"/>
              <a:pathLst>
                <a:path w="187" h="158">
                  <a:moveTo>
                    <a:pt x="187" y="0"/>
                  </a:moveTo>
                  <a:cubicBezTo>
                    <a:pt x="187" y="0"/>
                    <a:pt x="108" y="71"/>
                    <a:pt x="0" y="24"/>
                  </a:cubicBezTo>
                  <a:cubicBezTo>
                    <a:pt x="0" y="24"/>
                    <a:pt x="39" y="121"/>
                    <a:pt x="89" y="140"/>
                  </a:cubicBezTo>
                  <a:cubicBezTo>
                    <a:pt x="139" y="158"/>
                    <a:pt x="170" y="110"/>
                    <a:pt x="187"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9"/>
            <p:cNvSpPr>
              <a:spLocks/>
            </p:cNvSpPr>
            <p:nvPr/>
          </p:nvSpPr>
          <p:spPr bwMode="auto">
            <a:xfrm>
              <a:off x="2695" y="980"/>
              <a:ext cx="152" cy="61"/>
            </a:xfrm>
            <a:custGeom>
              <a:avLst/>
              <a:gdLst>
                <a:gd name="T0" fmla="*/ 108 w 184"/>
                <a:gd name="T1" fmla="*/ 63 h 74"/>
                <a:gd name="T2" fmla="*/ 0 w 184"/>
                <a:gd name="T3" fmla="*/ 24 h 74"/>
                <a:gd name="T4" fmla="*/ 184 w 184"/>
                <a:gd name="T5" fmla="*/ 0 h 74"/>
                <a:gd name="T6" fmla="*/ 108 w 184"/>
                <a:gd name="T7" fmla="*/ 63 h 74"/>
              </a:gdLst>
              <a:ahLst/>
              <a:cxnLst>
                <a:cxn ang="0">
                  <a:pos x="T0" y="T1"/>
                </a:cxn>
                <a:cxn ang="0">
                  <a:pos x="T2" y="T3"/>
                </a:cxn>
                <a:cxn ang="0">
                  <a:pos x="T4" y="T5"/>
                </a:cxn>
                <a:cxn ang="0">
                  <a:pos x="T6" y="T7"/>
                </a:cxn>
              </a:cxnLst>
              <a:rect l="0" t="0" r="r" b="b"/>
              <a:pathLst>
                <a:path w="184" h="74">
                  <a:moveTo>
                    <a:pt x="108" y="63"/>
                  </a:moveTo>
                  <a:cubicBezTo>
                    <a:pt x="60" y="74"/>
                    <a:pt x="21" y="44"/>
                    <a:pt x="0" y="24"/>
                  </a:cubicBezTo>
                  <a:cubicBezTo>
                    <a:pt x="100" y="66"/>
                    <a:pt x="175" y="7"/>
                    <a:pt x="184" y="0"/>
                  </a:cubicBezTo>
                  <a:cubicBezTo>
                    <a:pt x="176" y="20"/>
                    <a:pt x="155" y="53"/>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60"/>
            <p:cNvSpPr>
              <a:spLocks/>
            </p:cNvSpPr>
            <p:nvPr/>
          </p:nvSpPr>
          <p:spPr bwMode="auto">
            <a:xfrm>
              <a:off x="2737" y="1034"/>
              <a:ext cx="91" cy="70"/>
            </a:xfrm>
            <a:custGeom>
              <a:avLst/>
              <a:gdLst>
                <a:gd name="T0" fmla="*/ 54 w 110"/>
                <a:gd name="T1" fmla="*/ 26 h 86"/>
                <a:gd name="T2" fmla="*/ 110 w 110"/>
                <a:gd name="T3" fmla="*/ 28 h 86"/>
                <a:gd name="T4" fmla="*/ 36 w 110"/>
                <a:gd name="T5" fmla="*/ 74 h 86"/>
                <a:gd name="T6" fmla="*/ 0 w 110"/>
                <a:gd name="T7" fmla="*/ 47 h 86"/>
                <a:gd name="T8" fmla="*/ 54 w 110"/>
                <a:gd name="T9" fmla="*/ 26 h 86"/>
              </a:gdLst>
              <a:ahLst/>
              <a:cxnLst>
                <a:cxn ang="0">
                  <a:pos x="T0" y="T1"/>
                </a:cxn>
                <a:cxn ang="0">
                  <a:pos x="T2" y="T3"/>
                </a:cxn>
                <a:cxn ang="0">
                  <a:pos x="T4" y="T5"/>
                </a:cxn>
                <a:cxn ang="0">
                  <a:pos x="T6" y="T7"/>
                </a:cxn>
                <a:cxn ang="0">
                  <a:pos x="T8" y="T9"/>
                </a:cxn>
              </a:cxnLst>
              <a:rect l="0" t="0" r="r" b="b"/>
              <a:pathLst>
                <a:path w="110" h="86">
                  <a:moveTo>
                    <a:pt x="54" y="26"/>
                  </a:moveTo>
                  <a:cubicBezTo>
                    <a:pt x="73" y="0"/>
                    <a:pt x="99" y="18"/>
                    <a:pt x="110" y="28"/>
                  </a:cubicBezTo>
                  <a:cubicBezTo>
                    <a:pt x="93" y="70"/>
                    <a:pt x="68" y="86"/>
                    <a:pt x="36" y="74"/>
                  </a:cubicBezTo>
                  <a:cubicBezTo>
                    <a:pt x="23" y="69"/>
                    <a:pt x="11" y="59"/>
                    <a:pt x="0" y="47"/>
                  </a:cubicBezTo>
                  <a:cubicBezTo>
                    <a:pt x="14" y="2"/>
                    <a:pt x="54" y="26"/>
                    <a:pt x="54" y="26"/>
                  </a:cubicBezTo>
                  <a:close/>
                </a:path>
              </a:pathLst>
            </a:custGeom>
            <a:solidFill>
              <a:srgbClr val="FF7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61"/>
            <p:cNvSpPr>
              <a:spLocks noEditPoints="1"/>
            </p:cNvSpPr>
            <p:nvPr/>
          </p:nvSpPr>
          <p:spPr bwMode="auto">
            <a:xfrm>
              <a:off x="2690" y="975"/>
              <a:ext cx="161" cy="129"/>
            </a:xfrm>
            <a:custGeom>
              <a:avLst/>
              <a:gdLst>
                <a:gd name="T0" fmla="*/ 189 w 195"/>
                <a:gd name="T1" fmla="*/ 1 h 156"/>
                <a:gd name="T2" fmla="*/ 5 w 195"/>
                <a:gd name="T3" fmla="*/ 25 h 156"/>
                <a:gd name="T4" fmla="*/ 1 w 195"/>
                <a:gd name="T5" fmla="*/ 26 h 156"/>
                <a:gd name="T6" fmla="*/ 1 w 195"/>
                <a:gd name="T7" fmla="*/ 31 h 156"/>
                <a:gd name="T8" fmla="*/ 92 w 195"/>
                <a:gd name="T9" fmla="*/ 149 h 156"/>
                <a:gd name="T10" fmla="*/ 141 w 195"/>
                <a:gd name="T11" fmla="*/ 143 h 156"/>
                <a:gd name="T12" fmla="*/ 194 w 195"/>
                <a:gd name="T13" fmla="*/ 6 h 156"/>
                <a:gd name="T14" fmla="*/ 193 w 195"/>
                <a:gd name="T15" fmla="*/ 1 h 156"/>
                <a:gd name="T16" fmla="*/ 189 w 195"/>
                <a:gd name="T17" fmla="*/ 1 h 156"/>
                <a:gd name="T18" fmla="*/ 94 w 195"/>
                <a:gd name="T19" fmla="*/ 141 h 156"/>
                <a:gd name="T20" fmla="*/ 11 w 195"/>
                <a:gd name="T21" fmla="*/ 36 h 156"/>
                <a:gd name="T22" fmla="*/ 186 w 195"/>
                <a:gd name="T23" fmla="*/ 14 h 156"/>
                <a:gd name="T24" fmla="*/ 137 w 195"/>
                <a:gd name="T25" fmla="*/ 136 h 156"/>
                <a:gd name="T26" fmla="*/ 94 w 195"/>
                <a:gd name="T27" fmla="*/ 14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56">
                  <a:moveTo>
                    <a:pt x="189" y="1"/>
                  </a:moveTo>
                  <a:cubicBezTo>
                    <a:pt x="188" y="2"/>
                    <a:pt x="110" y="71"/>
                    <a:pt x="5" y="25"/>
                  </a:cubicBezTo>
                  <a:cubicBezTo>
                    <a:pt x="4" y="24"/>
                    <a:pt x="2" y="25"/>
                    <a:pt x="1" y="26"/>
                  </a:cubicBezTo>
                  <a:cubicBezTo>
                    <a:pt x="0" y="27"/>
                    <a:pt x="0" y="29"/>
                    <a:pt x="1" y="31"/>
                  </a:cubicBezTo>
                  <a:cubicBezTo>
                    <a:pt x="2" y="35"/>
                    <a:pt x="42" y="130"/>
                    <a:pt x="92" y="149"/>
                  </a:cubicBezTo>
                  <a:cubicBezTo>
                    <a:pt x="111" y="156"/>
                    <a:pt x="127" y="154"/>
                    <a:pt x="141" y="143"/>
                  </a:cubicBezTo>
                  <a:cubicBezTo>
                    <a:pt x="166" y="125"/>
                    <a:pt x="183" y="80"/>
                    <a:pt x="194" y="6"/>
                  </a:cubicBezTo>
                  <a:cubicBezTo>
                    <a:pt x="195" y="4"/>
                    <a:pt x="194" y="2"/>
                    <a:pt x="193" y="1"/>
                  </a:cubicBezTo>
                  <a:cubicBezTo>
                    <a:pt x="192" y="0"/>
                    <a:pt x="190" y="0"/>
                    <a:pt x="189" y="1"/>
                  </a:cubicBezTo>
                  <a:close/>
                  <a:moveTo>
                    <a:pt x="94" y="141"/>
                  </a:moveTo>
                  <a:cubicBezTo>
                    <a:pt x="55" y="126"/>
                    <a:pt x="22" y="61"/>
                    <a:pt x="11" y="36"/>
                  </a:cubicBezTo>
                  <a:cubicBezTo>
                    <a:pt x="98" y="70"/>
                    <a:pt x="165" y="29"/>
                    <a:pt x="186" y="14"/>
                  </a:cubicBezTo>
                  <a:cubicBezTo>
                    <a:pt x="175" y="78"/>
                    <a:pt x="159" y="120"/>
                    <a:pt x="137" y="136"/>
                  </a:cubicBezTo>
                  <a:cubicBezTo>
                    <a:pt x="125" y="145"/>
                    <a:pt x="111" y="147"/>
                    <a:pt x="94" y="141"/>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2"/>
            <p:cNvSpPr>
              <a:spLocks/>
            </p:cNvSpPr>
            <p:nvPr/>
          </p:nvSpPr>
          <p:spPr bwMode="auto">
            <a:xfrm>
              <a:off x="2669" y="982"/>
              <a:ext cx="27" cy="30"/>
            </a:xfrm>
            <a:custGeom>
              <a:avLst/>
              <a:gdLst>
                <a:gd name="T0" fmla="*/ 33 w 33"/>
                <a:gd name="T1" fmla="*/ 18 h 37"/>
                <a:gd name="T2" fmla="*/ 4 w 33"/>
                <a:gd name="T3" fmla="*/ 1 h 37"/>
                <a:gd name="T4" fmla="*/ 33 w 33"/>
                <a:gd name="T5" fmla="*/ 37 h 37"/>
                <a:gd name="T6" fmla="*/ 33 w 33"/>
                <a:gd name="T7" fmla="*/ 18 h 37"/>
              </a:gdLst>
              <a:ahLst/>
              <a:cxnLst>
                <a:cxn ang="0">
                  <a:pos x="T0" y="T1"/>
                </a:cxn>
                <a:cxn ang="0">
                  <a:pos x="T2" y="T3"/>
                </a:cxn>
                <a:cxn ang="0">
                  <a:pos x="T4" y="T5"/>
                </a:cxn>
                <a:cxn ang="0">
                  <a:pos x="T6" y="T7"/>
                </a:cxn>
              </a:cxnLst>
              <a:rect l="0" t="0" r="r" b="b"/>
              <a:pathLst>
                <a:path w="33" h="37">
                  <a:moveTo>
                    <a:pt x="33" y="18"/>
                  </a:moveTo>
                  <a:cubicBezTo>
                    <a:pt x="33" y="18"/>
                    <a:pt x="8" y="2"/>
                    <a:pt x="4" y="1"/>
                  </a:cubicBezTo>
                  <a:cubicBezTo>
                    <a:pt x="0" y="0"/>
                    <a:pt x="21" y="14"/>
                    <a:pt x="33" y="37"/>
                  </a:cubicBezTo>
                  <a:lnTo>
                    <a:pt x="33" y="18"/>
                  </a:ln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3"/>
            <p:cNvSpPr>
              <a:spLocks/>
            </p:cNvSpPr>
            <p:nvPr/>
          </p:nvSpPr>
          <p:spPr bwMode="auto">
            <a:xfrm>
              <a:off x="2846" y="957"/>
              <a:ext cx="24" cy="35"/>
            </a:xfrm>
            <a:custGeom>
              <a:avLst/>
              <a:gdLst>
                <a:gd name="T0" fmla="*/ 0 w 30"/>
                <a:gd name="T1" fmla="*/ 25 h 43"/>
                <a:gd name="T2" fmla="*/ 26 w 30"/>
                <a:gd name="T3" fmla="*/ 1 h 43"/>
                <a:gd name="T4" fmla="*/ 2 w 30"/>
                <a:gd name="T5" fmla="*/ 43 h 43"/>
                <a:gd name="T6" fmla="*/ 0 w 30"/>
                <a:gd name="T7" fmla="*/ 25 h 43"/>
              </a:gdLst>
              <a:ahLst/>
              <a:cxnLst>
                <a:cxn ang="0">
                  <a:pos x="T0" y="T1"/>
                </a:cxn>
                <a:cxn ang="0">
                  <a:pos x="T2" y="T3"/>
                </a:cxn>
                <a:cxn ang="0">
                  <a:pos x="T4" y="T5"/>
                </a:cxn>
                <a:cxn ang="0">
                  <a:pos x="T6" y="T7"/>
                </a:cxn>
              </a:cxnLst>
              <a:rect l="0" t="0" r="r" b="b"/>
              <a:pathLst>
                <a:path w="30" h="43">
                  <a:moveTo>
                    <a:pt x="0" y="25"/>
                  </a:moveTo>
                  <a:cubicBezTo>
                    <a:pt x="0" y="25"/>
                    <a:pt x="23" y="3"/>
                    <a:pt x="26" y="1"/>
                  </a:cubicBezTo>
                  <a:cubicBezTo>
                    <a:pt x="30" y="0"/>
                    <a:pt x="12" y="18"/>
                    <a:pt x="2" y="43"/>
                  </a:cubicBezTo>
                  <a:lnTo>
                    <a:pt x="0" y="25"/>
                  </a:ln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4"/>
            <p:cNvSpPr>
              <a:spLocks/>
            </p:cNvSpPr>
            <p:nvPr/>
          </p:nvSpPr>
          <p:spPr bwMode="auto">
            <a:xfrm>
              <a:off x="2782" y="916"/>
              <a:ext cx="36" cy="54"/>
            </a:xfrm>
            <a:custGeom>
              <a:avLst/>
              <a:gdLst>
                <a:gd name="T0" fmla="*/ 0 w 44"/>
                <a:gd name="T1" fmla="*/ 2 h 65"/>
                <a:gd name="T2" fmla="*/ 34 w 44"/>
                <a:gd name="T3" fmla="*/ 32 h 65"/>
                <a:gd name="T4" fmla="*/ 3 w 44"/>
                <a:gd name="T5" fmla="*/ 62 h 65"/>
                <a:gd name="T6" fmla="*/ 37 w 44"/>
                <a:gd name="T7" fmla="*/ 54 h 65"/>
                <a:gd name="T8" fmla="*/ 44 w 44"/>
                <a:gd name="T9" fmla="*/ 31 h 65"/>
                <a:gd name="T10" fmla="*/ 0 w 44"/>
                <a:gd name="T11" fmla="*/ 2 h 65"/>
              </a:gdLst>
              <a:ahLst/>
              <a:cxnLst>
                <a:cxn ang="0">
                  <a:pos x="T0" y="T1"/>
                </a:cxn>
                <a:cxn ang="0">
                  <a:pos x="T2" y="T3"/>
                </a:cxn>
                <a:cxn ang="0">
                  <a:pos x="T4" y="T5"/>
                </a:cxn>
                <a:cxn ang="0">
                  <a:pos x="T6" y="T7"/>
                </a:cxn>
                <a:cxn ang="0">
                  <a:pos x="T8" y="T9"/>
                </a:cxn>
                <a:cxn ang="0">
                  <a:pos x="T10" y="T11"/>
                </a:cxn>
              </a:cxnLst>
              <a:rect l="0" t="0" r="r" b="b"/>
              <a:pathLst>
                <a:path w="44" h="65">
                  <a:moveTo>
                    <a:pt x="0" y="2"/>
                  </a:moveTo>
                  <a:cubicBezTo>
                    <a:pt x="0" y="5"/>
                    <a:pt x="33" y="11"/>
                    <a:pt x="34" y="32"/>
                  </a:cubicBezTo>
                  <a:cubicBezTo>
                    <a:pt x="36" y="55"/>
                    <a:pt x="3" y="59"/>
                    <a:pt x="3" y="62"/>
                  </a:cubicBezTo>
                  <a:cubicBezTo>
                    <a:pt x="3" y="64"/>
                    <a:pt x="26" y="65"/>
                    <a:pt x="37" y="54"/>
                  </a:cubicBezTo>
                  <a:cubicBezTo>
                    <a:pt x="42" y="48"/>
                    <a:pt x="44" y="40"/>
                    <a:pt x="44" y="31"/>
                  </a:cubicBezTo>
                  <a:cubicBezTo>
                    <a:pt x="43" y="8"/>
                    <a:pt x="1" y="0"/>
                    <a:pt x="0" y="2"/>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65"/>
            <p:cNvSpPr>
              <a:spLocks/>
            </p:cNvSpPr>
            <p:nvPr/>
          </p:nvSpPr>
          <p:spPr bwMode="auto">
            <a:xfrm>
              <a:off x="2523" y="814"/>
              <a:ext cx="203" cy="174"/>
            </a:xfrm>
            <a:custGeom>
              <a:avLst/>
              <a:gdLst>
                <a:gd name="T0" fmla="*/ 177 w 247"/>
                <a:gd name="T1" fmla="*/ 188 h 212"/>
                <a:gd name="T2" fmla="*/ 239 w 247"/>
                <a:gd name="T3" fmla="*/ 42 h 212"/>
                <a:gd name="T4" fmla="*/ 157 w 247"/>
                <a:gd name="T5" fmla="*/ 174 h 212"/>
                <a:gd name="T6" fmla="*/ 0 w 247"/>
                <a:gd name="T7" fmla="*/ 0 h 212"/>
                <a:gd name="T8" fmla="*/ 14 w 247"/>
                <a:gd name="T9" fmla="*/ 74 h 212"/>
                <a:gd name="T10" fmla="*/ 177 w 247"/>
                <a:gd name="T11" fmla="*/ 188 h 212"/>
              </a:gdLst>
              <a:ahLst/>
              <a:cxnLst>
                <a:cxn ang="0">
                  <a:pos x="T0" y="T1"/>
                </a:cxn>
                <a:cxn ang="0">
                  <a:pos x="T2" y="T3"/>
                </a:cxn>
                <a:cxn ang="0">
                  <a:pos x="T4" y="T5"/>
                </a:cxn>
                <a:cxn ang="0">
                  <a:pos x="T6" y="T7"/>
                </a:cxn>
                <a:cxn ang="0">
                  <a:pos x="T8" y="T9"/>
                </a:cxn>
                <a:cxn ang="0">
                  <a:pos x="T10" y="T11"/>
                </a:cxn>
              </a:cxnLst>
              <a:rect l="0" t="0" r="r" b="b"/>
              <a:pathLst>
                <a:path w="247" h="212">
                  <a:moveTo>
                    <a:pt x="177" y="188"/>
                  </a:moveTo>
                  <a:cubicBezTo>
                    <a:pt x="224" y="169"/>
                    <a:pt x="247" y="109"/>
                    <a:pt x="239" y="42"/>
                  </a:cubicBezTo>
                  <a:cubicBezTo>
                    <a:pt x="230" y="100"/>
                    <a:pt x="206" y="171"/>
                    <a:pt x="157" y="174"/>
                  </a:cubicBezTo>
                  <a:cubicBezTo>
                    <a:pt x="66" y="181"/>
                    <a:pt x="19" y="86"/>
                    <a:pt x="0" y="0"/>
                  </a:cubicBezTo>
                  <a:cubicBezTo>
                    <a:pt x="0" y="24"/>
                    <a:pt x="5" y="49"/>
                    <a:pt x="14" y="74"/>
                  </a:cubicBezTo>
                  <a:cubicBezTo>
                    <a:pt x="45" y="161"/>
                    <a:pt x="118" y="212"/>
                    <a:pt x="177" y="18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6"/>
            <p:cNvSpPr>
              <a:spLocks/>
            </p:cNvSpPr>
            <p:nvPr/>
          </p:nvSpPr>
          <p:spPr bwMode="auto">
            <a:xfrm>
              <a:off x="2783" y="925"/>
              <a:ext cx="23" cy="25"/>
            </a:xfrm>
            <a:custGeom>
              <a:avLst/>
              <a:gdLst>
                <a:gd name="T0" fmla="*/ 0 w 28"/>
                <a:gd name="T1" fmla="*/ 0 h 30"/>
                <a:gd name="T2" fmla="*/ 25 w 28"/>
                <a:gd name="T3" fmla="*/ 15 h 30"/>
                <a:gd name="T4" fmla="*/ 25 w 28"/>
                <a:gd name="T5" fmla="*/ 30 h 30"/>
                <a:gd name="T6" fmla="*/ 0 w 28"/>
                <a:gd name="T7" fmla="*/ 0 h 30"/>
              </a:gdLst>
              <a:ahLst/>
              <a:cxnLst>
                <a:cxn ang="0">
                  <a:pos x="T0" y="T1"/>
                </a:cxn>
                <a:cxn ang="0">
                  <a:pos x="T2" y="T3"/>
                </a:cxn>
                <a:cxn ang="0">
                  <a:pos x="T4" y="T5"/>
                </a:cxn>
                <a:cxn ang="0">
                  <a:pos x="T6" y="T7"/>
                </a:cxn>
              </a:cxnLst>
              <a:rect l="0" t="0" r="r" b="b"/>
              <a:pathLst>
                <a:path w="28" h="30">
                  <a:moveTo>
                    <a:pt x="0" y="0"/>
                  </a:moveTo>
                  <a:cubicBezTo>
                    <a:pt x="0" y="0"/>
                    <a:pt x="22" y="5"/>
                    <a:pt x="25" y="15"/>
                  </a:cubicBezTo>
                  <a:cubicBezTo>
                    <a:pt x="28" y="26"/>
                    <a:pt x="25" y="30"/>
                    <a:pt x="25" y="30"/>
                  </a:cubicBezTo>
                  <a:cubicBezTo>
                    <a:pt x="25" y="30"/>
                    <a:pt x="19" y="12"/>
                    <a:pt x="0" y="0"/>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67"/>
            <p:cNvSpPr>
              <a:spLocks/>
            </p:cNvSpPr>
            <p:nvPr/>
          </p:nvSpPr>
          <p:spPr bwMode="auto">
            <a:xfrm>
              <a:off x="2623" y="885"/>
              <a:ext cx="106" cy="109"/>
            </a:xfrm>
            <a:custGeom>
              <a:avLst/>
              <a:gdLst>
                <a:gd name="T0" fmla="*/ 127 w 129"/>
                <a:gd name="T1" fmla="*/ 2 h 132"/>
                <a:gd name="T2" fmla="*/ 87 w 129"/>
                <a:gd name="T3" fmla="*/ 85 h 132"/>
                <a:gd name="T4" fmla="*/ 3 w 129"/>
                <a:gd name="T5" fmla="*/ 113 h 132"/>
                <a:gd name="T6" fmla="*/ 92 w 129"/>
                <a:gd name="T7" fmla="*/ 90 h 132"/>
                <a:gd name="T8" fmla="*/ 127 w 129"/>
                <a:gd name="T9" fmla="*/ 2 h 132"/>
              </a:gdLst>
              <a:ahLst/>
              <a:cxnLst>
                <a:cxn ang="0">
                  <a:pos x="T0" y="T1"/>
                </a:cxn>
                <a:cxn ang="0">
                  <a:pos x="T2" y="T3"/>
                </a:cxn>
                <a:cxn ang="0">
                  <a:pos x="T4" y="T5"/>
                </a:cxn>
                <a:cxn ang="0">
                  <a:pos x="T6" y="T7"/>
                </a:cxn>
                <a:cxn ang="0">
                  <a:pos x="T8" y="T9"/>
                </a:cxn>
              </a:cxnLst>
              <a:rect l="0" t="0" r="r" b="b"/>
              <a:pathLst>
                <a:path w="129" h="132">
                  <a:moveTo>
                    <a:pt x="127" y="2"/>
                  </a:moveTo>
                  <a:cubicBezTo>
                    <a:pt x="124" y="0"/>
                    <a:pt x="121" y="47"/>
                    <a:pt x="87" y="85"/>
                  </a:cubicBezTo>
                  <a:cubicBezTo>
                    <a:pt x="50" y="123"/>
                    <a:pt x="1" y="112"/>
                    <a:pt x="3" y="113"/>
                  </a:cubicBezTo>
                  <a:cubicBezTo>
                    <a:pt x="0" y="113"/>
                    <a:pt x="51" y="132"/>
                    <a:pt x="92" y="90"/>
                  </a:cubicBezTo>
                  <a:cubicBezTo>
                    <a:pt x="129" y="48"/>
                    <a:pt x="125" y="0"/>
                    <a:pt x="127" y="2"/>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8"/>
            <p:cNvSpPr>
              <a:spLocks/>
            </p:cNvSpPr>
            <p:nvPr/>
          </p:nvSpPr>
          <p:spPr bwMode="auto">
            <a:xfrm>
              <a:off x="2788" y="865"/>
              <a:ext cx="125" cy="88"/>
            </a:xfrm>
            <a:custGeom>
              <a:avLst/>
              <a:gdLst>
                <a:gd name="T0" fmla="*/ 0 w 152"/>
                <a:gd name="T1" fmla="*/ 2 h 108"/>
                <a:gd name="T2" fmla="*/ 60 w 152"/>
                <a:gd name="T3" fmla="*/ 72 h 108"/>
                <a:gd name="T4" fmla="*/ 149 w 152"/>
                <a:gd name="T5" fmla="*/ 77 h 108"/>
                <a:gd name="T6" fmla="*/ 56 w 152"/>
                <a:gd name="T7" fmla="*/ 78 h 108"/>
                <a:gd name="T8" fmla="*/ 0 w 152"/>
                <a:gd name="T9" fmla="*/ 2 h 108"/>
              </a:gdLst>
              <a:ahLst/>
              <a:cxnLst>
                <a:cxn ang="0">
                  <a:pos x="T0" y="T1"/>
                </a:cxn>
                <a:cxn ang="0">
                  <a:pos x="T2" y="T3"/>
                </a:cxn>
                <a:cxn ang="0">
                  <a:pos x="T4" y="T5"/>
                </a:cxn>
                <a:cxn ang="0">
                  <a:pos x="T6" y="T7"/>
                </a:cxn>
                <a:cxn ang="0">
                  <a:pos x="T8" y="T9"/>
                </a:cxn>
              </a:cxnLst>
              <a:rect l="0" t="0" r="r" b="b"/>
              <a:pathLst>
                <a:path w="152" h="108">
                  <a:moveTo>
                    <a:pt x="0" y="2"/>
                  </a:moveTo>
                  <a:cubicBezTo>
                    <a:pt x="2" y="0"/>
                    <a:pt x="17" y="44"/>
                    <a:pt x="60" y="72"/>
                  </a:cubicBezTo>
                  <a:cubicBezTo>
                    <a:pt x="105" y="99"/>
                    <a:pt x="150" y="76"/>
                    <a:pt x="149" y="77"/>
                  </a:cubicBezTo>
                  <a:cubicBezTo>
                    <a:pt x="152" y="77"/>
                    <a:pt x="107" y="108"/>
                    <a:pt x="56" y="78"/>
                  </a:cubicBezTo>
                  <a:cubicBezTo>
                    <a:pt x="10" y="47"/>
                    <a:pt x="1" y="0"/>
                    <a:pt x="0" y="2"/>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304" name="Freeform 72"/>
          <p:cNvSpPr>
            <a:spLocks noEditPoints="1"/>
          </p:cNvSpPr>
          <p:nvPr/>
        </p:nvSpPr>
        <p:spPr bwMode="auto">
          <a:xfrm rot="19713467" flipH="1">
            <a:off x="586976" y="900941"/>
            <a:ext cx="2878160" cy="3198749"/>
          </a:xfrm>
          <a:custGeom>
            <a:avLst/>
            <a:gdLst>
              <a:gd name="T0" fmla="*/ 219 w 821"/>
              <a:gd name="T1" fmla="*/ 619 h 1088"/>
              <a:gd name="T2" fmla="*/ 264 w 821"/>
              <a:gd name="T3" fmla="*/ 573 h 1088"/>
              <a:gd name="T4" fmla="*/ 244 w 821"/>
              <a:gd name="T5" fmla="*/ 569 h 1088"/>
              <a:gd name="T6" fmla="*/ 219 w 821"/>
              <a:gd name="T7" fmla="*/ 619 h 1088"/>
              <a:gd name="T8" fmla="*/ 252 w 821"/>
              <a:gd name="T9" fmla="*/ 635 h 1088"/>
              <a:gd name="T10" fmla="*/ 277 w 821"/>
              <a:gd name="T11" fmla="*/ 614 h 1088"/>
              <a:gd name="T12" fmla="*/ 252 w 821"/>
              <a:gd name="T13" fmla="*/ 635 h 1088"/>
              <a:gd name="T14" fmla="*/ 480 w 821"/>
              <a:gd name="T15" fmla="*/ 867 h 1088"/>
              <a:gd name="T16" fmla="*/ 459 w 821"/>
              <a:gd name="T17" fmla="*/ 813 h 1088"/>
              <a:gd name="T18" fmla="*/ 480 w 821"/>
              <a:gd name="T19" fmla="*/ 867 h 1088"/>
              <a:gd name="T20" fmla="*/ 505 w 821"/>
              <a:gd name="T21" fmla="*/ 830 h 1088"/>
              <a:gd name="T22" fmla="*/ 529 w 821"/>
              <a:gd name="T23" fmla="*/ 859 h 1088"/>
              <a:gd name="T24" fmla="*/ 505 w 821"/>
              <a:gd name="T25" fmla="*/ 830 h 1088"/>
              <a:gd name="T26" fmla="*/ 496 w 821"/>
              <a:gd name="T27" fmla="*/ 403 h 1088"/>
              <a:gd name="T28" fmla="*/ 550 w 821"/>
              <a:gd name="T29" fmla="*/ 561 h 1088"/>
              <a:gd name="T30" fmla="*/ 658 w 821"/>
              <a:gd name="T31" fmla="*/ 602 h 1088"/>
              <a:gd name="T32" fmla="*/ 741 w 821"/>
              <a:gd name="T33" fmla="*/ 656 h 1088"/>
              <a:gd name="T34" fmla="*/ 811 w 821"/>
              <a:gd name="T35" fmla="*/ 863 h 1088"/>
              <a:gd name="T36" fmla="*/ 795 w 821"/>
              <a:gd name="T37" fmla="*/ 929 h 1088"/>
              <a:gd name="T38" fmla="*/ 546 w 821"/>
              <a:gd name="T39" fmla="*/ 1083 h 1088"/>
              <a:gd name="T40" fmla="*/ 389 w 821"/>
              <a:gd name="T41" fmla="*/ 1054 h 1088"/>
              <a:gd name="T42" fmla="*/ 190 w 821"/>
              <a:gd name="T43" fmla="*/ 925 h 1088"/>
              <a:gd name="T44" fmla="*/ 103 w 821"/>
              <a:gd name="T45" fmla="*/ 813 h 1088"/>
              <a:gd name="T46" fmla="*/ 7 w 821"/>
              <a:gd name="T47" fmla="*/ 474 h 1088"/>
              <a:gd name="T48" fmla="*/ 190 w 821"/>
              <a:gd name="T49" fmla="*/ 51 h 1088"/>
              <a:gd name="T50" fmla="*/ 480 w 821"/>
              <a:gd name="T51" fmla="*/ 72 h 1088"/>
              <a:gd name="T52" fmla="*/ 496 w 821"/>
              <a:gd name="T53" fmla="*/ 403 h 1088"/>
              <a:gd name="T54" fmla="*/ 210 w 821"/>
              <a:gd name="T55" fmla="*/ 416 h 1088"/>
              <a:gd name="T56" fmla="*/ 210 w 821"/>
              <a:gd name="T57" fmla="*/ 416 h 1088"/>
              <a:gd name="T58" fmla="*/ 434 w 821"/>
              <a:gd name="T59" fmla="*/ 391 h 1088"/>
              <a:gd name="T60" fmla="*/ 405 w 821"/>
              <a:gd name="T61" fmla="*/ 72 h 1088"/>
              <a:gd name="T62" fmla="*/ 136 w 821"/>
              <a:gd name="T63" fmla="*/ 192 h 1088"/>
              <a:gd name="T64" fmla="*/ 61 w 821"/>
              <a:gd name="T65" fmla="*/ 515 h 1088"/>
              <a:gd name="T66" fmla="*/ 94 w 821"/>
              <a:gd name="T67" fmla="*/ 668 h 1088"/>
              <a:gd name="T68" fmla="*/ 99 w 821"/>
              <a:gd name="T69" fmla="*/ 706 h 1088"/>
              <a:gd name="T70" fmla="*/ 206 w 821"/>
              <a:gd name="T71" fmla="*/ 880 h 1088"/>
              <a:gd name="T72" fmla="*/ 629 w 821"/>
              <a:gd name="T73" fmla="*/ 987 h 1088"/>
              <a:gd name="T74" fmla="*/ 724 w 821"/>
              <a:gd name="T75" fmla="*/ 722 h 1088"/>
              <a:gd name="T76" fmla="*/ 529 w 821"/>
              <a:gd name="T77" fmla="*/ 598 h 1088"/>
              <a:gd name="T78" fmla="*/ 459 w 821"/>
              <a:gd name="T79" fmla="*/ 594 h 1088"/>
              <a:gd name="T80" fmla="*/ 500 w 821"/>
              <a:gd name="T81" fmla="*/ 573 h 1088"/>
              <a:gd name="T82" fmla="*/ 442 w 821"/>
              <a:gd name="T83" fmla="*/ 42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1" h="1088">
                <a:moveTo>
                  <a:pt x="219" y="619"/>
                </a:moveTo>
                <a:cubicBezTo>
                  <a:pt x="242" y="612"/>
                  <a:pt x="258" y="597"/>
                  <a:pt x="264" y="573"/>
                </a:cubicBezTo>
                <a:cubicBezTo>
                  <a:pt x="253" y="576"/>
                  <a:pt x="254" y="567"/>
                  <a:pt x="244" y="569"/>
                </a:cubicBezTo>
                <a:cubicBezTo>
                  <a:pt x="241" y="591"/>
                  <a:pt x="221" y="596"/>
                  <a:pt x="219" y="619"/>
                </a:cubicBezTo>
                <a:close/>
                <a:moveTo>
                  <a:pt x="252" y="635"/>
                </a:moveTo>
                <a:cubicBezTo>
                  <a:pt x="267" y="635"/>
                  <a:pt x="270" y="623"/>
                  <a:pt x="277" y="614"/>
                </a:cubicBezTo>
                <a:cubicBezTo>
                  <a:pt x="262" y="600"/>
                  <a:pt x="239" y="622"/>
                  <a:pt x="252" y="635"/>
                </a:cubicBezTo>
                <a:close/>
                <a:moveTo>
                  <a:pt x="480" y="867"/>
                </a:moveTo>
                <a:cubicBezTo>
                  <a:pt x="480" y="855"/>
                  <a:pt x="477" y="820"/>
                  <a:pt x="459" y="813"/>
                </a:cubicBezTo>
                <a:cubicBezTo>
                  <a:pt x="444" y="827"/>
                  <a:pt x="450" y="872"/>
                  <a:pt x="480" y="867"/>
                </a:cubicBezTo>
                <a:close/>
                <a:moveTo>
                  <a:pt x="505" y="830"/>
                </a:moveTo>
                <a:cubicBezTo>
                  <a:pt x="505" y="847"/>
                  <a:pt x="516" y="855"/>
                  <a:pt x="529" y="859"/>
                </a:cubicBezTo>
                <a:cubicBezTo>
                  <a:pt x="546" y="843"/>
                  <a:pt x="525" y="818"/>
                  <a:pt x="505" y="830"/>
                </a:cubicBezTo>
                <a:close/>
                <a:moveTo>
                  <a:pt x="496" y="403"/>
                </a:moveTo>
                <a:cubicBezTo>
                  <a:pt x="518" y="452"/>
                  <a:pt x="541" y="512"/>
                  <a:pt x="550" y="561"/>
                </a:cubicBezTo>
                <a:cubicBezTo>
                  <a:pt x="581" y="582"/>
                  <a:pt x="623" y="585"/>
                  <a:pt x="658" y="602"/>
                </a:cubicBezTo>
                <a:cubicBezTo>
                  <a:pt x="691" y="618"/>
                  <a:pt x="714" y="634"/>
                  <a:pt x="741" y="656"/>
                </a:cubicBezTo>
                <a:cubicBezTo>
                  <a:pt x="796" y="701"/>
                  <a:pt x="821" y="762"/>
                  <a:pt x="811" y="863"/>
                </a:cubicBezTo>
                <a:cubicBezTo>
                  <a:pt x="809" y="884"/>
                  <a:pt x="812" y="900"/>
                  <a:pt x="795" y="929"/>
                </a:cubicBezTo>
                <a:cubicBezTo>
                  <a:pt x="742" y="1017"/>
                  <a:pt x="676" y="1068"/>
                  <a:pt x="546" y="1083"/>
                </a:cubicBezTo>
                <a:cubicBezTo>
                  <a:pt x="502" y="1088"/>
                  <a:pt x="439" y="1074"/>
                  <a:pt x="389" y="1054"/>
                </a:cubicBezTo>
                <a:cubicBezTo>
                  <a:pt x="308" y="1022"/>
                  <a:pt x="243" y="983"/>
                  <a:pt x="190" y="925"/>
                </a:cubicBezTo>
                <a:cubicBezTo>
                  <a:pt x="156" y="889"/>
                  <a:pt x="133" y="859"/>
                  <a:pt x="103" y="813"/>
                </a:cubicBezTo>
                <a:cubicBezTo>
                  <a:pt x="46" y="728"/>
                  <a:pt x="14" y="614"/>
                  <a:pt x="7" y="474"/>
                </a:cubicBezTo>
                <a:cubicBezTo>
                  <a:pt x="0" y="300"/>
                  <a:pt x="86" y="126"/>
                  <a:pt x="190" y="51"/>
                </a:cubicBezTo>
                <a:cubicBezTo>
                  <a:pt x="261" y="0"/>
                  <a:pt x="423" y="22"/>
                  <a:pt x="480" y="72"/>
                </a:cubicBezTo>
                <a:cubicBezTo>
                  <a:pt x="568" y="149"/>
                  <a:pt x="552" y="286"/>
                  <a:pt x="496" y="403"/>
                </a:cubicBezTo>
                <a:close/>
                <a:moveTo>
                  <a:pt x="210" y="416"/>
                </a:moveTo>
                <a:cubicBezTo>
                  <a:pt x="210" y="416"/>
                  <a:pt x="210" y="416"/>
                  <a:pt x="210" y="416"/>
                </a:cubicBezTo>
                <a:moveTo>
                  <a:pt x="434" y="391"/>
                </a:moveTo>
                <a:cubicBezTo>
                  <a:pt x="508" y="288"/>
                  <a:pt x="516" y="116"/>
                  <a:pt x="405" y="72"/>
                </a:cubicBezTo>
                <a:cubicBezTo>
                  <a:pt x="284" y="41"/>
                  <a:pt x="187" y="107"/>
                  <a:pt x="136" y="192"/>
                </a:cubicBezTo>
                <a:cubicBezTo>
                  <a:pt x="86" y="274"/>
                  <a:pt x="67" y="416"/>
                  <a:pt x="61" y="515"/>
                </a:cubicBezTo>
                <a:cubicBezTo>
                  <a:pt x="74" y="562"/>
                  <a:pt x="86" y="637"/>
                  <a:pt x="94" y="668"/>
                </a:cubicBezTo>
                <a:cubicBezTo>
                  <a:pt x="98" y="681"/>
                  <a:pt x="95" y="695"/>
                  <a:pt x="99" y="706"/>
                </a:cubicBezTo>
                <a:cubicBezTo>
                  <a:pt x="113" y="750"/>
                  <a:pt x="163" y="826"/>
                  <a:pt x="206" y="880"/>
                </a:cubicBezTo>
                <a:cubicBezTo>
                  <a:pt x="297" y="992"/>
                  <a:pt x="476" y="1055"/>
                  <a:pt x="629" y="987"/>
                </a:cubicBezTo>
                <a:cubicBezTo>
                  <a:pt x="699" y="930"/>
                  <a:pt x="757" y="830"/>
                  <a:pt x="724" y="722"/>
                </a:cubicBezTo>
                <a:cubicBezTo>
                  <a:pt x="707" y="665"/>
                  <a:pt x="594" y="598"/>
                  <a:pt x="529" y="598"/>
                </a:cubicBezTo>
                <a:cubicBezTo>
                  <a:pt x="500" y="598"/>
                  <a:pt x="479" y="624"/>
                  <a:pt x="459" y="594"/>
                </a:cubicBezTo>
                <a:cubicBezTo>
                  <a:pt x="473" y="587"/>
                  <a:pt x="495" y="588"/>
                  <a:pt x="500" y="573"/>
                </a:cubicBezTo>
                <a:cubicBezTo>
                  <a:pt x="494" y="510"/>
                  <a:pt x="467" y="452"/>
                  <a:pt x="442" y="42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149" name="Group 31"/>
          <p:cNvGrpSpPr>
            <a:grpSpLocks noChangeAspect="1"/>
          </p:cNvGrpSpPr>
          <p:nvPr/>
        </p:nvGrpSpPr>
        <p:grpSpPr bwMode="auto">
          <a:xfrm rot="20861582" flipH="1">
            <a:off x="702114" y="878295"/>
            <a:ext cx="2724631" cy="3302381"/>
            <a:chOff x="2399" y="586"/>
            <a:chExt cx="855" cy="1010"/>
          </a:xfrm>
        </p:grpSpPr>
        <p:sp>
          <p:nvSpPr>
            <p:cNvPr id="150" name="Freeform 149"/>
            <p:cNvSpPr>
              <a:spLocks/>
            </p:cNvSpPr>
            <p:nvPr/>
          </p:nvSpPr>
          <p:spPr bwMode="auto">
            <a:xfrm>
              <a:off x="2399" y="590"/>
              <a:ext cx="855" cy="1006"/>
            </a:xfrm>
            <a:custGeom>
              <a:avLst/>
              <a:gdLst>
                <a:gd name="T0" fmla="*/ 787 w 1039"/>
                <a:gd name="T1" fmla="*/ 1127 h 1225"/>
                <a:gd name="T2" fmla="*/ 104 w 1039"/>
                <a:gd name="T3" fmla="*/ 762 h 1225"/>
                <a:gd name="T4" fmla="*/ 581 w 1039"/>
                <a:gd name="T5" fmla="*/ 43 h 1225"/>
                <a:gd name="T6" fmla="*/ 686 w 1039"/>
                <a:gd name="T7" fmla="*/ 392 h 1225"/>
                <a:gd name="T8" fmla="*/ 753 w 1039"/>
                <a:gd name="T9" fmla="*/ 744 h 1225"/>
                <a:gd name="T10" fmla="*/ 787 w 1039"/>
                <a:gd name="T11" fmla="*/ 1127 h 1225"/>
              </a:gdLst>
              <a:ahLst/>
              <a:cxnLst>
                <a:cxn ang="0">
                  <a:pos x="T0" y="T1"/>
                </a:cxn>
                <a:cxn ang="0">
                  <a:pos x="T2" y="T3"/>
                </a:cxn>
                <a:cxn ang="0">
                  <a:pos x="T4" y="T5"/>
                </a:cxn>
                <a:cxn ang="0">
                  <a:pos x="T6" y="T7"/>
                </a:cxn>
                <a:cxn ang="0">
                  <a:pos x="T8" y="T9"/>
                </a:cxn>
                <a:cxn ang="0">
                  <a:pos x="T10" y="T11"/>
                </a:cxn>
              </a:cxnLst>
              <a:rect l="0" t="0" r="r" b="b"/>
              <a:pathLst>
                <a:path w="1039" h="1225">
                  <a:moveTo>
                    <a:pt x="787" y="1127"/>
                  </a:moveTo>
                  <a:cubicBezTo>
                    <a:pt x="640" y="1222"/>
                    <a:pt x="224" y="1225"/>
                    <a:pt x="104" y="762"/>
                  </a:cubicBezTo>
                  <a:cubicBezTo>
                    <a:pt x="0" y="361"/>
                    <a:pt x="264" y="0"/>
                    <a:pt x="581" y="43"/>
                  </a:cubicBezTo>
                  <a:cubicBezTo>
                    <a:pt x="811" y="73"/>
                    <a:pt x="745" y="338"/>
                    <a:pt x="686" y="392"/>
                  </a:cubicBezTo>
                  <a:cubicBezTo>
                    <a:pt x="686" y="392"/>
                    <a:pt x="852" y="561"/>
                    <a:pt x="753" y="744"/>
                  </a:cubicBezTo>
                  <a:cubicBezTo>
                    <a:pt x="753" y="744"/>
                    <a:pt x="1039" y="963"/>
                    <a:pt x="787" y="1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150"/>
            <p:cNvSpPr>
              <a:spLocks/>
            </p:cNvSpPr>
            <p:nvPr/>
          </p:nvSpPr>
          <p:spPr bwMode="auto">
            <a:xfrm>
              <a:off x="2478" y="927"/>
              <a:ext cx="776" cy="669"/>
            </a:xfrm>
            <a:custGeom>
              <a:avLst/>
              <a:gdLst>
                <a:gd name="T0" fmla="*/ 606 w 943"/>
                <a:gd name="T1" fmla="*/ 0 h 815"/>
                <a:gd name="T2" fmla="*/ 479 w 943"/>
                <a:gd name="T3" fmla="*/ 61 h 815"/>
                <a:gd name="T4" fmla="*/ 637 w 943"/>
                <a:gd name="T5" fmla="*/ 237 h 815"/>
                <a:gd name="T6" fmla="*/ 477 w 943"/>
                <a:gd name="T7" fmla="*/ 294 h 815"/>
                <a:gd name="T8" fmla="*/ 616 w 943"/>
                <a:gd name="T9" fmla="*/ 374 h 815"/>
                <a:gd name="T10" fmla="*/ 679 w 943"/>
                <a:gd name="T11" fmla="*/ 544 h 815"/>
                <a:gd name="T12" fmla="*/ 341 w 943"/>
                <a:gd name="T13" fmla="*/ 662 h 815"/>
                <a:gd name="T14" fmla="*/ 0 w 943"/>
                <a:gd name="T15" fmla="*/ 319 h 815"/>
                <a:gd name="T16" fmla="*/ 8 w 943"/>
                <a:gd name="T17" fmla="*/ 352 h 815"/>
                <a:gd name="T18" fmla="*/ 691 w 943"/>
                <a:gd name="T19" fmla="*/ 717 h 815"/>
                <a:gd name="T20" fmla="*/ 657 w 943"/>
                <a:gd name="T21" fmla="*/ 334 h 815"/>
                <a:gd name="T22" fmla="*/ 606 w 943"/>
                <a:gd name="T2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815">
                  <a:moveTo>
                    <a:pt x="606" y="0"/>
                  </a:moveTo>
                  <a:cubicBezTo>
                    <a:pt x="566" y="32"/>
                    <a:pt x="530" y="48"/>
                    <a:pt x="479" y="61"/>
                  </a:cubicBezTo>
                  <a:cubicBezTo>
                    <a:pt x="559" y="79"/>
                    <a:pt x="664" y="142"/>
                    <a:pt x="637" y="237"/>
                  </a:cubicBezTo>
                  <a:cubicBezTo>
                    <a:pt x="620" y="288"/>
                    <a:pt x="533" y="280"/>
                    <a:pt x="477" y="294"/>
                  </a:cubicBezTo>
                  <a:cubicBezTo>
                    <a:pt x="514" y="323"/>
                    <a:pt x="580" y="349"/>
                    <a:pt x="616" y="374"/>
                  </a:cubicBezTo>
                  <a:cubicBezTo>
                    <a:pt x="670" y="407"/>
                    <a:pt x="706" y="482"/>
                    <a:pt x="679" y="544"/>
                  </a:cubicBezTo>
                  <a:cubicBezTo>
                    <a:pt x="625" y="667"/>
                    <a:pt x="457" y="688"/>
                    <a:pt x="341" y="662"/>
                  </a:cubicBezTo>
                  <a:cubicBezTo>
                    <a:pt x="165" y="624"/>
                    <a:pt x="58" y="479"/>
                    <a:pt x="0" y="319"/>
                  </a:cubicBezTo>
                  <a:cubicBezTo>
                    <a:pt x="3" y="330"/>
                    <a:pt x="5" y="341"/>
                    <a:pt x="8" y="352"/>
                  </a:cubicBezTo>
                  <a:cubicBezTo>
                    <a:pt x="128" y="815"/>
                    <a:pt x="544" y="812"/>
                    <a:pt x="691" y="717"/>
                  </a:cubicBezTo>
                  <a:cubicBezTo>
                    <a:pt x="943" y="553"/>
                    <a:pt x="657" y="334"/>
                    <a:pt x="657" y="334"/>
                  </a:cubicBezTo>
                  <a:cubicBezTo>
                    <a:pt x="737" y="187"/>
                    <a:pt x="645" y="49"/>
                    <a:pt x="606"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151"/>
            <p:cNvSpPr>
              <a:spLocks/>
            </p:cNvSpPr>
            <p:nvPr/>
          </p:nvSpPr>
          <p:spPr bwMode="auto">
            <a:xfrm>
              <a:off x="2696" y="1417"/>
              <a:ext cx="427" cy="164"/>
            </a:xfrm>
            <a:custGeom>
              <a:avLst/>
              <a:gdLst>
                <a:gd name="T0" fmla="*/ 305 w 519"/>
                <a:gd name="T1" fmla="*/ 35 h 200"/>
                <a:gd name="T2" fmla="*/ 139 w 519"/>
                <a:gd name="T3" fmla="*/ 93 h 200"/>
                <a:gd name="T4" fmla="*/ 0 w 519"/>
                <a:gd name="T5" fmla="*/ 118 h 200"/>
                <a:gd name="T6" fmla="*/ 420 w 519"/>
                <a:gd name="T7" fmla="*/ 120 h 200"/>
                <a:gd name="T8" fmla="*/ 519 w 519"/>
                <a:gd name="T9" fmla="*/ 0 h 200"/>
                <a:gd name="T10" fmla="*/ 305 w 519"/>
                <a:gd name="T11" fmla="*/ 35 h 200"/>
              </a:gdLst>
              <a:ahLst/>
              <a:cxnLst>
                <a:cxn ang="0">
                  <a:pos x="T0" y="T1"/>
                </a:cxn>
                <a:cxn ang="0">
                  <a:pos x="T2" y="T3"/>
                </a:cxn>
                <a:cxn ang="0">
                  <a:pos x="T4" y="T5"/>
                </a:cxn>
                <a:cxn ang="0">
                  <a:pos x="T6" y="T7"/>
                </a:cxn>
                <a:cxn ang="0">
                  <a:pos x="T8" y="T9"/>
                </a:cxn>
                <a:cxn ang="0">
                  <a:pos x="T10" y="T11"/>
                </a:cxn>
              </a:cxnLst>
              <a:rect l="0" t="0" r="r" b="b"/>
              <a:pathLst>
                <a:path w="519" h="200">
                  <a:moveTo>
                    <a:pt x="305" y="35"/>
                  </a:moveTo>
                  <a:cubicBezTo>
                    <a:pt x="253" y="35"/>
                    <a:pt x="183" y="65"/>
                    <a:pt x="139" y="93"/>
                  </a:cubicBezTo>
                  <a:cubicBezTo>
                    <a:pt x="96" y="124"/>
                    <a:pt x="49" y="121"/>
                    <a:pt x="0" y="118"/>
                  </a:cubicBezTo>
                  <a:cubicBezTo>
                    <a:pt x="157" y="200"/>
                    <a:pt x="334" y="176"/>
                    <a:pt x="420" y="120"/>
                  </a:cubicBezTo>
                  <a:cubicBezTo>
                    <a:pt x="478" y="82"/>
                    <a:pt x="508" y="41"/>
                    <a:pt x="519" y="0"/>
                  </a:cubicBezTo>
                  <a:cubicBezTo>
                    <a:pt x="455" y="36"/>
                    <a:pt x="382" y="32"/>
                    <a:pt x="305" y="35"/>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152"/>
            <p:cNvSpPr>
              <a:spLocks/>
            </p:cNvSpPr>
            <p:nvPr/>
          </p:nvSpPr>
          <p:spPr bwMode="auto">
            <a:xfrm>
              <a:off x="2449" y="621"/>
              <a:ext cx="600" cy="954"/>
            </a:xfrm>
            <a:custGeom>
              <a:avLst/>
              <a:gdLst>
                <a:gd name="T0" fmla="*/ 520 w 729"/>
                <a:gd name="T1" fmla="*/ 6 h 1162"/>
                <a:gd name="T2" fmla="*/ 445 w 729"/>
                <a:gd name="T3" fmla="*/ 2 h 1162"/>
                <a:gd name="T4" fmla="*/ 251 w 729"/>
                <a:gd name="T5" fmla="*/ 66 h 1162"/>
                <a:gd name="T6" fmla="*/ 62 w 729"/>
                <a:gd name="T7" fmla="*/ 302 h 1162"/>
                <a:gd name="T8" fmla="*/ 24 w 729"/>
                <a:gd name="T9" fmla="*/ 671 h 1162"/>
                <a:gd name="T10" fmla="*/ 185 w 729"/>
                <a:gd name="T11" fmla="*/ 1005 h 1162"/>
                <a:gd name="T12" fmla="*/ 454 w 729"/>
                <a:gd name="T13" fmla="*/ 1140 h 1162"/>
                <a:gd name="T14" fmla="*/ 726 w 729"/>
                <a:gd name="T15" fmla="*/ 1090 h 1162"/>
                <a:gd name="T16" fmla="*/ 456 w 729"/>
                <a:gd name="T17" fmla="*/ 1132 h 1162"/>
                <a:gd name="T18" fmla="*/ 194 w 729"/>
                <a:gd name="T19" fmla="*/ 996 h 1162"/>
                <a:gd name="T20" fmla="*/ 38 w 729"/>
                <a:gd name="T21" fmla="*/ 668 h 1162"/>
                <a:gd name="T22" fmla="*/ 73 w 729"/>
                <a:gd name="T23" fmla="*/ 306 h 1162"/>
                <a:gd name="T24" fmla="*/ 256 w 729"/>
                <a:gd name="T25" fmla="*/ 73 h 1162"/>
                <a:gd name="T26" fmla="*/ 445 w 729"/>
                <a:gd name="T27" fmla="*/ 5 h 1162"/>
                <a:gd name="T28" fmla="*/ 520 w 729"/>
                <a:gd name="T29" fmla="*/ 6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9" h="1162">
                  <a:moveTo>
                    <a:pt x="520" y="6"/>
                  </a:moveTo>
                  <a:cubicBezTo>
                    <a:pt x="520" y="6"/>
                    <a:pt x="493" y="0"/>
                    <a:pt x="445" y="2"/>
                  </a:cubicBezTo>
                  <a:cubicBezTo>
                    <a:pt x="397" y="3"/>
                    <a:pt x="325" y="18"/>
                    <a:pt x="251" y="66"/>
                  </a:cubicBezTo>
                  <a:cubicBezTo>
                    <a:pt x="178" y="113"/>
                    <a:pt x="106" y="195"/>
                    <a:pt x="62" y="302"/>
                  </a:cubicBezTo>
                  <a:cubicBezTo>
                    <a:pt x="17" y="408"/>
                    <a:pt x="0" y="539"/>
                    <a:pt x="24" y="671"/>
                  </a:cubicBezTo>
                  <a:cubicBezTo>
                    <a:pt x="48" y="801"/>
                    <a:pt x="103" y="922"/>
                    <a:pt x="185" y="1005"/>
                  </a:cubicBezTo>
                  <a:cubicBezTo>
                    <a:pt x="266" y="1089"/>
                    <a:pt x="369" y="1128"/>
                    <a:pt x="454" y="1140"/>
                  </a:cubicBezTo>
                  <a:cubicBezTo>
                    <a:pt x="632" y="1162"/>
                    <a:pt x="729" y="1089"/>
                    <a:pt x="726" y="1090"/>
                  </a:cubicBezTo>
                  <a:cubicBezTo>
                    <a:pt x="728" y="1088"/>
                    <a:pt x="629" y="1157"/>
                    <a:pt x="456" y="1132"/>
                  </a:cubicBezTo>
                  <a:cubicBezTo>
                    <a:pt x="371" y="1119"/>
                    <a:pt x="272" y="1079"/>
                    <a:pt x="194" y="996"/>
                  </a:cubicBezTo>
                  <a:cubicBezTo>
                    <a:pt x="115" y="915"/>
                    <a:pt x="61" y="797"/>
                    <a:pt x="38" y="668"/>
                  </a:cubicBezTo>
                  <a:cubicBezTo>
                    <a:pt x="15" y="539"/>
                    <a:pt x="30" y="411"/>
                    <a:pt x="73" y="306"/>
                  </a:cubicBezTo>
                  <a:cubicBezTo>
                    <a:pt x="116" y="201"/>
                    <a:pt x="185" y="120"/>
                    <a:pt x="256" y="73"/>
                  </a:cubicBezTo>
                  <a:cubicBezTo>
                    <a:pt x="327" y="24"/>
                    <a:pt x="397" y="8"/>
                    <a:pt x="445" y="5"/>
                  </a:cubicBezTo>
                  <a:cubicBezTo>
                    <a:pt x="493" y="1"/>
                    <a:pt x="520" y="7"/>
                    <a:pt x="520" y="6"/>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37"/>
            <p:cNvSpPr>
              <a:spLocks/>
            </p:cNvSpPr>
            <p:nvPr/>
          </p:nvSpPr>
          <p:spPr bwMode="auto">
            <a:xfrm>
              <a:off x="2491" y="614"/>
              <a:ext cx="555" cy="361"/>
            </a:xfrm>
            <a:custGeom>
              <a:avLst/>
              <a:gdLst>
                <a:gd name="T0" fmla="*/ 558 w 675"/>
                <a:gd name="T1" fmla="*/ 358 h 440"/>
                <a:gd name="T2" fmla="*/ 419 w 675"/>
                <a:gd name="T3" fmla="*/ 440 h 440"/>
                <a:gd name="T4" fmla="*/ 525 w 675"/>
                <a:gd name="T5" fmla="*/ 363 h 440"/>
                <a:gd name="T6" fmla="*/ 517 w 675"/>
                <a:gd name="T7" fmla="*/ 177 h 440"/>
                <a:gd name="T8" fmla="*/ 251 w 675"/>
                <a:gd name="T9" fmla="*/ 162 h 440"/>
                <a:gd name="T10" fmla="*/ 0 w 675"/>
                <a:gd name="T11" fmla="*/ 426 h 440"/>
                <a:gd name="T12" fmla="*/ 459 w 675"/>
                <a:gd name="T13" fmla="*/ 30 h 440"/>
                <a:gd name="T14" fmla="*/ 558 w 675"/>
                <a:gd name="T15" fmla="*/ 358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440">
                  <a:moveTo>
                    <a:pt x="558" y="358"/>
                  </a:moveTo>
                  <a:cubicBezTo>
                    <a:pt x="558" y="358"/>
                    <a:pt x="513" y="418"/>
                    <a:pt x="419" y="440"/>
                  </a:cubicBezTo>
                  <a:cubicBezTo>
                    <a:pt x="459" y="420"/>
                    <a:pt x="506" y="406"/>
                    <a:pt x="525" y="363"/>
                  </a:cubicBezTo>
                  <a:cubicBezTo>
                    <a:pt x="554" y="300"/>
                    <a:pt x="551" y="220"/>
                    <a:pt x="517" y="177"/>
                  </a:cubicBezTo>
                  <a:cubicBezTo>
                    <a:pt x="444" y="84"/>
                    <a:pt x="355" y="113"/>
                    <a:pt x="251" y="162"/>
                  </a:cubicBezTo>
                  <a:cubicBezTo>
                    <a:pt x="128" y="217"/>
                    <a:pt x="52" y="306"/>
                    <a:pt x="0" y="426"/>
                  </a:cubicBezTo>
                  <a:cubicBezTo>
                    <a:pt x="46" y="179"/>
                    <a:pt x="239" y="0"/>
                    <a:pt x="459" y="30"/>
                  </a:cubicBezTo>
                  <a:cubicBezTo>
                    <a:pt x="675" y="59"/>
                    <a:pt x="613" y="307"/>
                    <a:pt x="558" y="35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7" name="Freeform 39"/>
            <p:cNvSpPr>
              <a:spLocks/>
            </p:cNvSpPr>
            <p:nvPr/>
          </p:nvSpPr>
          <p:spPr bwMode="auto">
            <a:xfrm>
              <a:off x="2876" y="624"/>
              <a:ext cx="141" cy="331"/>
            </a:xfrm>
            <a:custGeom>
              <a:avLst/>
              <a:gdLst>
                <a:gd name="T0" fmla="*/ 153 w 171"/>
                <a:gd name="T1" fmla="*/ 104 h 403"/>
                <a:gd name="T2" fmla="*/ 88 w 171"/>
                <a:gd name="T3" fmla="*/ 28 h 403"/>
                <a:gd name="T4" fmla="*/ 1 w 171"/>
                <a:gd name="T5" fmla="*/ 2 h 403"/>
                <a:gd name="T6" fmla="*/ 85 w 171"/>
                <a:gd name="T7" fmla="*/ 33 h 403"/>
                <a:gd name="T8" fmla="*/ 154 w 171"/>
                <a:gd name="T9" fmla="*/ 225 h 403"/>
                <a:gd name="T10" fmla="*/ 113 w 171"/>
                <a:gd name="T11" fmla="*/ 336 h 403"/>
                <a:gd name="T12" fmla="*/ 50 w 171"/>
                <a:gd name="T13" fmla="*/ 403 h 403"/>
                <a:gd name="T14" fmla="*/ 120 w 171"/>
                <a:gd name="T15" fmla="*/ 341 h 403"/>
                <a:gd name="T16" fmla="*/ 164 w 171"/>
                <a:gd name="T17" fmla="*/ 226 h 403"/>
                <a:gd name="T18" fmla="*/ 153 w 171"/>
                <a:gd name="T19" fmla="*/ 1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03">
                  <a:moveTo>
                    <a:pt x="153" y="104"/>
                  </a:moveTo>
                  <a:cubicBezTo>
                    <a:pt x="139" y="68"/>
                    <a:pt x="113" y="43"/>
                    <a:pt x="88" y="28"/>
                  </a:cubicBezTo>
                  <a:cubicBezTo>
                    <a:pt x="38" y="0"/>
                    <a:pt x="0" y="3"/>
                    <a:pt x="1" y="2"/>
                  </a:cubicBezTo>
                  <a:cubicBezTo>
                    <a:pt x="0" y="3"/>
                    <a:pt x="37" y="4"/>
                    <a:pt x="85" y="33"/>
                  </a:cubicBezTo>
                  <a:cubicBezTo>
                    <a:pt x="135" y="61"/>
                    <a:pt x="169" y="141"/>
                    <a:pt x="154" y="225"/>
                  </a:cubicBezTo>
                  <a:cubicBezTo>
                    <a:pt x="147" y="267"/>
                    <a:pt x="134" y="306"/>
                    <a:pt x="113" y="336"/>
                  </a:cubicBezTo>
                  <a:cubicBezTo>
                    <a:pt x="95" y="358"/>
                    <a:pt x="71" y="385"/>
                    <a:pt x="50" y="403"/>
                  </a:cubicBezTo>
                  <a:cubicBezTo>
                    <a:pt x="73" y="389"/>
                    <a:pt x="98" y="368"/>
                    <a:pt x="120" y="341"/>
                  </a:cubicBezTo>
                  <a:cubicBezTo>
                    <a:pt x="143" y="310"/>
                    <a:pt x="157" y="270"/>
                    <a:pt x="164" y="226"/>
                  </a:cubicBezTo>
                  <a:cubicBezTo>
                    <a:pt x="171" y="183"/>
                    <a:pt x="167" y="140"/>
                    <a:pt x="153" y="104"/>
                  </a:cubicBezTo>
                  <a:close/>
                </a:path>
              </a:pathLst>
            </a:custGeom>
            <a:solidFill>
              <a:srgbClr val="5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40"/>
            <p:cNvSpPr>
              <a:spLocks/>
            </p:cNvSpPr>
            <p:nvPr/>
          </p:nvSpPr>
          <p:spPr bwMode="auto">
            <a:xfrm>
              <a:off x="2930" y="1154"/>
              <a:ext cx="239" cy="278"/>
            </a:xfrm>
            <a:custGeom>
              <a:avLst/>
              <a:gdLst>
                <a:gd name="T0" fmla="*/ 235 w 291"/>
                <a:gd name="T1" fmla="*/ 338 h 338"/>
                <a:gd name="T2" fmla="*/ 190 w 291"/>
                <a:gd name="T3" fmla="*/ 176 h 338"/>
                <a:gd name="T4" fmla="*/ 0 w 291"/>
                <a:gd name="T5" fmla="*/ 33 h 338"/>
                <a:gd name="T6" fmla="*/ 128 w 291"/>
                <a:gd name="T7" fmla="*/ 8 h 338"/>
                <a:gd name="T8" fmla="*/ 108 w 291"/>
                <a:gd name="T9" fmla="*/ 57 h 338"/>
                <a:gd name="T10" fmla="*/ 235 w 291"/>
                <a:gd name="T11" fmla="*/ 338 h 338"/>
              </a:gdLst>
              <a:ahLst/>
              <a:cxnLst>
                <a:cxn ang="0">
                  <a:pos x="T0" y="T1"/>
                </a:cxn>
                <a:cxn ang="0">
                  <a:pos x="T2" y="T3"/>
                </a:cxn>
                <a:cxn ang="0">
                  <a:pos x="T4" y="T5"/>
                </a:cxn>
                <a:cxn ang="0">
                  <a:pos x="T6" y="T7"/>
                </a:cxn>
                <a:cxn ang="0">
                  <a:pos x="T8" y="T9"/>
                </a:cxn>
                <a:cxn ang="0">
                  <a:pos x="T10" y="T11"/>
                </a:cxn>
              </a:cxnLst>
              <a:rect l="0" t="0" r="r" b="b"/>
              <a:pathLst>
                <a:path w="291" h="338">
                  <a:moveTo>
                    <a:pt x="235" y="338"/>
                  </a:moveTo>
                  <a:cubicBezTo>
                    <a:pt x="233" y="275"/>
                    <a:pt x="218" y="218"/>
                    <a:pt x="190" y="176"/>
                  </a:cubicBezTo>
                  <a:cubicBezTo>
                    <a:pt x="140" y="102"/>
                    <a:pt x="76" y="57"/>
                    <a:pt x="0" y="33"/>
                  </a:cubicBezTo>
                  <a:cubicBezTo>
                    <a:pt x="37" y="22"/>
                    <a:pt x="92" y="0"/>
                    <a:pt x="128" y="8"/>
                  </a:cubicBezTo>
                  <a:cubicBezTo>
                    <a:pt x="125" y="15"/>
                    <a:pt x="112" y="50"/>
                    <a:pt x="108" y="57"/>
                  </a:cubicBezTo>
                  <a:cubicBezTo>
                    <a:pt x="108" y="57"/>
                    <a:pt x="291" y="197"/>
                    <a:pt x="235" y="33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9" name="Freeform 41"/>
            <p:cNvSpPr>
              <a:spLocks/>
            </p:cNvSpPr>
            <p:nvPr/>
          </p:nvSpPr>
          <p:spPr bwMode="auto">
            <a:xfrm>
              <a:off x="2877" y="1168"/>
              <a:ext cx="261" cy="286"/>
            </a:xfrm>
            <a:custGeom>
              <a:avLst/>
              <a:gdLst>
                <a:gd name="T0" fmla="*/ 286 w 318"/>
                <a:gd name="T1" fmla="*/ 348 h 349"/>
                <a:gd name="T2" fmla="*/ 313 w 318"/>
                <a:gd name="T3" fmla="*/ 275 h 349"/>
                <a:gd name="T4" fmla="*/ 244 w 318"/>
                <a:gd name="T5" fmla="*/ 99 h 349"/>
                <a:gd name="T6" fmla="*/ 79 w 318"/>
                <a:gd name="T7" fmla="*/ 6 h 349"/>
                <a:gd name="T8" fmla="*/ 0 w 318"/>
                <a:gd name="T9" fmla="*/ 7 h 349"/>
                <a:gd name="T10" fmla="*/ 79 w 318"/>
                <a:gd name="T11" fmla="*/ 12 h 349"/>
                <a:gd name="T12" fmla="*/ 235 w 318"/>
                <a:gd name="T13" fmla="*/ 105 h 349"/>
                <a:gd name="T14" fmla="*/ 307 w 318"/>
                <a:gd name="T15" fmla="*/ 274 h 349"/>
                <a:gd name="T16" fmla="*/ 286 w 318"/>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49">
                  <a:moveTo>
                    <a:pt x="286" y="348"/>
                  </a:moveTo>
                  <a:cubicBezTo>
                    <a:pt x="285" y="349"/>
                    <a:pt x="310" y="325"/>
                    <a:pt x="313" y="275"/>
                  </a:cubicBezTo>
                  <a:cubicBezTo>
                    <a:pt x="318" y="225"/>
                    <a:pt x="292" y="156"/>
                    <a:pt x="244" y="99"/>
                  </a:cubicBezTo>
                  <a:cubicBezTo>
                    <a:pt x="197" y="38"/>
                    <a:pt x="128" y="9"/>
                    <a:pt x="79" y="6"/>
                  </a:cubicBezTo>
                  <a:cubicBezTo>
                    <a:pt x="30" y="0"/>
                    <a:pt x="0" y="7"/>
                    <a:pt x="0" y="7"/>
                  </a:cubicBezTo>
                  <a:cubicBezTo>
                    <a:pt x="0" y="8"/>
                    <a:pt x="31" y="4"/>
                    <a:pt x="79" y="12"/>
                  </a:cubicBezTo>
                  <a:cubicBezTo>
                    <a:pt x="127" y="18"/>
                    <a:pt x="190" y="47"/>
                    <a:pt x="235" y="105"/>
                  </a:cubicBezTo>
                  <a:cubicBezTo>
                    <a:pt x="283" y="161"/>
                    <a:pt x="309" y="226"/>
                    <a:pt x="307" y="274"/>
                  </a:cubicBezTo>
                  <a:cubicBezTo>
                    <a:pt x="306" y="323"/>
                    <a:pt x="284" y="348"/>
                    <a:pt x="286" y="348"/>
                  </a:cubicBezTo>
                  <a:close/>
                </a:path>
              </a:pathLst>
            </a:custGeom>
            <a:solidFill>
              <a:srgbClr val="4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0" name="Freeform 42"/>
            <p:cNvSpPr>
              <a:spLocks/>
            </p:cNvSpPr>
            <p:nvPr/>
          </p:nvSpPr>
          <p:spPr bwMode="auto">
            <a:xfrm>
              <a:off x="2501" y="683"/>
              <a:ext cx="235" cy="309"/>
            </a:xfrm>
            <a:custGeom>
              <a:avLst/>
              <a:gdLst>
                <a:gd name="T0" fmla="*/ 252 w 286"/>
                <a:gd name="T1" fmla="*/ 141 h 376"/>
                <a:gd name="T2" fmla="*/ 200 w 286"/>
                <a:gd name="T3" fmla="*/ 351 h 376"/>
                <a:gd name="T4" fmla="*/ 33 w 286"/>
                <a:gd name="T5" fmla="*/ 230 h 376"/>
                <a:gd name="T6" fmla="*/ 83 w 286"/>
                <a:gd name="T7" fmla="*/ 25 h 376"/>
                <a:gd name="T8" fmla="*/ 252 w 286"/>
                <a:gd name="T9" fmla="*/ 141 h 376"/>
              </a:gdLst>
              <a:ahLst/>
              <a:cxnLst>
                <a:cxn ang="0">
                  <a:pos x="T0" y="T1"/>
                </a:cxn>
                <a:cxn ang="0">
                  <a:pos x="T2" y="T3"/>
                </a:cxn>
                <a:cxn ang="0">
                  <a:pos x="T4" y="T5"/>
                </a:cxn>
                <a:cxn ang="0">
                  <a:pos x="T6" y="T7"/>
                </a:cxn>
                <a:cxn ang="0">
                  <a:pos x="T8" y="T9"/>
                </a:cxn>
              </a:cxnLst>
              <a:rect l="0" t="0" r="r" b="b"/>
              <a:pathLst>
                <a:path w="286" h="376">
                  <a:moveTo>
                    <a:pt x="252" y="141"/>
                  </a:moveTo>
                  <a:cubicBezTo>
                    <a:pt x="286" y="232"/>
                    <a:pt x="262" y="326"/>
                    <a:pt x="200" y="351"/>
                  </a:cubicBezTo>
                  <a:cubicBezTo>
                    <a:pt x="138" y="376"/>
                    <a:pt x="66" y="322"/>
                    <a:pt x="33" y="230"/>
                  </a:cubicBezTo>
                  <a:cubicBezTo>
                    <a:pt x="0" y="139"/>
                    <a:pt x="21" y="50"/>
                    <a:pt x="83" y="25"/>
                  </a:cubicBezTo>
                  <a:cubicBezTo>
                    <a:pt x="145" y="0"/>
                    <a:pt x="219" y="50"/>
                    <a:pt x="252" y="141"/>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43"/>
            <p:cNvSpPr>
              <a:spLocks/>
            </p:cNvSpPr>
            <p:nvPr/>
          </p:nvSpPr>
          <p:spPr bwMode="auto">
            <a:xfrm>
              <a:off x="2785" y="650"/>
              <a:ext cx="191" cy="278"/>
            </a:xfrm>
            <a:custGeom>
              <a:avLst/>
              <a:gdLst>
                <a:gd name="T0" fmla="*/ 229 w 232"/>
                <a:gd name="T1" fmla="*/ 175 h 338"/>
                <a:gd name="T2" fmla="*/ 110 w 232"/>
                <a:gd name="T3" fmla="*/ 335 h 338"/>
                <a:gd name="T4" fmla="*/ 3 w 232"/>
                <a:gd name="T5" fmla="*/ 164 h 338"/>
                <a:gd name="T6" fmla="*/ 121 w 232"/>
                <a:gd name="T7" fmla="*/ 4 h 338"/>
                <a:gd name="T8" fmla="*/ 229 w 232"/>
                <a:gd name="T9" fmla="*/ 175 h 338"/>
              </a:gdLst>
              <a:ahLst/>
              <a:cxnLst>
                <a:cxn ang="0">
                  <a:pos x="T0" y="T1"/>
                </a:cxn>
                <a:cxn ang="0">
                  <a:pos x="T2" y="T3"/>
                </a:cxn>
                <a:cxn ang="0">
                  <a:pos x="T4" y="T5"/>
                </a:cxn>
                <a:cxn ang="0">
                  <a:pos x="T6" y="T7"/>
                </a:cxn>
                <a:cxn ang="0">
                  <a:pos x="T8" y="T9"/>
                </a:cxn>
              </a:cxnLst>
              <a:rect l="0" t="0" r="r" b="b"/>
              <a:pathLst>
                <a:path w="232" h="338">
                  <a:moveTo>
                    <a:pt x="229" y="175"/>
                  </a:moveTo>
                  <a:cubicBezTo>
                    <a:pt x="226" y="266"/>
                    <a:pt x="173" y="338"/>
                    <a:pt x="110" y="335"/>
                  </a:cubicBezTo>
                  <a:cubicBezTo>
                    <a:pt x="48" y="332"/>
                    <a:pt x="0" y="255"/>
                    <a:pt x="3" y="164"/>
                  </a:cubicBezTo>
                  <a:cubicBezTo>
                    <a:pt x="6" y="72"/>
                    <a:pt x="59" y="0"/>
                    <a:pt x="121" y="4"/>
                  </a:cubicBezTo>
                  <a:cubicBezTo>
                    <a:pt x="184" y="7"/>
                    <a:pt x="232" y="83"/>
                    <a:pt x="229" y="175"/>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44"/>
            <p:cNvSpPr>
              <a:spLocks/>
            </p:cNvSpPr>
            <p:nvPr/>
          </p:nvSpPr>
          <p:spPr bwMode="auto">
            <a:xfrm>
              <a:off x="2847" y="586"/>
              <a:ext cx="86" cy="40"/>
            </a:xfrm>
            <a:custGeom>
              <a:avLst/>
              <a:gdLst>
                <a:gd name="T0" fmla="*/ 104 w 104"/>
                <a:gd name="T1" fmla="*/ 48 h 48"/>
                <a:gd name="T2" fmla="*/ 58 w 104"/>
                <a:gd name="T3" fmla="*/ 9 h 48"/>
                <a:gd name="T4" fmla="*/ 8 w 104"/>
                <a:gd name="T5" fmla="*/ 32 h 48"/>
                <a:gd name="T6" fmla="*/ 104 w 104"/>
                <a:gd name="T7" fmla="*/ 48 h 48"/>
              </a:gdLst>
              <a:ahLst/>
              <a:cxnLst>
                <a:cxn ang="0">
                  <a:pos x="T0" y="T1"/>
                </a:cxn>
                <a:cxn ang="0">
                  <a:pos x="T2" y="T3"/>
                </a:cxn>
                <a:cxn ang="0">
                  <a:pos x="T4" y="T5"/>
                </a:cxn>
                <a:cxn ang="0">
                  <a:pos x="T6" y="T7"/>
                </a:cxn>
              </a:cxnLst>
              <a:rect l="0" t="0" r="r" b="b"/>
              <a:pathLst>
                <a:path w="104" h="48">
                  <a:moveTo>
                    <a:pt x="104" y="48"/>
                  </a:moveTo>
                  <a:cubicBezTo>
                    <a:pt x="104" y="48"/>
                    <a:pt x="89" y="17"/>
                    <a:pt x="58" y="9"/>
                  </a:cubicBezTo>
                  <a:cubicBezTo>
                    <a:pt x="27" y="1"/>
                    <a:pt x="0" y="17"/>
                    <a:pt x="8" y="32"/>
                  </a:cubicBezTo>
                  <a:cubicBezTo>
                    <a:pt x="17" y="48"/>
                    <a:pt x="54" y="0"/>
                    <a:pt x="104" y="4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45"/>
            <p:cNvSpPr>
              <a:spLocks/>
            </p:cNvSpPr>
            <p:nvPr/>
          </p:nvSpPr>
          <p:spPr bwMode="auto">
            <a:xfrm>
              <a:off x="2534" y="643"/>
              <a:ext cx="88" cy="40"/>
            </a:xfrm>
            <a:custGeom>
              <a:avLst/>
              <a:gdLst>
                <a:gd name="T0" fmla="*/ 0 w 107"/>
                <a:gd name="T1" fmla="*/ 49 h 49"/>
                <a:gd name="T2" fmla="*/ 50 w 107"/>
                <a:gd name="T3" fmla="*/ 9 h 49"/>
                <a:gd name="T4" fmla="*/ 97 w 107"/>
                <a:gd name="T5" fmla="*/ 33 h 49"/>
                <a:gd name="T6" fmla="*/ 0 w 107"/>
                <a:gd name="T7" fmla="*/ 49 h 49"/>
              </a:gdLst>
              <a:ahLst/>
              <a:cxnLst>
                <a:cxn ang="0">
                  <a:pos x="T0" y="T1"/>
                </a:cxn>
                <a:cxn ang="0">
                  <a:pos x="T2" y="T3"/>
                </a:cxn>
                <a:cxn ang="0">
                  <a:pos x="T4" y="T5"/>
                </a:cxn>
                <a:cxn ang="0">
                  <a:pos x="T6" y="T7"/>
                </a:cxn>
              </a:cxnLst>
              <a:rect l="0" t="0" r="r" b="b"/>
              <a:pathLst>
                <a:path w="107" h="49">
                  <a:moveTo>
                    <a:pt x="0" y="49"/>
                  </a:moveTo>
                  <a:cubicBezTo>
                    <a:pt x="0" y="49"/>
                    <a:pt x="18" y="17"/>
                    <a:pt x="50" y="9"/>
                  </a:cubicBezTo>
                  <a:cubicBezTo>
                    <a:pt x="82" y="0"/>
                    <a:pt x="107" y="17"/>
                    <a:pt x="97" y="33"/>
                  </a:cubicBezTo>
                  <a:cubicBezTo>
                    <a:pt x="87" y="49"/>
                    <a:pt x="55" y="0"/>
                    <a:pt x="0" y="4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46"/>
            <p:cNvSpPr>
              <a:spLocks/>
            </p:cNvSpPr>
            <p:nvPr/>
          </p:nvSpPr>
          <p:spPr bwMode="auto">
            <a:xfrm>
              <a:off x="2782" y="660"/>
              <a:ext cx="185" cy="271"/>
            </a:xfrm>
            <a:custGeom>
              <a:avLst/>
              <a:gdLst>
                <a:gd name="T0" fmla="*/ 221 w 225"/>
                <a:gd name="T1" fmla="*/ 170 h 330"/>
                <a:gd name="T2" fmla="*/ 106 w 225"/>
                <a:gd name="T3" fmla="*/ 327 h 330"/>
                <a:gd name="T4" fmla="*/ 4 w 225"/>
                <a:gd name="T5" fmla="*/ 160 h 330"/>
                <a:gd name="T6" fmla="*/ 118 w 225"/>
                <a:gd name="T7" fmla="*/ 3 h 330"/>
                <a:gd name="T8" fmla="*/ 221 w 225"/>
                <a:gd name="T9" fmla="*/ 170 h 330"/>
              </a:gdLst>
              <a:ahLst/>
              <a:cxnLst>
                <a:cxn ang="0">
                  <a:pos x="T0" y="T1"/>
                </a:cxn>
                <a:cxn ang="0">
                  <a:pos x="T2" y="T3"/>
                </a:cxn>
                <a:cxn ang="0">
                  <a:pos x="T4" y="T5"/>
                </a:cxn>
                <a:cxn ang="0">
                  <a:pos x="T6" y="T7"/>
                </a:cxn>
                <a:cxn ang="0">
                  <a:pos x="T8" y="T9"/>
                </a:cxn>
              </a:cxnLst>
              <a:rect l="0" t="0" r="r" b="b"/>
              <a:pathLst>
                <a:path w="225" h="330">
                  <a:moveTo>
                    <a:pt x="221" y="170"/>
                  </a:moveTo>
                  <a:cubicBezTo>
                    <a:pt x="218" y="260"/>
                    <a:pt x="167" y="330"/>
                    <a:pt x="106" y="327"/>
                  </a:cubicBezTo>
                  <a:cubicBezTo>
                    <a:pt x="46" y="324"/>
                    <a:pt x="0" y="250"/>
                    <a:pt x="4" y="160"/>
                  </a:cubicBezTo>
                  <a:cubicBezTo>
                    <a:pt x="7" y="71"/>
                    <a:pt x="58" y="0"/>
                    <a:pt x="118" y="3"/>
                  </a:cubicBezTo>
                  <a:cubicBezTo>
                    <a:pt x="179" y="6"/>
                    <a:pt x="225" y="81"/>
                    <a:pt x="221"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47"/>
            <p:cNvSpPr>
              <a:spLocks/>
            </p:cNvSpPr>
            <p:nvPr/>
          </p:nvSpPr>
          <p:spPr bwMode="auto">
            <a:xfrm>
              <a:off x="2819" y="696"/>
              <a:ext cx="111" cy="200"/>
            </a:xfrm>
            <a:custGeom>
              <a:avLst/>
              <a:gdLst>
                <a:gd name="T0" fmla="*/ 132 w 135"/>
                <a:gd name="T1" fmla="*/ 126 h 244"/>
                <a:gd name="T2" fmla="*/ 61 w 135"/>
                <a:gd name="T3" fmla="*/ 242 h 244"/>
                <a:gd name="T4" fmla="*/ 3 w 135"/>
                <a:gd name="T5" fmla="*/ 119 h 244"/>
                <a:gd name="T6" fmla="*/ 74 w 135"/>
                <a:gd name="T7" fmla="*/ 2 h 244"/>
                <a:gd name="T8" fmla="*/ 132 w 135"/>
                <a:gd name="T9" fmla="*/ 126 h 244"/>
              </a:gdLst>
              <a:ahLst/>
              <a:cxnLst>
                <a:cxn ang="0">
                  <a:pos x="T0" y="T1"/>
                </a:cxn>
                <a:cxn ang="0">
                  <a:pos x="T2" y="T3"/>
                </a:cxn>
                <a:cxn ang="0">
                  <a:pos x="T4" y="T5"/>
                </a:cxn>
                <a:cxn ang="0">
                  <a:pos x="T6" y="T7"/>
                </a:cxn>
                <a:cxn ang="0">
                  <a:pos x="T8" y="T9"/>
                </a:cxn>
              </a:cxnLst>
              <a:rect l="0" t="0" r="r" b="b"/>
              <a:pathLst>
                <a:path w="135" h="244">
                  <a:moveTo>
                    <a:pt x="132" y="126"/>
                  </a:moveTo>
                  <a:cubicBezTo>
                    <a:pt x="128" y="192"/>
                    <a:pt x="97" y="244"/>
                    <a:pt x="61" y="242"/>
                  </a:cubicBezTo>
                  <a:cubicBezTo>
                    <a:pt x="26" y="241"/>
                    <a:pt x="0" y="185"/>
                    <a:pt x="3" y="119"/>
                  </a:cubicBezTo>
                  <a:cubicBezTo>
                    <a:pt x="7" y="52"/>
                    <a:pt x="38" y="0"/>
                    <a:pt x="74" y="2"/>
                  </a:cubicBezTo>
                  <a:cubicBezTo>
                    <a:pt x="109" y="4"/>
                    <a:pt x="135" y="59"/>
                    <a:pt x="132"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48"/>
            <p:cNvSpPr>
              <a:spLocks/>
            </p:cNvSpPr>
            <p:nvPr/>
          </p:nvSpPr>
          <p:spPr bwMode="auto">
            <a:xfrm>
              <a:off x="2856" y="731"/>
              <a:ext cx="38" cy="130"/>
            </a:xfrm>
            <a:custGeom>
              <a:avLst/>
              <a:gdLst>
                <a:gd name="T0" fmla="*/ 43 w 47"/>
                <a:gd name="T1" fmla="*/ 81 h 159"/>
                <a:gd name="T2" fmla="*/ 17 w 47"/>
                <a:gd name="T3" fmla="*/ 158 h 159"/>
                <a:gd name="T4" fmla="*/ 4 w 47"/>
                <a:gd name="T5" fmla="*/ 77 h 159"/>
                <a:gd name="T6" fmla="*/ 30 w 47"/>
                <a:gd name="T7" fmla="*/ 1 h 159"/>
                <a:gd name="T8" fmla="*/ 43 w 47"/>
                <a:gd name="T9" fmla="*/ 81 h 159"/>
              </a:gdLst>
              <a:ahLst/>
              <a:cxnLst>
                <a:cxn ang="0">
                  <a:pos x="T0" y="T1"/>
                </a:cxn>
                <a:cxn ang="0">
                  <a:pos x="T2" y="T3"/>
                </a:cxn>
                <a:cxn ang="0">
                  <a:pos x="T4" y="T5"/>
                </a:cxn>
                <a:cxn ang="0">
                  <a:pos x="T6" y="T7"/>
                </a:cxn>
                <a:cxn ang="0">
                  <a:pos x="T8" y="T9"/>
                </a:cxn>
              </a:cxnLst>
              <a:rect l="0" t="0" r="r" b="b"/>
              <a:pathLst>
                <a:path w="47" h="159">
                  <a:moveTo>
                    <a:pt x="43" y="81"/>
                  </a:moveTo>
                  <a:cubicBezTo>
                    <a:pt x="39" y="124"/>
                    <a:pt x="28" y="159"/>
                    <a:pt x="17" y="158"/>
                  </a:cubicBezTo>
                  <a:cubicBezTo>
                    <a:pt x="6" y="157"/>
                    <a:pt x="0" y="121"/>
                    <a:pt x="4" y="77"/>
                  </a:cubicBezTo>
                  <a:cubicBezTo>
                    <a:pt x="7" y="34"/>
                    <a:pt x="19" y="0"/>
                    <a:pt x="30" y="1"/>
                  </a:cubicBezTo>
                  <a:cubicBezTo>
                    <a:pt x="41" y="2"/>
                    <a:pt x="47" y="38"/>
                    <a:pt x="43"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49"/>
            <p:cNvSpPr>
              <a:spLocks/>
            </p:cNvSpPr>
            <p:nvPr/>
          </p:nvSpPr>
          <p:spPr bwMode="auto">
            <a:xfrm>
              <a:off x="2782" y="777"/>
              <a:ext cx="182" cy="156"/>
            </a:xfrm>
            <a:custGeom>
              <a:avLst/>
              <a:gdLst>
                <a:gd name="T0" fmla="*/ 72 w 221"/>
                <a:gd name="T1" fmla="*/ 159 h 190"/>
                <a:gd name="T2" fmla="*/ 5 w 221"/>
                <a:gd name="T3" fmla="*/ 0 h 190"/>
                <a:gd name="T4" fmla="*/ 4 w 221"/>
                <a:gd name="T5" fmla="*/ 18 h 190"/>
                <a:gd name="T6" fmla="*/ 106 w 221"/>
                <a:gd name="T7" fmla="*/ 185 h 190"/>
                <a:gd name="T8" fmla="*/ 221 w 221"/>
                <a:gd name="T9" fmla="*/ 38 h 190"/>
                <a:gd name="T10" fmla="*/ 72 w 221"/>
                <a:gd name="T11" fmla="*/ 159 h 190"/>
              </a:gdLst>
              <a:ahLst/>
              <a:cxnLst>
                <a:cxn ang="0">
                  <a:pos x="T0" y="T1"/>
                </a:cxn>
                <a:cxn ang="0">
                  <a:pos x="T2" y="T3"/>
                </a:cxn>
                <a:cxn ang="0">
                  <a:pos x="T4" y="T5"/>
                </a:cxn>
                <a:cxn ang="0">
                  <a:pos x="T6" y="T7"/>
                </a:cxn>
                <a:cxn ang="0">
                  <a:pos x="T8" y="T9"/>
                </a:cxn>
                <a:cxn ang="0">
                  <a:pos x="T10" y="T11"/>
                </a:cxn>
              </a:cxnLst>
              <a:rect l="0" t="0" r="r" b="b"/>
              <a:pathLst>
                <a:path w="221" h="190">
                  <a:moveTo>
                    <a:pt x="72" y="159"/>
                  </a:moveTo>
                  <a:cubicBezTo>
                    <a:pt x="26" y="139"/>
                    <a:pt x="13" y="48"/>
                    <a:pt x="5" y="0"/>
                  </a:cubicBezTo>
                  <a:cubicBezTo>
                    <a:pt x="4" y="6"/>
                    <a:pt x="4" y="12"/>
                    <a:pt x="4" y="18"/>
                  </a:cubicBezTo>
                  <a:cubicBezTo>
                    <a:pt x="0" y="108"/>
                    <a:pt x="46" y="182"/>
                    <a:pt x="106" y="185"/>
                  </a:cubicBezTo>
                  <a:cubicBezTo>
                    <a:pt x="164" y="188"/>
                    <a:pt x="214" y="123"/>
                    <a:pt x="221" y="38"/>
                  </a:cubicBezTo>
                  <a:cubicBezTo>
                    <a:pt x="199" y="106"/>
                    <a:pt x="149" y="190"/>
                    <a:pt x="72" y="159"/>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50"/>
            <p:cNvSpPr>
              <a:spLocks/>
            </p:cNvSpPr>
            <p:nvPr/>
          </p:nvSpPr>
          <p:spPr bwMode="auto">
            <a:xfrm>
              <a:off x="2822" y="749"/>
              <a:ext cx="73" cy="121"/>
            </a:xfrm>
            <a:custGeom>
              <a:avLst/>
              <a:gdLst>
                <a:gd name="T0" fmla="*/ 88 w 89"/>
                <a:gd name="T1" fmla="*/ 73 h 147"/>
                <a:gd name="T2" fmla="*/ 46 w 89"/>
                <a:gd name="T3" fmla="*/ 146 h 147"/>
                <a:gd name="T4" fmla="*/ 1 w 89"/>
                <a:gd name="T5" fmla="*/ 75 h 147"/>
                <a:gd name="T6" fmla="*/ 42 w 89"/>
                <a:gd name="T7" fmla="*/ 1 h 147"/>
                <a:gd name="T8" fmla="*/ 88 w 89"/>
                <a:gd name="T9" fmla="*/ 73 h 147"/>
              </a:gdLst>
              <a:ahLst/>
              <a:cxnLst>
                <a:cxn ang="0">
                  <a:pos x="T0" y="T1"/>
                </a:cxn>
                <a:cxn ang="0">
                  <a:pos x="T2" y="T3"/>
                </a:cxn>
                <a:cxn ang="0">
                  <a:pos x="T4" y="T5"/>
                </a:cxn>
                <a:cxn ang="0">
                  <a:pos x="T6" y="T7"/>
                </a:cxn>
                <a:cxn ang="0">
                  <a:pos x="T8" y="T9"/>
                </a:cxn>
              </a:cxnLst>
              <a:rect l="0" t="0" r="r" b="b"/>
              <a:pathLst>
                <a:path w="89" h="147">
                  <a:moveTo>
                    <a:pt x="88" y="73"/>
                  </a:moveTo>
                  <a:cubicBezTo>
                    <a:pt x="89" y="113"/>
                    <a:pt x="70" y="146"/>
                    <a:pt x="46" y="146"/>
                  </a:cubicBezTo>
                  <a:cubicBezTo>
                    <a:pt x="22" y="147"/>
                    <a:pt x="2" y="115"/>
                    <a:pt x="1" y="75"/>
                  </a:cubicBezTo>
                  <a:cubicBezTo>
                    <a:pt x="0" y="35"/>
                    <a:pt x="18" y="2"/>
                    <a:pt x="42" y="1"/>
                  </a:cubicBezTo>
                  <a:cubicBezTo>
                    <a:pt x="66" y="0"/>
                    <a:pt x="87" y="32"/>
                    <a:pt x="88" y="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51"/>
            <p:cNvSpPr>
              <a:spLocks/>
            </p:cNvSpPr>
            <p:nvPr/>
          </p:nvSpPr>
          <p:spPr bwMode="auto">
            <a:xfrm>
              <a:off x="2834" y="756"/>
              <a:ext cx="39" cy="52"/>
            </a:xfrm>
            <a:custGeom>
              <a:avLst/>
              <a:gdLst>
                <a:gd name="T0" fmla="*/ 46 w 47"/>
                <a:gd name="T1" fmla="*/ 31 h 63"/>
                <a:gd name="T2" fmla="*/ 24 w 47"/>
                <a:gd name="T3" fmla="*/ 62 h 63"/>
                <a:gd name="T4" fmla="*/ 1 w 47"/>
                <a:gd name="T5" fmla="*/ 32 h 63"/>
                <a:gd name="T6" fmla="*/ 23 w 47"/>
                <a:gd name="T7" fmla="*/ 1 h 63"/>
                <a:gd name="T8" fmla="*/ 46 w 47"/>
                <a:gd name="T9" fmla="*/ 31 h 63"/>
              </a:gdLst>
              <a:ahLst/>
              <a:cxnLst>
                <a:cxn ang="0">
                  <a:pos x="T0" y="T1"/>
                </a:cxn>
                <a:cxn ang="0">
                  <a:pos x="T2" y="T3"/>
                </a:cxn>
                <a:cxn ang="0">
                  <a:pos x="T4" y="T5"/>
                </a:cxn>
                <a:cxn ang="0">
                  <a:pos x="T6" y="T7"/>
                </a:cxn>
                <a:cxn ang="0">
                  <a:pos x="T8" y="T9"/>
                </a:cxn>
              </a:cxnLst>
              <a:rect l="0" t="0" r="r" b="b"/>
              <a:pathLst>
                <a:path w="47" h="63">
                  <a:moveTo>
                    <a:pt x="46" y="31"/>
                  </a:moveTo>
                  <a:cubicBezTo>
                    <a:pt x="47" y="48"/>
                    <a:pt x="37" y="62"/>
                    <a:pt x="24" y="62"/>
                  </a:cubicBezTo>
                  <a:cubicBezTo>
                    <a:pt x="12" y="63"/>
                    <a:pt x="1" y="49"/>
                    <a:pt x="1" y="32"/>
                  </a:cubicBezTo>
                  <a:cubicBezTo>
                    <a:pt x="0" y="15"/>
                    <a:pt x="10" y="1"/>
                    <a:pt x="23" y="1"/>
                  </a:cubicBezTo>
                  <a:cubicBezTo>
                    <a:pt x="35" y="0"/>
                    <a:pt x="46" y="14"/>
                    <a:pt x="46"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52"/>
            <p:cNvSpPr>
              <a:spLocks/>
            </p:cNvSpPr>
            <p:nvPr/>
          </p:nvSpPr>
          <p:spPr bwMode="auto">
            <a:xfrm>
              <a:off x="2509" y="692"/>
              <a:ext cx="226" cy="296"/>
            </a:xfrm>
            <a:custGeom>
              <a:avLst/>
              <a:gdLst>
                <a:gd name="T0" fmla="*/ 243 w 275"/>
                <a:gd name="T1" fmla="*/ 137 h 360"/>
                <a:gd name="T2" fmla="*/ 194 w 275"/>
                <a:gd name="T3" fmla="*/ 336 h 360"/>
                <a:gd name="T4" fmla="*/ 31 w 275"/>
                <a:gd name="T5" fmla="*/ 222 h 360"/>
                <a:gd name="T6" fmla="*/ 80 w 275"/>
                <a:gd name="T7" fmla="*/ 23 h 360"/>
                <a:gd name="T8" fmla="*/ 243 w 275"/>
                <a:gd name="T9" fmla="*/ 137 h 360"/>
              </a:gdLst>
              <a:ahLst/>
              <a:cxnLst>
                <a:cxn ang="0">
                  <a:pos x="T0" y="T1"/>
                </a:cxn>
                <a:cxn ang="0">
                  <a:pos x="T2" y="T3"/>
                </a:cxn>
                <a:cxn ang="0">
                  <a:pos x="T4" y="T5"/>
                </a:cxn>
                <a:cxn ang="0">
                  <a:pos x="T6" y="T7"/>
                </a:cxn>
                <a:cxn ang="0">
                  <a:pos x="T8" y="T9"/>
                </a:cxn>
              </a:cxnLst>
              <a:rect l="0" t="0" r="r" b="b"/>
              <a:pathLst>
                <a:path w="275" h="360">
                  <a:moveTo>
                    <a:pt x="243" y="137"/>
                  </a:moveTo>
                  <a:cubicBezTo>
                    <a:pt x="275" y="223"/>
                    <a:pt x="253" y="313"/>
                    <a:pt x="194" y="336"/>
                  </a:cubicBezTo>
                  <a:cubicBezTo>
                    <a:pt x="135" y="360"/>
                    <a:pt x="62" y="309"/>
                    <a:pt x="31" y="222"/>
                  </a:cubicBezTo>
                  <a:cubicBezTo>
                    <a:pt x="0" y="136"/>
                    <a:pt x="22" y="47"/>
                    <a:pt x="80" y="23"/>
                  </a:cubicBezTo>
                  <a:cubicBezTo>
                    <a:pt x="139" y="0"/>
                    <a:pt x="212" y="51"/>
                    <a:pt x="243"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53"/>
            <p:cNvSpPr>
              <a:spLocks/>
            </p:cNvSpPr>
            <p:nvPr/>
          </p:nvSpPr>
          <p:spPr bwMode="auto">
            <a:xfrm>
              <a:off x="2559" y="756"/>
              <a:ext cx="132" cy="205"/>
            </a:xfrm>
            <a:custGeom>
              <a:avLst/>
              <a:gdLst>
                <a:gd name="T0" fmla="*/ 141 w 161"/>
                <a:gd name="T1" fmla="*/ 101 h 249"/>
                <a:gd name="T2" fmla="*/ 118 w 161"/>
                <a:gd name="T3" fmla="*/ 236 h 249"/>
                <a:gd name="T4" fmla="*/ 21 w 161"/>
                <a:gd name="T5" fmla="*/ 147 h 249"/>
                <a:gd name="T6" fmla="*/ 43 w 161"/>
                <a:gd name="T7" fmla="*/ 12 h 249"/>
                <a:gd name="T8" fmla="*/ 141 w 161"/>
                <a:gd name="T9" fmla="*/ 101 h 249"/>
              </a:gdLst>
              <a:ahLst/>
              <a:cxnLst>
                <a:cxn ang="0">
                  <a:pos x="T0" y="T1"/>
                </a:cxn>
                <a:cxn ang="0">
                  <a:pos x="T2" y="T3"/>
                </a:cxn>
                <a:cxn ang="0">
                  <a:pos x="T4" y="T5"/>
                </a:cxn>
                <a:cxn ang="0">
                  <a:pos x="T6" y="T7"/>
                </a:cxn>
                <a:cxn ang="0">
                  <a:pos x="T8" y="T9"/>
                </a:cxn>
              </a:cxnLst>
              <a:rect l="0" t="0" r="r" b="b"/>
              <a:pathLst>
                <a:path w="161" h="249">
                  <a:moveTo>
                    <a:pt x="141" y="101"/>
                  </a:moveTo>
                  <a:cubicBezTo>
                    <a:pt x="161" y="163"/>
                    <a:pt x="151" y="223"/>
                    <a:pt x="118" y="236"/>
                  </a:cubicBezTo>
                  <a:cubicBezTo>
                    <a:pt x="85" y="249"/>
                    <a:pt x="41" y="209"/>
                    <a:pt x="21" y="147"/>
                  </a:cubicBezTo>
                  <a:cubicBezTo>
                    <a:pt x="0" y="86"/>
                    <a:pt x="10" y="25"/>
                    <a:pt x="43" y="12"/>
                  </a:cubicBezTo>
                  <a:cubicBezTo>
                    <a:pt x="76" y="0"/>
                    <a:pt x="120" y="39"/>
                    <a:pt x="141"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54"/>
            <p:cNvSpPr>
              <a:spLocks/>
            </p:cNvSpPr>
            <p:nvPr/>
          </p:nvSpPr>
          <p:spPr bwMode="auto">
            <a:xfrm>
              <a:off x="2606" y="820"/>
              <a:ext cx="43" cy="114"/>
            </a:xfrm>
            <a:custGeom>
              <a:avLst/>
              <a:gdLst>
                <a:gd name="T0" fmla="*/ 40 w 52"/>
                <a:gd name="T1" fmla="*/ 66 h 139"/>
                <a:gd name="T2" fmla="*/ 44 w 52"/>
                <a:gd name="T3" fmla="*/ 137 h 139"/>
                <a:gd name="T4" fmla="*/ 12 w 52"/>
                <a:gd name="T5" fmla="*/ 73 h 139"/>
                <a:gd name="T6" fmla="*/ 8 w 52"/>
                <a:gd name="T7" fmla="*/ 2 h 139"/>
                <a:gd name="T8" fmla="*/ 40 w 52"/>
                <a:gd name="T9" fmla="*/ 66 h 139"/>
              </a:gdLst>
              <a:ahLst/>
              <a:cxnLst>
                <a:cxn ang="0">
                  <a:pos x="T0" y="T1"/>
                </a:cxn>
                <a:cxn ang="0">
                  <a:pos x="T2" y="T3"/>
                </a:cxn>
                <a:cxn ang="0">
                  <a:pos x="T4" y="T5"/>
                </a:cxn>
                <a:cxn ang="0">
                  <a:pos x="T6" y="T7"/>
                </a:cxn>
                <a:cxn ang="0">
                  <a:pos x="T8" y="T9"/>
                </a:cxn>
              </a:cxnLst>
              <a:rect l="0" t="0" r="r" b="b"/>
              <a:pathLst>
                <a:path w="52" h="139">
                  <a:moveTo>
                    <a:pt x="40" y="66"/>
                  </a:moveTo>
                  <a:cubicBezTo>
                    <a:pt x="50" y="103"/>
                    <a:pt x="52" y="135"/>
                    <a:pt x="44" y="137"/>
                  </a:cubicBezTo>
                  <a:cubicBezTo>
                    <a:pt x="37" y="139"/>
                    <a:pt x="22" y="110"/>
                    <a:pt x="12" y="73"/>
                  </a:cubicBezTo>
                  <a:cubicBezTo>
                    <a:pt x="2" y="36"/>
                    <a:pt x="0" y="4"/>
                    <a:pt x="8" y="2"/>
                  </a:cubicBezTo>
                  <a:cubicBezTo>
                    <a:pt x="15" y="0"/>
                    <a:pt x="30" y="29"/>
                    <a:pt x="4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55"/>
            <p:cNvSpPr>
              <a:spLocks/>
            </p:cNvSpPr>
            <p:nvPr/>
          </p:nvSpPr>
          <p:spPr bwMode="auto">
            <a:xfrm>
              <a:off x="2594" y="786"/>
              <a:ext cx="90" cy="126"/>
            </a:xfrm>
            <a:custGeom>
              <a:avLst/>
              <a:gdLst>
                <a:gd name="T0" fmla="*/ 98 w 109"/>
                <a:gd name="T1" fmla="*/ 65 h 154"/>
                <a:gd name="T2" fmla="*/ 74 w 109"/>
                <a:gd name="T3" fmla="*/ 147 h 154"/>
                <a:gd name="T4" fmla="*/ 11 w 109"/>
                <a:gd name="T5" fmla="*/ 89 h 154"/>
                <a:gd name="T6" fmla="*/ 35 w 109"/>
                <a:gd name="T7" fmla="*/ 7 h 154"/>
                <a:gd name="T8" fmla="*/ 98 w 109"/>
                <a:gd name="T9" fmla="*/ 65 h 154"/>
              </a:gdLst>
              <a:ahLst/>
              <a:cxnLst>
                <a:cxn ang="0">
                  <a:pos x="T0" y="T1"/>
                </a:cxn>
                <a:cxn ang="0">
                  <a:pos x="T2" y="T3"/>
                </a:cxn>
                <a:cxn ang="0">
                  <a:pos x="T4" y="T5"/>
                </a:cxn>
                <a:cxn ang="0">
                  <a:pos x="T6" y="T7"/>
                </a:cxn>
                <a:cxn ang="0">
                  <a:pos x="T8" y="T9"/>
                </a:cxn>
              </a:cxnLst>
              <a:rect l="0" t="0" r="r" b="b"/>
              <a:pathLst>
                <a:path w="109" h="154">
                  <a:moveTo>
                    <a:pt x="98" y="65"/>
                  </a:moveTo>
                  <a:cubicBezTo>
                    <a:pt x="109" y="103"/>
                    <a:pt x="98" y="140"/>
                    <a:pt x="74" y="147"/>
                  </a:cubicBezTo>
                  <a:cubicBezTo>
                    <a:pt x="50" y="154"/>
                    <a:pt x="22" y="128"/>
                    <a:pt x="11" y="89"/>
                  </a:cubicBezTo>
                  <a:cubicBezTo>
                    <a:pt x="0" y="50"/>
                    <a:pt x="11" y="14"/>
                    <a:pt x="35" y="7"/>
                  </a:cubicBezTo>
                  <a:cubicBezTo>
                    <a:pt x="59" y="0"/>
                    <a:pt x="87" y="26"/>
                    <a:pt x="98"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56"/>
            <p:cNvSpPr>
              <a:spLocks/>
            </p:cNvSpPr>
            <p:nvPr/>
          </p:nvSpPr>
          <p:spPr bwMode="auto">
            <a:xfrm>
              <a:off x="2605" y="797"/>
              <a:ext cx="45" cy="54"/>
            </a:xfrm>
            <a:custGeom>
              <a:avLst/>
              <a:gdLst>
                <a:gd name="T0" fmla="*/ 50 w 55"/>
                <a:gd name="T1" fmla="*/ 27 h 66"/>
                <a:gd name="T2" fmla="*/ 36 w 55"/>
                <a:gd name="T3" fmla="*/ 63 h 66"/>
                <a:gd name="T4" fmla="*/ 5 w 55"/>
                <a:gd name="T5" fmla="*/ 40 h 66"/>
                <a:gd name="T6" fmla="*/ 19 w 55"/>
                <a:gd name="T7" fmla="*/ 3 h 66"/>
                <a:gd name="T8" fmla="*/ 50 w 55"/>
                <a:gd name="T9" fmla="*/ 27 h 66"/>
              </a:gdLst>
              <a:ahLst/>
              <a:cxnLst>
                <a:cxn ang="0">
                  <a:pos x="T0" y="T1"/>
                </a:cxn>
                <a:cxn ang="0">
                  <a:pos x="T2" y="T3"/>
                </a:cxn>
                <a:cxn ang="0">
                  <a:pos x="T4" y="T5"/>
                </a:cxn>
                <a:cxn ang="0">
                  <a:pos x="T6" y="T7"/>
                </a:cxn>
                <a:cxn ang="0">
                  <a:pos x="T8" y="T9"/>
                </a:cxn>
              </a:cxnLst>
              <a:rect l="0" t="0" r="r" b="b"/>
              <a:pathLst>
                <a:path w="55" h="66">
                  <a:moveTo>
                    <a:pt x="50" y="27"/>
                  </a:moveTo>
                  <a:cubicBezTo>
                    <a:pt x="55" y="43"/>
                    <a:pt x="48" y="59"/>
                    <a:pt x="36" y="63"/>
                  </a:cubicBezTo>
                  <a:cubicBezTo>
                    <a:pt x="23" y="66"/>
                    <a:pt x="9" y="56"/>
                    <a:pt x="5" y="40"/>
                  </a:cubicBezTo>
                  <a:cubicBezTo>
                    <a:pt x="0" y="23"/>
                    <a:pt x="6" y="7"/>
                    <a:pt x="19" y="3"/>
                  </a:cubicBezTo>
                  <a:cubicBezTo>
                    <a:pt x="32" y="0"/>
                    <a:pt x="46" y="10"/>
                    <a:pt x="5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57"/>
            <p:cNvSpPr>
              <a:spLocks/>
            </p:cNvSpPr>
            <p:nvPr/>
          </p:nvSpPr>
          <p:spPr bwMode="auto">
            <a:xfrm>
              <a:off x="2688" y="970"/>
              <a:ext cx="164" cy="88"/>
            </a:xfrm>
            <a:custGeom>
              <a:avLst/>
              <a:gdLst>
                <a:gd name="T0" fmla="*/ 200 w 200"/>
                <a:gd name="T1" fmla="*/ 0 h 108"/>
                <a:gd name="T2" fmla="*/ 0 w 200"/>
                <a:gd name="T3" fmla="*/ 28 h 108"/>
                <a:gd name="T4" fmla="*/ 200 w 200"/>
                <a:gd name="T5" fmla="*/ 0 h 108"/>
              </a:gdLst>
              <a:ahLst/>
              <a:cxnLst>
                <a:cxn ang="0">
                  <a:pos x="T0" y="T1"/>
                </a:cxn>
                <a:cxn ang="0">
                  <a:pos x="T2" y="T3"/>
                </a:cxn>
                <a:cxn ang="0">
                  <a:pos x="T4" y="T5"/>
                </a:cxn>
              </a:cxnLst>
              <a:rect l="0" t="0" r="r" b="b"/>
              <a:pathLst>
                <a:path w="200" h="108">
                  <a:moveTo>
                    <a:pt x="200" y="0"/>
                  </a:moveTo>
                  <a:cubicBezTo>
                    <a:pt x="200" y="0"/>
                    <a:pt x="131" y="108"/>
                    <a:pt x="0" y="28"/>
                  </a:cubicBezTo>
                  <a:cubicBezTo>
                    <a:pt x="0" y="28"/>
                    <a:pt x="96" y="59"/>
                    <a:pt x="200" y="0"/>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58"/>
            <p:cNvSpPr>
              <a:spLocks/>
            </p:cNvSpPr>
            <p:nvPr/>
          </p:nvSpPr>
          <p:spPr bwMode="auto">
            <a:xfrm>
              <a:off x="2694" y="980"/>
              <a:ext cx="153" cy="129"/>
            </a:xfrm>
            <a:custGeom>
              <a:avLst/>
              <a:gdLst>
                <a:gd name="T0" fmla="*/ 187 w 187"/>
                <a:gd name="T1" fmla="*/ 0 h 158"/>
                <a:gd name="T2" fmla="*/ 0 w 187"/>
                <a:gd name="T3" fmla="*/ 24 h 158"/>
                <a:gd name="T4" fmla="*/ 89 w 187"/>
                <a:gd name="T5" fmla="*/ 140 h 158"/>
                <a:gd name="T6" fmla="*/ 187 w 187"/>
                <a:gd name="T7" fmla="*/ 0 h 158"/>
              </a:gdLst>
              <a:ahLst/>
              <a:cxnLst>
                <a:cxn ang="0">
                  <a:pos x="T0" y="T1"/>
                </a:cxn>
                <a:cxn ang="0">
                  <a:pos x="T2" y="T3"/>
                </a:cxn>
                <a:cxn ang="0">
                  <a:pos x="T4" y="T5"/>
                </a:cxn>
                <a:cxn ang="0">
                  <a:pos x="T6" y="T7"/>
                </a:cxn>
              </a:cxnLst>
              <a:rect l="0" t="0" r="r" b="b"/>
              <a:pathLst>
                <a:path w="187" h="158">
                  <a:moveTo>
                    <a:pt x="187" y="0"/>
                  </a:moveTo>
                  <a:cubicBezTo>
                    <a:pt x="187" y="0"/>
                    <a:pt x="108" y="71"/>
                    <a:pt x="0" y="24"/>
                  </a:cubicBezTo>
                  <a:cubicBezTo>
                    <a:pt x="0" y="24"/>
                    <a:pt x="39" y="121"/>
                    <a:pt x="89" y="140"/>
                  </a:cubicBezTo>
                  <a:cubicBezTo>
                    <a:pt x="139" y="158"/>
                    <a:pt x="170" y="110"/>
                    <a:pt x="187"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59"/>
            <p:cNvSpPr>
              <a:spLocks/>
            </p:cNvSpPr>
            <p:nvPr/>
          </p:nvSpPr>
          <p:spPr bwMode="auto">
            <a:xfrm>
              <a:off x="2695" y="980"/>
              <a:ext cx="152" cy="61"/>
            </a:xfrm>
            <a:custGeom>
              <a:avLst/>
              <a:gdLst>
                <a:gd name="T0" fmla="*/ 108 w 184"/>
                <a:gd name="T1" fmla="*/ 63 h 74"/>
                <a:gd name="T2" fmla="*/ 0 w 184"/>
                <a:gd name="T3" fmla="*/ 24 h 74"/>
                <a:gd name="T4" fmla="*/ 184 w 184"/>
                <a:gd name="T5" fmla="*/ 0 h 74"/>
                <a:gd name="T6" fmla="*/ 108 w 184"/>
                <a:gd name="T7" fmla="*/ 63 h 74"/>
              </a:gdLst>
              <a:ahLst/>
              <a:cxnLst>
                <a:cxn ang="0">
                  <a:pos x="T0" y="T1"/>
                </a:cxn>
                <a:cxn ang="0">
                  <a:pos x="T2" y="T3"/>
                </a:cxn>
                <a:cxn ang="0">
                  <a:pos x="T4" y="T5"/>
                </a:cxn>
                <a:cxn ang="0">
                  <a:pos x="T6" y="T7"/>
                </a:cxn>
              </a:cxnLst>
              <a:rect l="0" t="0" r="r" b="b"/>
              <a:pathLst>
                <a:path w="184" h="74">
                  <a:moveTo>
                    <a:pt x="108" y="63"/>
                  </a:moveTo>
                  <a:cubicBezTo>
                    <a:pt x="60" y="74"/>
                    <a:pt x="21" y="44"/>
                    <a:pt x="0" y="24"/>
                  </a:cubicBezTo>
                  <a:cubicBezTo>
                    <a:pt x="100" y="66"/>
                    <a:pt x="175" y="7"/>
                    <a:pt x="184" y="0"/>
                  </a:cubicBezTo>
                  <a:cubicBezTo>
                    <a:pt x="176" y="20"/>
                    <a:pt x="155" y="53"/>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60"/>
            <p:cNvSpPr>
              <a:spLocks/>
            </p:cNvSpPr>
            <p:nvPr/>
          </p:nvSpPr>
          <p:spPr bwMode="auto">
            <a:xfrm>
              <a:off x="2737" y="1034"/>
              <a:ext cx="91" cy="70"/>
            </a:xfrm>
            <a:custGeom>
              <a:avLst/>
              <a:gdLst>
                <a:gd name="T0" fmla="*/ 54 w 110"/>
                <a:gd name="T1" fmla="*/ 26 h 86"/>
                <a:gd name="T2" fmla="*/ 110 w 110"/>
                <a:gd name="T3" fmla="*/ 28 h 86"/>
                <a:gd name="T4" fmla="*/ 36 w 110"/>
                <a:gd name="T5" fmla="*/ 74 h 86"/>
                <a:gd name="T6" fmla="*/ 0 w 110"/>
                <a:gd name="T7" fmla="*/ 47 h 86"/>
                <a:gd name="T8" fmla="*/ 54 w 110"/>
                <a:gd name="T9" fmla="*/ 26 h 86"/>
              </a:gdLst>
              <a:ahLst/>
              <a:cxnLst>
                <a:cxn ang="0">
                  <a:pos x="T0" y="T1"/>
                </a:cxn>
                <a:cxn ang="0">
                  <a:pos x="T2" y="T3"/>
                </a:cxn>
                <a:cxn ang="0">
                  <a:pos x="T4" y="T5"/>
                </a:cxn>
                <a:cxn ang="0">
                  <a:pos x="T6" y="T7"/>
                </a:cxn>
                <a:cxn ang="0">
                  <a:pos x="T8" y="T9"/>
                </a:cxn>
              </a:cxnLst>
              <a:rect l="0" t="0" r="r" b="b"/>
              <a:pathLst>
                <a:path w="110" h="86">
                  <a:moveTo>
                    <a:pt x="54" y="26"/>
                  </a:moveTo>
                  <a:cubicBezTo>
                    <a:pt x="73" y="0"/>
                    <a:pt x="99" y="18"/>
                    <a:pt x="110" y="28"/>
                  </a:cubicBezTo>
                  <a:cubicBezTo>
                    <a:pt x="93" y="70"/>
                    <a:pt x="68" y="86"/>
                    <a:pt x="36" y="74"/>
                  </a:cubicBezTo>
                  <a:cubicBezTo>
                    <a:pt x="23" y="69"/>
                    <a:pt x="11" y="59"/>
                    <a:pt x="0" y="47"/>
                  </a:cubicBezTo>
                  <a:cubicBezTo>
                    <a:pt x="14" y="2"/>
                    <a:pt x="54" y="26"/>
                    <a:pt x="54" y="26"/>
                  </a:cubicBezTo>
                  <a:close/>
                </a:path>
              </a:pathLst>
            </a:custGeom>
            <a:solidFill>
              <a:srgbClr val="FF7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61"/>
            <p:cNvSpPr>
              <a:spLocks noEditPoints="1"/>
            </p:cNvSpPr>
            <p:nvPr/>
          </p:nvSpPr>
          <p:spPr bwMode="auto">
            <a:xfrm>
              <a:off x="2690" y="975"/>
              <a:ext cx="161" cy="129"/>
            </a:xfrm>
            <a:custGeom>
              <a:avLst/>
              <a:gdLst>
                <a:gd name="T0" fmla="*/ 189 w 195"/>
                <a:gd name="T1" fmla="*/ 1 h 156"/>
                <a:gd name="T2" fmla="*/ 5 w 195"/>
                <a:gd name="T3" fmla="*/ 25 h 156"/>
                <a:gd name="T4" fmla="*/ 1 w 195"/>
                <a:gd name="T5" fmla="*/ 26 h 156"/>
                <a:gd name="T6" fmla="*/ 1 w 195"/>
                <a:gd name="T7" fmla="*/ 31 h 156"/>
                <a:gd name="T8" fmla="*/ 92 w 195"/>
                <a:gd name="T9" fmla="*/ 149 h 156"/>
                <a:gd name="T10" fmla="*/ 141 w 195"/>
                <a:gd name="T11" fmla="*/ 143 h 156"/>
                <a:gd name="T12" fmla="*/ 194 w 195"/>
                <a:gd name="T13" fmla="*/ 6 h 156"/>
                <a:gd name="T14" fmla="*/ 193 w 195"/>
                <a:gd name="T15" fmla="*/ 1 h 156"/>
                <a:gd name="T16" fmla="*/ 189 w 195"/>
                <a:gd name="T17" fmla="*/ 1 h 156"/>
                <a:gd name="T18" fmla="*/ 94 w 195"/>
                <a:gd name="T19" fmla="*/ 141 h 156"/>
                <a:gd name="T20" fmla="*/ 11 w 195"/>
                <a:gd name="T21" fmla="*/ 36 h 156"/>
                <a:gd name="T22" fmla="*/ 186 w 195"/>
                <a:gd name="T23" fmla="*/ 14 h 156"/>
                <a:gd name="T24" fmla="*/ 137 w 195"/>
                <a:gd name="T25" fmla="*/ 136 h 156"/>
                <a:gd name="T26" fmla="*/ 94 w 195"/>
                <a:gd name="T27" fmla="*/ 14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56">
                  <a:moveTo>
                    <a:pt x="189" y="1"/>
                  </a:moveTo>
                  <a:cubicBezTo>
                    <a:pt x="188" y="2"/>
                    <a:pt x="110" y="71"/>
                    <a:pt x="5" y="25"/>
                  </a:cubicBezTo>
                  <a:cubicBezTo>
                    <a:pt x="4" y="24"/>
                    <a:pt x="2" y="25"/>
                    <a:pt x="1" y="26"/>
                  </a:cubicBezTo>
                  <a:cubicBezTo>
                    <a:pt x="0" y="27"/>
                    <a:pt x="0" y="29"/>
                    <a:pt x="1" y="31"/>
                  </a:cubicBezTo>
                  <a:cubicBezTo>
                    <a:pt x="2" y="35"/>
                    <a:pt x="42" y="130"/>
                    <a:pt x="92" y="149"/>
                  </a:cubicBezTo>
                  <a:cubicBezTo>
                    <a:pt x="111" y="156"/>
                    <a:pt x="127" y="154"/>
                    <a:pt x="141" y="143"/>
                  </a:cubicBezTo>
                  <a:cubicBezTo>
                    <a:pt x="166" y="125"/>
                    <a:pt x="183" y="80"/>
                    <a:pt x="194" y="6"/>
                  </a:cubicBezTo>
                  <a:cubicBezTo>
                    <a:pt x="195" y="4"/>
                    <a:pt x="194" y="2"/>
                    <a:pt x="193" y="1"/>
                  </a:cubicBezTo>
                  <a:cubicBezTo>
                    <a:pt x="192" y="0"/>
                    <a:pt x="190" y="0"/>
                    <a:pt x="189" y="1"/>
                  </a:cubicBezTo>
                  <a:close/>
                  <a:moveTo>
                    <a:pt x="94" y="141"/>
                  </a:moveTo>
                  <a:cubicBezTo>
                    <a:pt x="55" y="126"/>
                    <a:pt x="22" y="61"/>
                    <a:pt x="11" y="36"/>
                  </a:cubicBezTo>
                  <a:cubicBezTo>
                    <a:pt x="98" y="70"/>
                    <a:pt x="165" y="29"/>
                    <a:pt x="186" y="14"/>
                  </a:cubicBezTo>
                  <a:cubicBezTo>
                    <a:pt x="175" y="78"/>
                    <a:pt x="159" y="120"/>
                    <a:pt x="137" y="136"/>
                  </a:cubicBezTo>
                  <a:cubicBezTo>
                    <a:pt x="125" y="145"/>
                    <a:pt x="111" y="147"/>
                    <a:pt x="94" y="141"/>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62"/>
            <p:cNvSpPr>
              <a:spLocks/>
            </p:cNvSpPr>
            <p:nvPr/>
          </p:nvSpPr>
          <p:spPr bwMode="auto">
            <a:xfrm>
              <a:off x="2669" y="982"/>
              <a:ext cx="27" cy="30"/>
            </a:xfrm>
            <a:custGeom>
              <a:avLst/>
              <a:gdLst>
                <a:gd name="T0" fmla="*/ 33 w 33"/>
                <a:gd name="T1" fmla="*/ 18 h 37"/>
                <a:gd name="T2" fmla="*/ 4 w 33"/>
                <a:gd name="T3" fmla="*/ 1 h 37"/>
                <a:gd name="T4" fmla="*/ 33 w 33"/>
                <a:gd name="T5" fmla="*/ 37 h 37"/>
                <a:gd name="T6" fmla="*/ 33 w 33"/>
                <a:gd name="T7" fmla="*/ 18 h 37"/>
              </a:gdLst>
              <a:ahLst/>
              <a:cxnLst>
                <a:cxn ang="0">
                  <a:pos x="T0" y="T1"/>
                </a:cxn>
                <a:cxn ang="0">
                  <a:pos x="T2" y="T3"/>
                </a:cxn>
                <a:cxn ang="0">
                  <a:pos x="T4" y="T5"/>
                </a:cxn>
                <a:cxn ang="0">
                  <a:pos x="T6" y="T7"/>
                </a:cxn>
              </a:cxnLst>
              <a:rect l="0" t="0" r="r" b="b"/>
              <a:pathLst>
                <a:path w="33" h="37">
                  <a:moveTo>
                    <a:pt x="33" y="18"/>
                  </a:moveTo>
                  <a:cubicBezTo>
                    <a:pt x="33" y="18"/>
                    <a:pt x="8" y="2"/>
                    <a:pt x="4" y="1"/>
                  </a:cubicBezTo>
                  <a:cubicBezTo>
                    <a:pt x="0" y="0"/>
                    <a:pt x="21" y="14"/>
                    <a:pt x="33" y="37"/>
                  </a:cubicBezTo>
                  <a:lnTo>
                    <a:pt x="33" y="18"/>
                  </a:ln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1" name="Freeform 63"/>
            <p:cNvSpPr>
              <a:spLocks/>
            </p:cNvSpPr>
            <p:nvPr/>
          </p:nvSpPr>
          <p:spPr bwMode="auto">
            <a:xfrm>
              <a:off x="2846" y="957"/>
              <a:ext cx="24" cy="35"/>
            </a:xfrm>
            <a:custGeom>
              <a:avLst/>
              <a:gdLst>
                <a:gd name="T0" fmla="*/ 0 w 30"/>
                <a:gd name="T1" fmla="*/ 25 h 43"/>
                <a:gd name="T2" fmla="*/ 26 w 30"/>
                <a:gd name="T3" fmla="*/ 1 h 43"/>
                <a:gd name="T4" fmla="*/ 2 w 30"/>
                <a:gd name="T5" fmla="*/ 43 h 43"/>
                <a:gd name="T6" fmla="*/ 0 w 30"/>
                <a:gd name="T7" fmla="*/ 25 h 43"/>
              </a:gdLst>
              <a:ahLst/>
              <a:cxnLst>
                <a:cxn ang="0">
                  <a:pos x="T0" y="T1"/>
                </a:cxn>
                <a:cxn ang="0">
                  <a:pos x="T2" y="T3"/>
                </a:cxn>
                <a:cxn ang="0">
                  <a:pos x="T4" y="T5"/>
                </a:cxn>
                <a:cxn ang="0">
                  <a:pos x="T6" y="T7"/>
                </a:cxn>
              </a:cxnLst>
              <a:rect l="0" t="0" r="r" b="b"/>
              <a:pathLst>
                <a:path w="30" h="43">
                  <a:moveTo>
                    <a:pt x="0" y="25"/>
                  </a:moveTo>
                  <a:cubicBezTo>
                    <a:pt x="0" y="25"/>
                    <a:pt x="23" y="3"/>
                    <a:pt x="26" y="1"/>
                  </a:cubicBezTo>
                  <a:cubicBezTo>
                    <a:pt x="30" y="0"/>
                    <a:pt x="12" y="18"/>
                    <a:pt x="2" y="43"/>
                  </a:cubicBezTo>
                  <a:lnTo>
                    <a:pt x="0" y="25"/>
                  </a:ln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2" name="Freeform 64"/>
            <p:cNvSpPr>
              <a:spLocks/>
            </p:cNvSpPr>
            <p:nvPr/>
          </p:nvSpPr>
          <p:spPr bwMode="auto">
            <a:xfrm>
              <a:off x="2782" y="916"/>
              <a:ext cx="36" cy="54"/>
            </a:xfrm>
            <a:custGeom>
              <a:avLst/>
              <a:gdLst>
                <a:gd name="T0" fmla="*/ 0 w 44"/>
                <a:gd name="T1" fmla="*/ 2 h 65"/>
                <a:gd name="T2" fmla="*/ 34 w 44"/>
                <a:gd name="T3" fmla="*/ 32 h 65"/>
                <a:gd name="T4" fmla="*/ 3 w 44"/>
                <a:gd name="T5" fmla="*/ 62 h 65"/>
                <a:gd name="T6" fmla="*/ 37 w 44"/>
                <a:gd name="T7" fmla="*/ 54 h 65"/>
                <a:gd name="T8" fmla="*/ 44 w 44"/>
                <a:gd name="T9" fmla="*/ 31 h 65"/>
                <a:gd name="T10" fmla="*/ 0 w 44"/>
                <a:gd name="T11" fmla="*/ 2 h 65"/>
              </a:gdLst>
              <a:ahLst/>
              <a:cxnLst>
                <a:cxn ang="0">
                  <a:pos x="T0" y="T1"/>
                </a:cxn>
                <a:cxn ang="0">
                  <a:pos x="T2" y="T3"/>
                </a:cxn>
                <a:cxn ang="0">
                  <a:pos x="T4" y="T5"/>
                </a:cxn>
                <a:cxn ang="0">
                  <a:pos x="T6" y="T7"/>
                </a:cxn>
                <a:cxn ang="0">
                  <a:pos x="T8" y="T9"/>
                </a:cxn>
                <a:cxn ang="0">
                  <a:pos x="T10" y="T11"/>
                </a:cxn>
              </a:cxnLst>
              <a:rect l="0" t="0" r="r" b="b"/>
              <a:pathLst>
                <a:path w="44" h="65">
                  <a:moveTo>
                    <a:pt x="0" y="2"/>
                  </a:moveTo>
                  <a:cubicBezTo>
                    <a:pt x="0" y="5"/>
                    <a:pt x="33" y="11"/>
                    <a:pt x="34" y="32"/>
                  </a:cubicBezTo>
                  <a:cubicBezTo>
                    <a:pt x="36" y="55"/>
                    <a:pt x="3" y="59"/>
                    <a:pt x="3" y="62"/>
                  </a:cubicBezTo>
                  <a:cubicBezTo>
                    <a:pt x="3" y="64"/>
                    <a:pt x="26" y="65"/>
                    <a:pt x="37" y="54"/>
                  </a:cubicBezTo>
                  <a:cubicBezTo>
                    <a:pt x="42" y="48"/>
                    <a:pt x="44" y="40"/>
                    <a:pt x="44" y="31"/>
                  </a:cubicBezTo>
                  <a:cubicBezTo>
                    <a:pt x="43" y="8"/>
                    <a:pt x="1" y="0"/>
                    <a:pt x="0" y="2"/>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65"/>
            <p:cNvSpPr>
              <a:spLocks/>
            </p:cNvSpPr>
            <p:nvPr/>
          </p:nvSpPr>
          <p:spPr bwMode="auto">
            <a:xfrm>
              <a:off x="2523" y="814"/>
              <a:ext cx="203" cy="174"/>
            </a:xfrm>
            <a:custGeom>
              <a:avLst/>
              <a:gdLst>
                <a:gd name="T0" fmla="*/ 177 w 247"/>
                <a:gd name="T1" fmla="*/ 188 h 212"/>
                <a:gd name="T2" fmla="*/ 239 w 247"/>
                <a:gd name="T3" fmla="*/ 42 h 212"/>
                <a:gd name="T4" fmla="*/ 157 w 247"/>
                <a:gd name="T5" fmla="*/ 174 h 212"/>
                <a:gd name="T6" fmla="*/ 0 w 247"/>
                <a:gd name="T7" fmla="*/ 0 h 212"/>
                <a:gd name="T8" fmla="*/ 14 w 247"/>
                <a:gd name="T9" fmla="*/ 74 h 212"/>
                <a:gd name="T10" fmla="*/ 177 w 247"/>
                <a:gd name="T11" fmla="*/ 188 h 212"/>
              </a:gdLst>
              <a:ahLst/>
              <a:cxnLst>
                <a:cxn ang="0">
                  <a:pos x="T0" y="T1"/>
                </a:cxn>
                <a:cxn ang="0">
                  <a:pos x="T2" y="T3"/>
                </a:cxn>
                <a:cxn ang="0">
                  <a:pos x="T4" y="T5"/>
                </a:cxn>
                <a:cxn ang="0">
                  <a:pos x="T6" y="T7"/>
                </a:cxn>
                <a:cxn ang="0">
                  <a:pos x="T8" y="T9"/>
                </a:cxn>
                <a:cxn ang="0">
                  <a:pos x="T10" y="T11"/>
                </a:cxn>
              </a:cxnLst>
              <a:rect l="0" t="0" r="r" b="b"/>
              <a:pathLst>
                <a:path w="247" h="212">
                  <a:moveTo>
                    <a:pt x="177" y="188"/>
                  </a:moveTo>
                  <a:cubicBezTo>
                    <a:pt x="224" y="169"/>
                    <a:pt x="247" y="109"/>
                    <a:pt x="239" y="42"/>
                  </a:cubicBezTo>
                  <a:cubicBezTo>
                    <a:pt x="230" y="100"/>
                    <a:pt x="206" y="171"/>
                    <a:pt x="157" y="174"/>
                  </a:cubicBezTo>
                  <a:cubicBezTo>
                    <a:pt x="66" y="181"/>
                    <a:pt x="19" y="86"/>
                    <a:pt x="0" y="0"/>
                  </a:cubicBezTo>
                  <a:cubicBezTo>
                    <a:pt x="0" y="24"/>
                    <a:pt x="5" y="49"/>
                    <a:pt x="14" y="74"/>
                  </a:cubicBezTo>
                  <a:cubicBezTo>
                    <a:pt x="45" y="161"/>
                    <a:pt x="118" y="212"/>
                    <a:pt x="177" y="18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66"/>
            <p:cNvSpPr>
              <a:spLocks/>
            </p:cNvSpPr>
            <p:nvPr/>
          </p:nvSpPr>
          <p:spPr bwMode="auto">
            <a:xfrm>
              <a:off x="2783" y="925"/>
              <a:ext cx="23" cy="25"/>
            </a:xfrm>
            <a:custGeom>
              <a:avLst/>
              <a:gdLst>
                <a:gd name="T0" fmla="*/ 0 w 28"/>
                <a:gd name="T1" fmla="*/ 0 h 30"/>
                <a:gd name="T2" fmla="*/ 25 w 28"/>
                <a:gd name="T3" fmla="*/ 15 h 30"/>
                <a:gd name="T4" fmla="*/ 25 w 28"/>
                <a:gd name="T5" fmla="*/ 30 h 30"/>
                <a:gd name="T6" fmla="*/ 0 w 28"/>
                <a:gd name="T7" fmla="*/ 0 h 30"/>
              </a:gdLst>
              <a:ahLst/>
              <a:cxnLst>
                <a:cxn ang="0">
                  <a:pos x="T0" y="T1"/>
                </a:cxn>
                <a:cxn ang="0">
                  <a:pos x="T2" y="T3"/>
                </a:cxn>
                <a:cxn ang="0">
                  <a:pos x="T4" y="T5"/>
                </a:cxn>
                <a:cxn ang="0">
                  <a:pos x="T6" y="T7"/>
                </a:cxn>
              </a:cxnLst>
              <a:rect l="0" t="0" r="r" b="b"/>
              <a:pathLst>
                <a:path w="28" h="30">
                  <a:moveTo>
                    <a:pt x="0" y="0"/>
                  </a:moveTo>
                  <a:cubicBezTo>
                    <a:pt x="0" y="0"/>
                    <a:pt x="22" y="5"/>
                    <a:pt x="25" y="15"/>
                  </a:cubicBezTo>
                  <a:cubicBezTo>
                    <a:pt x="28" y="26"/>
                    <a:pt x="25" y="30"/>
                    <a:pt x="25" y="30"/>
                  </a:cubicBezTo>
                  <a:cubicBezTo>
                    <a:pt x="25" y="30"/>
                    <a:pt x="19" y="12"/>
                    <a:pt x="0" y="0"/>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67"/>
            <p:cNvSpPr>
              <a:spLocks/>
            </p:cNvSpPr>
            <p:nvPr/>
          </p:nvSpPr>
          <p:spPr bwMode="auto">
            <a:xfrm>
              <a:off x="2623" y="885"/>
              <a:ext cx="106" cy="109"/>
            </a:xfrm>
            <a:custGeom>
              <a:avLst/>
              <a:gdLst>
                <a:gd name="T0" fmla="*/ 127 w 129"/>
                <a:gd name="T1" fmla="*/ 2 h 132"/>
                <a:gd name="T2" fmla="*/ 87 w 129"/>
                <a:gd name="T3" fmla="*/ 85 h 132"/>
                <a:gd name="T4" fmla="*/ 3 w 129"/>
                <a:gd name="T5" fmla="*/ 113 h 132"/>
                <a:gd name="T6" fmla="*/ 92 w 129"/>
                <a:gd name="T7" fmla="*/ 90 h 132"/>
                <a:gd name="T8" fmla="*/ 127 w 129"/>
                <a:gd name="T9" fmla="*/ 2 h 132"/>
              </a:gdLst>
              <a:ahLst/>
              <a:cxnLst>
                <a:cxn ang="0">
                  <a:pos x="T0" y="T1"/>
                </a:cxn>
                <a:cxn ang="0">
                  <a:pos x="T2" y="T3"/>
                </a:cxn>
                <a:cxn ang="0">
                  <a:pos x="T4" y="T5"/>
                </a:cxn>
                <a:cxn ang="0">
                  <a:pos x="T6" y="T7"/>
                </a:cxn>
                <a:cxn ang="0">
                  <a:pos x="T8" y="T9"/>
                </a:cxn>
              </a:cxnLst>
              <a:rect l="0" t="0" r="r" b="b"/>
              <a:pathLst>
                <a:path w="129" h="132">
                  <a:moveTo>
                    <a:pt x="127" y="2"/>
                  </a:moveTo>
                  <a:cubicBezTo>
                    <a:pt x="124" y="0"/>
                    <a:pt x="121" y="47"/>
                    <a:pt x="87" y="85"/>
                  </a:cubicBezTo>
                  <a:cubicBezTo>
                    <a:pt x="50" y="123"/>
                    <a:pt x="1" y="112"/>
                    <a:pt x="3" y="113"/>
                  </a:cubicBezTo>
                  <a:cubicBezTo>
                    <a:pt x="0" y="113"/>
                    <a:pt x="51" y="132"/>
                    <a:pt x="92" y="90"/>
                  </a:cubicBezTo>
                  <a:cubicBezTo>
                    <a:pt x="129" y="48"/>
                    <a:pt x="125" y="0"/>
                    <a:pt x="127" y="2"/>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68"/>
            <p:cNvSpPr>
              <a:spLocks/>
            </p:cNvSpPr>
            <p:nvPr/>
          </p:nvSpPr>
          <p:spPr bwMode="auto">
            <a:xfrm>
              <a:off x="2788" y="865"/>
              <a:ext cx="125" cy="88"/>
            </a:xfrm>
            <a:custGeom>
              <a:avLst/>
              <a:gdLst>
                <a:gd name="T0" fmla="*/ 0 w 152"/>
                <a:gd name="T1" fmla="*/ 2 h 108"/>
                <a:gd name="T2" fmla="*/ 60 w 152"/>
                <a:gd name="T3" fmla="*/ 72 h 108"/>
                <a:gd name="T4" fmla="*/ 149 w 152"/>
                <a:gd name="T5" fmla="*/ 77 h 108"/>
                <a:gd name="T6" fmla="*/ 56 w 152"/>
                <a:gd name="T7" fmla="*/ 78 h 108"/>
                <a:gd name="T8" fmla="*/ 0 w 152"/>
                <a:gd name="T9" fmla="*/ 2 h 108"/>
              </a:gdLst>
              <a:ahLst/>
              <a:cxnLst>
                <a:cxn ang="0">
                  <a:pos x="T0" y="T1"/>
                </a:cxn>
                <a:cxn ang="0">
                  <a:pos x="T2" y="T3"/>
                </a:cxn>
                <a:cxn ang="0">
                  <a:pos x="T4" y="T5"/>
                </a:cxn>
                <a:cxn ang="0">
                  <a:pos x="T6" y="T7"/>
                </a:cxn>
                <a:cxn ang="0">
                  <a:pos x="T8" y="T9"/>
                </a:cxn>
              </a:cxnLst>
              <a:rect l="0" t="0" r="r" b="b"/>
              <a:pathLst>
                <a:path w="152" h="108">
                  <a:moveTo>
                    <a:pt x="0" y="2"/>
                  </a:moveTo>
                  <a:cubicBezTo>
                    <a:pt x="2" y="0"/>
                    <a:pt x="17" y="44"/>
                    <a:pt x="60" y="72"/>
                  </a:cubicBezTo>
                  <a:cubicBezTo>
                    <a:pt x="105" y="99"/>
                    <a:pt x="150" y="76"/>
                    <a:pt x="149" y="77"/>
                  </a:cubicBezTo>
                  <a:cubicBezTo>
                    <a:pt x="152" y="77"/>
                    <a:pt x="107" y="108"/>
                    <a:pt x="56" y="78"/>
                  </a:cubicBezTo>
                  <a:cubicBezTo>
                    <a:pt x="10" y="47"/>
                    <a:pt x="1" y="0"/>
                    <a:pt x="0" y="2"/>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00" name="TextBox 99"/>
          <p:cNvSpPr txBox="1"/>
          <p:nvPr/>
        </p:nvSpPr>
        <p:spPr>
          <a:xfrm>
            <a:off x="5787991" y="5146440"/>
            <a:ext cx="1836561" cy="584775"/>
          </a:xfrm>
          <a:prstGeom prst="rect">
            <a:avLst/>
          </a:prstGeom>
          <a:noFill/>
        </p:spPr>
        <p:txBody>
          <a:bodyPr wrap="square" rtlCol="0">
            <a:spAutoFit/>
          </a:bodyPr>
          <a:lstStyle/>
          <a:p>
            <a:pPr algn="ctr"/>
            <a:r>
              <a:rPr lang="sl-SI" sz="3200" dirty="0">
                <a:solidFill>
                  <a:srgbClr val="488CA7"/>
                </a:solidFill>
                <a:latin typeface="Arial" panose="020B0604020202020204" pitchFamily="34" charset="0"/>
                <a:cs typeface="Arial" panose="020B0604020202020204" pitchFamily="34" charset="0"/>
              </a:rPr>
              <a:t>Velikost</a:t>
            </a:r>
            <a:endParaRPr lang="nl-BE" sz="3200" dirty="0">
              <a:solidFill>
                <a:srgbClr val="488CA7"/>
              </a:solidFill>
              <a:latin typeface="Arial" panose="020B0604020202020204" pitchFamily="34" charset="0"/>
              <a:cs typeface="Arial" panose="020B0604020202020204" pitchFamily="34" charset="0"/>
            </a:endParaRPr>
          </a:p>
        </p:txBody>
      </p:sp>
      <p:sp>
        <p:nvSpPr>
          <p:cNvPr id="101" name="TextBox 100"/>
          <p:cNvSpPr txBox="1"/>
          <p:nvPr/>
        </p:nvSpPr>
        <p:spPr>
          <a:xfrm>
            <a:off x="1051281" y="4370372"/>
            <a:ext cx="1836561" cy="584775"/>
          </a:xfrm>
          <a:prstGeom prst="rect">
            <a:avLst/>
          </a:prstGeom>
          <a:noFill/>
        </p:spPr>
        <p:txBody>
          <a:bodyPr wrap="square" rtlCol="0">
            <a:spAutoFit/>
          </a:bodyPr>
          <a:lstStyle/>
          <a:p>
            <a:pPr algn="ctr"/>
            <a:r>
              <a:rPr lang="sl-SI" sz="3200" dirty="0">
                <a:solidFill>
                  <a:srgbClr val="488CA7"/>
                </a:solidFill>
                <a:latin typeface="Arial" panose="020B0604020202020204" pitchFamily="34" charset="0"/>
                <a:cs typeface="Arial" panose="020B0604020202020204" pitchFamily="34" charset="0"/>
              </a:rPr>
              <a:t>Oblika</a:t>
            </a:r>
            <a:endParaRPr lang="nl-BE" sz="32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49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p:cTn id="7" dur="500" fill="hold"/>
                                        <p:tgtEl>
                                          <p:spTgt spid="304"/>
                                        </p:tgtEl>
                                        <p:attrNameLst>
                                          <p:attrName>ppt_w</p:attrName>
                                        </p:attrNameLst>
                                      </p:cBhvr>
                                      <p:tavLst>
                                        <p:tav tm="0">
                                          <p:val>
                                            <p:fltVal val="0"/>
                                          </p:val>
                                        </p:tav>
                                        <p:tav tm="100000">
                                          <p:val>
                                            <p:strVal val="#ppt_w"/>
                                          </p:val>
                                        </p:tav>
                                      </p:tavLst>
                                    </p:anim>
                                    <p:anim calcmode="lin" valueType="num">
                                      <p:cBhvr>
                                        <p:cTn id="8" dur="500" fill="hold"/>
                                        <p:tgtEl>
                                          <p:spTgt spid="304"/>
                                        </p:tgtEl>
                                        <p:attrNameLst>
                                          <p:attrName>ppt_h</p:attrName>
                                        </p:attrNameLst>
                                      </p:cBhvr>
                                      <p:tavLst>
                                        <p:tav tm="0">
                                          <p:val>
                                            <p:fltVal val="0"/>
                                          </p:val>
                                        </p:tav>
                                        <p:tav tm="100000">
                                          <p:val>
                                            <p:strVal val="#ppt_h"/>
                                          </p:val>
                                        </p:tav>
                                      </p:tavLst>
                                    </p:anim>
                                    <p:animEffect transition="in" filter="fade">
                                      <p:cBhvr>
                                        <p:cTn id="9" dur="500"/>
                                        <p:tgtEl>
                                          <p:spTgt spid="30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wipe(down)">
                                      <p:cBhvr>
                                        <p:cTn id="16" dur="11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5694907" y="312738"/>
            <a:ext cx="2185988" cy="6326188"/>
            <a:chOff x="5694907" y="312738"/>
            <a:chExt cx="2185988" cy="6326188"/>
          </a:xfrm>
        </p:grpSpPr>
        <p:grpSp>
          <p:nvGrpSpPr>
            <p:cNvPr id="3" name="Group 4"/>
            <p:cNvGrpSpPr>
              <a:grpSpLocks noChangeAspect="1"/>
            </p:cNvGrpSpPr>
            <p:nvPr/>
          </p:nvGrpSpPr>
          <p:grpSpPr bwMode="auto">
            <a:xfrm>
              <a:off x="5694907" y="312738"/>
              <a:ext cx="2185988" cy="6326188"/>
              <a:chOff x="662" y="197"/>
              <a:chExt cx="1377" cy="3985"/>
            </a:xfrm>
          </p:grpSpPr>
          <p:sp>
            <p:nvSpPr>
              <p:cNvPr id="29"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71" name="Group 4"/>
            <p:cNvGrpSpPr>
              <a:grpSpLocks noChangeAspect="1"/>
            </p:cNvGrpSpPr>
            <p:nvPr/>
          </p:nvGrpSpPr>
          <p:grpSpPr bwMode="auto">
            <a:xfrm flipH="1">
              <a:off x="6801183" y="2736767"/>
              <a:ext cx="396384" cy="519731"/>
              <a:chOff x="628" y="481"/>
              <a:chExt cx="2061" cy="2736"/>
            </a:xfrm>
          </p:grpSpPr>
          <p:sp>
            <p:nvSpPr>
              <p:cNvPr id="375"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40" name="Group 4"/>
            <p:cNvGrpSpPr>
              <a:grpSpLocks noChangeAspect="1"/>
            </p:cNvGrpSpPr>
            <p:nvPr/>
          </p:nvGrpSpPr>
          <p:grpSpPr bwMode="auto">
            <a:xfrm>
              <a:off x="6296887" y="2793138"/>
              <a:ext cx="394408" cy="519731"/>
              <a:chOff x="628" y="481"/>
              <a:chExt cx="2061" cy="2736"/>
            </a:xfrm>
          </p:grpSpPr>
          <p:sp>
            <p:nvSpPr>
              <p:cNvPr id="44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7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8" name="Group 4"/>
          <p:cNvGrpSpPr>
            <a:grpSpLocks noChangeAspect="1"/>
          </p:cNvGrpSpPr>
          <p:nvPr/>
        </p:nvGrpSpPr>
        <p:grpSpPr bwMode="auto">
          <a:xfrm>
            <a:off x="842041" y="2608951"/>
            <a:ext cx="1708268" cy="1933728"/>
            <a:chOff x="272" y="481"/>
            <a:chExt cx="2417" cy="2736"/>
          </a:xfrm>
        </p:grpSpPr>
        <p:sp>
          <p:nvSpPr>
            <p:cNvPr id="229" name="Freeform 228"/>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7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8" name="Group 11"/>
          <p:cNvGrpSpPr>
            <a:grpSpLocks noChangeAspect="1"/>
          </p:cNvGrpSpPr>
          <p:nvPr/>
        </p:nvGrpSpPr>
        <p:grpSpPr bwMode="auto">
          <a:xfrm>
            <a:off x="5733208" y="266700"/>
            <a:ext cx="2116450" cy="6426200"/>
            <a:chOff x="3878" y="136"/>
            <a:chExt cx="1377" cy="4181"/>
          </a:xfrm>
          <a:solidFill>
            <a:schemeClr val="accent4"/>
          </a:solidFill>
        </p:grpSpPr>
        <p:sp>
          <p:nvSpPr>
            <p:cNvPr id="300"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02" name="Group 4"/>
          <p:cNvGrpSpPr>
            <a:grpSpLocks noChangeAspect="1"/>
          </p:cNvGrpSpPr>
          <p:nvPr/>
        </p:nvGrpSpPr>
        <p:grpSpPr bwMode="auto">
          <a:xfrm flipH="1">
            <a:off x="2873883" y="2602590"/>
            <a:ext cx="1729542" cy="1933728"/>
            <a:chOff x="272" y="481"/>
            <a:chExt cx="2417" cy="2736"/>
          </a:xfrm>
        </p:grpSpPr>
        <p:sp>
          <p:nvSpPr>
            <p:cNvPr id="303" name="Freeform 30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4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97" name="TextBox 296"/>
          <p:cNvSpPr txBox="1"/>
          <p:nvPr/>
        </p:nvSpPr>
        <p:spPr>
          <a:xfrm>
            <a:off x="556261" y="4651314"/>
            <a:ext cx="4414660" cy="1323439"/>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Kaj vse</a:t>
            </a:r>
            <a:r>
              <a:rPr lang="nl-BE" sz="4000" dirty="0">
                <a:solidFill>
                  <a:srgbClr val="488CA7"/>
                </a:solidFill>
                <a:latin typeface="Arial" panose="020B0604020202020204" pitchFamily="34" charset="0"/>
                <a:cs typeface="Arial" panose="020B0604020202020204" pitchFamily="34" charset="0"/>
              </a:rPr>
              <a:t> </a:t>
            </a:r>
            <a:r>
              <a:rPr lang="sl-SI" sz="4000" dirty="0">
                <a:solidFill>
                  <a:schemeClr val="accent3"/>
                </a:solidFill>
                <a:latin typeface="Arial" panose="020B0604020202020204" pitchFamily="34" charset="0"/>
                <a:cs typeface="Arial" panose="020B0604020202020204" pitchFamily="34" charset="0"/>
              </a:rPr>
              <a:t>ledvice</a:t>
            </a:r>
            <a:r>
              <a:rPr lang="nl-BE" sz="4000" dirty="0">
                <a:solidFill>
                  <a:srgbClr val="488CA7"/>
                </a:solidFill>
                <a:latin typeface="Arial" panose="020B0604020202020204" pitchFamily="34" charset="0"/>
                <a:cs typeface="Arial" panose="020B0604020202020204" pitchFamily="34" charset="0"/>
              </a:rPr>
              <a:t> </a:t>
            </a:r>
            <a:br>
              <a:rPr lang="nl-BE" sz="4000" dirty="0">
                <a:solidFill>
                  <a:srgbClr val="488CA7"/>
                </a:solidFill>
                <a:latin typeface="Arial" panose="020B0604020202020204" pitchFamily="34" charset="0"/>
                <a:cs typeface="Arial" panose="020B0604020202020204" pitchFamily="34" charset="0"/>
              </a:rPr>
            </a:br>
            <a:r>
              <a:rPr lang="sl-SI" sz="4000" dirty="0">
                <a:solidFill>
                  <a:srgbClr val="488CA7"/>
                </a:solidFill>
                <a:latin typeface="Arial" panose="020B0604020202020204" pitchFamily="34" charset="0"/>
                <a:cs typeface="Arial" panose="020B0604020202020204" pitchFamily="34" charset="0"/>
              </a:rPr>
              <a:t>počnejo</a:t>
            </a:r>
            <a:r>
              <a:rPr lang="nl-BE" sz="4000" dirty="0">
                <a:solidFill>
                  <a:srgbClr val="488CA7"/>
                </a:solidFill>
                <a:latin typeface="Arial" panose="020B0604020202020204" pitchFamily="34" charset="0"/>
                <a:cs typeface="Arial" panose="020B0604020202020204" pitchFamily="34" charset="0"/>
              </a:rPr>
              <a:t>!</a:t>
            </a:r>
          </a:p>
        </p:txBody>
      </p:sp>
      <p:sp>
        <p:nvSpPr>
          <p:cNvPr id="9" name="Freeform 9"/>
          <p:cNvSpPr>
            <a:spLocks noEditPoints="1"/>
          </p:cNvSpPr>
          <p:nvPr/>
        </p:nvSpPr>
        <p:spPr bwMode="auto">
          <a:xfrm rot="20909034">
            <a:off x="2342096" y="723568"/>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424646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1" name="Group 6240"/>
          <p:cNvGrpSpPr/>
          <p:nvPr/>
        </p:nvGrpSpPr>
        <p:grpSpPr>
          <a:xfrm>
            <a:off x="670192" y="2161989"/>
            <a:ext cx="1412686" cy="4152907"/>
            <a:chOff x="518135" y="276225"/>
            <a:chExt cx="2185988" cy="6426200"/>
          </a:xfrm>
        </p:grpSpPr>
        <p:grpSp>
          <p:nvGrpSpPr>
            <p:cNvPr id="870" name="Group 4"/>
            <p:cNvGrpSpPr>
              <a:grpSpLocks noChangeAspect="1"/>
            </p:cNvGrpSpPr>
            <p:nvPr/>
          </p:nvGrpSpPr>
          <p:grpSpPr bwMode="auto">
            <a:xfrm>
              <a:off x="518135" y="322263"/>
              <a:ext cx="2185988" cy="6326188"/>
              <a:chOff x="662" y="197"/>
              <a:chExt cx="1377" cy="3985"/>
            </a:xfrm>
          </p:grpSpPr>
          <p:sp>
            <p:nvSpPr>
              <p:cNvPr id="871"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2"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75" name="Group 11"/>
            <p:cNvGrpSpPr>
              <a:grpSpLocks noChangeAspect="1"/>
            </p:cNvGrpSpPr>
            <p:nvPr/>
          </p:nvGrpSpPr>
          <p:grpSpPr bwMode="auto">
            <a:xfrm>
              <a:off x="556436" y="276225"/>
              <a:ext cx="2116450" cy="6426200"/>
              <a:chOff x="3878" y="136"/>
              <a:chExt cx="1377" cy="4181"/>
            </a:xfrm>
            <a:solidFill>
              <a:schemeClr val="accent4"/>
            </a:solidFill>
          </p:grpSpPr>
          <p:sp>
            <p:nvSpPr>
              <p:cNvPr id="876"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7"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6226" name="Group 6225"/>
          <p:cNvGrpSpPr/>
          <p:nvPr/>
        </p:nvGrpSpPr>
        <p:grpSpPr>
          <a:xfrm>
            <a:off x="3736023" y="2840417"/>
            <a:ext cx="1770290" cy="2453518"/>
            <a:chOff x="5330826" y="831850"/>
            <a:chExt cx="1196975" cy="1658938"/>
          </a:xfrm>
        </p:grpSpPr>
        <p:sp>
          <p:nvSpPr>
            <p:cNvPr id="6192" name="Freeform 169"/>
            <p:cNvSpPr>
              <a:spLocks noEditPoints="1"/>
            </p:cNvSpPr>
            <p:nvPr/>
          </p:nvSpPr>
          <p:spPr bwMode="auto">
            <a:xfrm>
              <a:off x="5484814" y="920750"/>
              <a:ext cx="306388" cy="133350"/>
            </a:xfrm>
            <a:custGeom>
              <a:avLst/>
              <a:gdLst>
                <a:gd name="T0" fmla="*/ 168 w 168"/>
                <a:gd name="T1" fmla="*/ 9 h 73"/>
                <a:gd name="T2" fmla="*/ 165 w 168"/>
                <a:gd name="T3" fmla="*/ 14 h 73"/>
                <a:gd name="T4" fmla="*/ 163 w 168"/>
                <a:gd name="T5" fmla="*/ 17 h 73"/>
                <a:gd name="T6" fmla="*/ 164 w 168"/>
                <a:gd name="T7" fmla="*/ 39 h 73"/>
                <a:gd name="T8" fmla="*/ 165 w 168"/>
                <a:gd name="T9" fmla="*/ 49 h 73"/>
                <a:gd name="T10" fmla="*/ 167 w 168"/>
                <a:gd name="T11" fmla="*/ 60 h 73"/>
                <a:gd name="T12" fmla="*/ 162 w 168"/>
                <a:gd name="T13" fmla="*/ 66 h 73"/>
                <a:gd name="T14" fmla="*/ 149 w 168"/>
                <a:gd name="T15" fmla="*/ 40 h 73"/>
                <a:gd name="T16" fmla="*/ 143 w 168"/>
                <a:gd name="T17" fmla="*/ 14 h 73"/>
                <a:gd name="T18" fmla="*/ 155 w 168"/>
                <a:gd name="T19" fmla="*/ 4 h 73"/>
                <a:gd name="T20" fmla="*/ 168 w 168"/>
                <a:gd name="T21" fmla="*/ 9 h 73"/>
                <a:gd name="T22" fmla="*/ 33 w 168"/>
                <a:gd name="T23" fmla="*/ 4 h 73"/>
                <a:gd name="T24" fmla="*/ 70 w 168"/>
                <a:gd name="T25" fmla="*/ 10 h 73"/>
                <a:gd name="T26" fmla="*/ 75 w 168"/>
                <a:gd name="T27" fmla="*/ 20 h 73"/>
                <a:gd name="T28" fmla="*/ 63 w 168"/>
                <a:gd name="T29" fmla="*/ 51 h 73"/>
                <a:gd name="T30" fmla="*/ 12 w 168"/>
                <a:gd name="T31" fmla="*/ 73 h 73"/>
                <a:gd name="T32" fmla="*/ 1 w 168"/>
                <a:gd name="T33" fmla="*/ 69 h 73"/>
                <a:gd name="T34" fmla="*/ 0 w 168"/>
                <a:gd name="T35" fmla="*/ 65 h 73"/>
                <a:gd name="T36" fmla="*/ 3 w 168"/>
                <a:gd name="T37" fmla="*/ 54 h 73"/>
                <a:gd name="T38" fmla="*/ 7 w 168"/>
                <a:gd name="T39" fmla="*/ 41 h 73"/>
                <a:gd name="T40" fmla="*/ 8 w 168"/>
                <a:gd name="T41" fmla="*/ 17 h 73"/>
                <a:gd name="T42" fmla="*/ 10 w 168"/>
                <a:gd name="T43" fmla="*/ 5 h 73"/>
                <a:gd name="T44" fmla="*/ 33 w 168"/>
                <a:gd name="T4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73">
                  <a:moveTo>
                    <a:pt x="168" y="9"/>
                  </a:moveTo>
                  <a:cubicBezTo>
                    <a:pt x="168" y="10"/>
                    <a:pt x="167" y="11"/>
                    <a:pt x="165" y="14"/>
                  </a:cubicBezTo>
                  <a:cubicBezTo>
                    <a:pt x="164" y="16"/>
                    <a:pt x="163" y="17"/>
                    <a:pt x="163" y="17"/>
                  </a:cubicBezTo>
                  <a:cubicBezTo>
                    <a:pt x="163" y="19"/>
                    <a:pt x="163" y="26"/>
                    <a:pt x="164" y="39"/>
                  </a:cubicBezTo>
                  <a:cubicBezTo>
                    <a:pt x="164" y="39"/>
                    <a:pt x="164" y="43"/>
                    <a:pt x="165" y="49"/>
                  </a:cubicBezTo>
                  <a:cubicBezTo>
                    <a:pt x="167" y="55"/>
                    <a:pt x="167" y="59"/>
                    <a:pt x="167" y="60"/>
                  </a:cubicBezTo>
                  <a:cubicBezTo>
                    <a:pt x="167" y="64"/>
                    <a:pt x="165" y="66"/>
                    <a:pt x="162" y="66"/>
                  </a:cubicBezTo>
                  <a:cubicBezTo>
                    <a:pt x="158" y="66"/>
                    <a:pt x="154" y="57"/>
                    <a:pt x="149" y="40"/>
                  </a:cubicBezTo>
                  <a:cubicBezTo>
                    <a:pt x="145" y="23"/>
                    <a:pt x="143" y="14"/>
                    <a:pt x="143" y="14"/>
                  </a:cubicBezTo>
                  <a:cubicBezTo>
                    <a:pt x="143" y="8"/>
                    <a:pt x="147" y="5"/>
                    <a:pt x="155" y="4"/>
                  </a:cubicBezTo>
                  <a:cubicBezTo>
                    <a:pt x="164" y="2"/>
                    <a:pt x="168" y="4"/>
                    <a:pt x="168" y="9"/>
                  </a:cubicBezTo>
                  <a:close/>
                  <a:moveTo>
                    <a:pt x="33" y="4"/>
                  </a:moveTo>
                  <a:cubicBezTo>
                    <a:pt x="54" y="6"/>
                    <a:pt x="66" y="8"/>
                    <a:pt x="70" y="10"/>
                  </a:cubicBezTo>
                  <a:cubicBezTo>
                    <a:pt x="74" y="12"/>
                    <a:pt x="75" y="15"/>
                    <a:pt x="75" y="20"/>
                  </a:cubicBezTo>
                  <a:cubicBezTo>
                    <a:pt x="75" y="31"/>
                    <a:pt x="71" y="41"/>
                    <a:pt x="63" y="51"/>
                  </a:cubicBezTo>
                  <a:cubicBezTo>
                    <a:pt x="52" y="65"/>
                    <a:pt x="35" y="73"/>
                    <a:pt x="12" y="73"/>
                  </a:cubicBezTo>
                  <a:cubicBezTo>
                    <a:pt x="6" y="73"/>
                    <a:pt x="3" y="71"/>
                    <a:pt x="1" y="69"/>
                  </a:cubicBezTo>
                  <a:cubicBezTo>
                    <a:pt x="1" y="67"/>
                    <a:pt x="0" y="66"/>
                    <a:pt x="0" y="65"/>
                  </a:cubicBezTo>
                  <a:cubicBezTo>
                    <a:pt x="0" y="65"/>
                    <a:pt x="1" y="61"/>
                    <a:pt x="3" y="54"/>
                  </a:cubicBezTo>
                  <a:cubicBezTo>
                    <a:pt x="5" y="47"/>
                    <a:pt x="7" y="43"/>
                    <a:pt x="7" y="41"/>
                  </a:cubicBezTo>
                  <a:cubicBezTo>
                    <a:pt x="8" y="32"/>
                    <a:pt x="9" y="24"/>
                    <a:pt x="8" y="17"/>
                  </a:cubicBezTo>
                  <a:cubicBezTo>
                    <a:pt x="8" y="11"/>
                    <a:pt x="9" y="7"/>
                    <a:pt x="10" y="5"/>
                  </a:cubicBezTo>
                  <a:cubicBezTo>
                    <a:pt x="13" y="0"/>
                    <a:pt x="21" y="0"/>
                    <a:pt x="33" y="4"/>
                  </a:cubicBezTo>
                  <a:close/>
                </a:path>
              </a:pathLst>
            </a:custGeom>
            <a:solidFill>
              <a:srgbClr val="737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3" name="Freeform 170"/>
            <p:cNvSpPr>
              <a:spLocks noEditPoints="1"/>
            </p:cNvSpPr>
            <p:nvPr/>
          </p:nvSpPr>
          <p:spPr bwMode="auto">
            <a:xfrm>
              <a:off x="5492751" y="858838"/>
              <a:ext cx="303213" cy="74613"/>
            </a:xfrm>
            <a:custGeom>
              <a:avLst/>
              <a:gdLst>
                <a:gd name="T0" fmla="*/ 167 w 167"/>
                <a:gd name="T1" fmla="*/ 28 h 41"/>
                <a:gd name="T2" fmla="*/ 156 w 167"/>
                <a:gd name="T3" fmla="*/ 36 h 41"/>
                <a:gd name="T4" fmla="*/ 125 w 167"/>
                <a:gd name="T5" fmla="*/ 41 h 41"/>
                <a:gd name="T6" fmla="*/ 119 w 167"/>
                <a:gd name="T7" fmla="*/ 36 h 41"/>
                <a:gd name="T8" fmla="*/ 129 w 167"/>
                <a:gd name="T9" fmla="*/ 22 h 41"/>
                <a:gd name="T10" fmla="*/ 143 w 167"/>
                <a:gd name="T11" fmla="*/ 5 h 41"/>
                <a:gd name="T12" fmla="*/ 160 w 167"/>
                <a:gd name="T13" fmla="*/ 11 h 41"/>
                <a:gd name="T14" fmla="*/ 167 w 167"/>
                <a:gd name="T15" fmla="*/ 28 h 41"/>
                <a:gd name="T16" fmla="*/ 0 w 167"/>
                <a:gd name="T17" fmla="*/ 20 h 41"/>
                <a:gd name="T18" fmla="*/ 5 w 167"/>
                <a:gd name="T19" fmla="*/ 8 h 41"/>
                <a:gd name="T20" fmla="*/ 17 w 167"/>
                <a:gd name="T21" fmla="*/ 4 h 41"/>
                <a:gd name="T22" fmla="*/ 29 w 167"/>
                <a:gd name="T23" fmla="*/ 9 h 41"/>
                <a:gd name="T24" fmla="*/ 34 w 167"/>
                <a:gd name="T25" fmla="*/ 25 h 41"/>
                <a:gd name="T26" fmla="*/ 33 w 167"/>
                <a:gd name="T27" fmla="*/ 31 h 41"/>
                <a:gd name="T28" fmla="*/ 22 w 167"/>
                <a:gd name="T29" fmla="*/ 36 h 41"/>
                <a:gd name="T30" fmla="*/ 4 w 167"/>
                <a:gd name="T31" fmla="*/ 28 h 41"/>
                <a:gd name="T32" fmla="*/ 0 w 167"/>
                <a:gd name="T33" fmla="*/ 20 h 41"/>
                <a:gd name="T34" fmla="*/ 62 w 167"/>
                <a:gd name="T35" fmla="*/ 29 h 41"/>
                <a:gd name="T36" fmla="*/ 62 w 167"/>
                <a:gd name="T37" fmla="*/ 18 h 41"/>
                <a:gd name="T38" fmla="*/ 68 w 167"/>
                <a:gd name="T39" fmla="*/ 11 h 41"/>
                <a:gd name="T40" fmla="*/ 75 w 167"/>
                <a:gd name="T41" fmla="*/ 27 h 41"/>
                <a:gd name="T42" fmla="*/ 75 w 167"/>
                <a:gd name="T43" fmla="*/ 34 h 41"/>
                <a:gd name="T44" fmla="*/ 69 w 167"/>
                <a:gd name="T45" fmla="*/ 39 h 41"/>
                <a:gd name="T46" fmla="*/ 62 w 167"/>
                <a:gd name="T4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41">
                  <a:moveTo>
                    <a:pt x="167" y="28"/>
                  </a:moveTo>
                  <a:cubicBezTo>
                    <a:pt x="167" y="31"/>
                    <a:pt x="163" y="33"/>
                    <a:pt x="156" y="36"/>
                  </a:cubicBezTo>
                  <a:cubicBezTo>
                    <a:pt x="148" y="39"/>
                    <a:pt x="137" y="41"/>
                    <a:pt x="125" y="41"/>
                  </a:cubicBezTo>
                  <a:cubicBezTo>
                    <a:pt x="121" y="41"/>
                    <a:pt x="119" y="39"/>
                    <a:pt x="119" y="36"/>
                  </a:cubicBezTo>
                  <a:cubicBezTo>
                    <a:pt x="119" y="35"/>
                    <a:pt x="122" y="30"/>
                    <a:pt x="129" y="22"/>
                  </a:cubicBezTo>
                  <a:cubicBezTo>
                    <a:pt x="135" y="13"/>
                    <a:pt x="140" y="8"/>
                    <a:pt x="143" y="5"/>
                  </a:cubicBezTo>
                  <a:cubicBezTo>
                    <a:pt x="148" y="0"/>
                    <a:pt x="154" y="2"/>
                    <a:pt x="160" y="11"/>
                  </a:cubicBezTo>
                  <a:cubicBezTo>
                    <a:pt x="164" y="19"/>
                    <a:pt x="167" y="24"/>
                    <a:pt x="167" y="28"/>
                  </a:cubicBezTo>
                  <a:close/>
                  <a:moveTo>
                    <a:pt x="0" y="20"/>
                  </a:moveTo>
                  <a:cubicBezTo>
                    <a:pt x="0" y="15"/>
                    <a:pt x="2" y="11"/>
                    <a:pt x="5" y="8"/>
                  </a:cubicBezTo>
                  <a:cubicBezTo>
                    <a:pt x="9" y="5"/>
                    <a:pt x="13" y="4"/>
                    <a:pt x="17" y="4"/>
                  </a:cubicBezTo>
                  <a:cubicBezTo>
                    <a:pt x="22" y="4"/>
                    <a:pt x="26" y="6"/>
                    <a:pt x="29" y="9"/>
                  </a:cubicBezTo>
                  <a:cubicBezTo>
                    <a:pt x="33" y="13"/>
                    <a:pt x="34" y="18"/>
                    <a:pt x="34" y="25"/>
                  </a:cubicBezTo>
                  <a:cubicBezTo>
                    <a:pt x="34" y="27"/>
                    <a:pt x="34" y="29"/>
                    <a:pt x="33" y="31"/>
                  </a:cubicBezTo>
                  <a:cubicBezTo>
                    <a:pt x="31" y="34"/>
                    <a:pt x="27" y="36"/>
                    <a:pt x="22" y="36"/>
                  </a:cubicBezTo>
                  <a:cubicBezTo>
                    <a:pt x="14" y="36"/>
                    <a:pt x="8" y="33"/>
                    <a:pt x="4" y="28"/>
                  </a:cubicBezTo>
                  <a:cubicBezTo>
                    <a:pt x="1" y="25"/>
                    <a:pt x="0" y="22"/>
                    <a:pt x="0" y="20"/>
                  </a:cubicBezTo>
                  <a:close/>
                  <a:moveTo>
                    <a:pt x="62" y="29"/>
                  </a:moveTo>
                  <a:cubicBezTo>
                    <a:pt x="62" y="22"/>
                    <a:pt x="62" y="18"/>
                    <a:pt x="62" y="18"/>
                  </a:cubicBezTo>
                  <a:cubicBezTo>
                    <a:pt x="62" y="10"/>
                    <a:pt x="64" y="8"/>
                    <a:pt x="68" y="11"/>
                  </a:cubicBezTo>
                  <a:cubicBezTo>
                    <a:pt x="73" y="14"/>
                    <a:pt x="75" y="19"/>
                    <a:pt x="75" y="27"/>
                  </a:cubicBezTo>
                  <a:cubicBezTo>
                    <a:pt x="75" y="31"/>
                    <a:pt x="75" y="33"/>
                    <a:pt x="75" y="34"/>
                  </a:cubicBezTo>
                  <a:cubicBezTo>
                    <a:pt x="74" y="37"/>
                    <a:pt x="72" y="39"/>
                    <a:pt x="69" y="39"/>
                  </a:cubicBezTo>
                  <a:cubicBezTo>
                    <a:pt x="66" y="39"/>
                    <a:pt x="64" y="36"/>
                    <a:pt x="62" y="29"/>
                  </a:cubicBezTo>
                  <a:close/>
                </a:path>
              </a:pathLst>
            </a:custGeom>
            <a:solidFill>
              <a:srgbClr val="535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4" name="Freeform 171"/>
            <p:cNvSpPr>
              <a:spLocks/>
            </p:cNvSpPr>
            <p:nvPr/>
          </p:nvSpPr>
          <p:spPr bwMode="auto">
            <a:xfrm>
              <a:off x="5478464" y="860425"/>
              <a:ext cx="331788" cy="66675"/>
            </a:xfrm>
            <a:custGeom>
              <a:avLst/>
              <a:gdLst>
                <a:gd name="T0" fmla="*/ 161 w 183"/>
                <a:gd name="T1" fmla="*/ 7 h 37"/>
                <a:gd name="T2" fmla="*/ 168 w 183"/>
                <a:gd name="T3" fmla="*/ 3 h 37"/>
                <a:gd name="T4" fmla="*/ 174 w 183"/>
                <a:gd name="T5" fmla="*/ 6 h 37"/>
                <a:gd name="T6" fmla="*/ 183 w 183"/>
                <a:gd name="T7" fmla="*/ 23 h 37"/>
                <a:gd name="T8" fmla="*/ 168 w 183"/>
                <a:gd name="T9" fmla="*/ 32 h 37"/>
                <a:gd name="T10" fmla="*/ 140 w 183"/>
                <a:gd name="T11" fmla="*/ 37 h 37"/>
                <a:gd name="T12" fmla="*/ 67 w 183"/>
                <a:gd name="T13" fmla="*/ 37 h 37"/>
                <a:gd name="T14" fmla="*/ 6 w 183"/>
                <a:gd name="T15" fmla="*/ 28 h 37"/>
                <a:gd name="T16" fmla="*/ 0 w 183"/>
                <a:gd name="T17" fmla="*/ 22 h 37"/>
                <a:gd name="T18" fmla="*/ 0 w 183"/>
                <a:gd name="T19" fmla="*/ 16 h 37"/>
                <a:gd name="T20" fmla="*/ 12 w 183"/>
                <a:gd name="T21" fmla="*/ 0 h 37"/>
                <a:gd name="T22" fmla="*/ 12 w 183"/>
                <a:gd name="T23" fmla="*/ 2 h 37"/>
                <a:gd name="T24" fmla="*/ 19 w 183"/>
                <a:gd name="T25" fmla="*/ 8 h 37"/>
                <a:gd name="T26" fmla="*/ 38 w 183"/>
                <a:gd name="T27" fmla="*/ 12 h 37"/>
                <a:gd name="T28" fmla="*/ 69 w 183"/>
                <a:gd name="T29" fmla="*/ 12 h 37"/>
                <a:gd name="T30" fmla="*/ 71 w 183"/>
                <a:gd name="T31" fmla="*/ 13 h 37"/>
                <a:gd name="T32" fmla="*/ 123 w 183"/>
                <a:gd name="T33" fmla="*/ 13 h 37"/>
                <a:gd name="T34" fmla="*/ 161 w 183"/>
                <a:gd name="T35"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7">
                  <a:moveTo>
                    <a:pt x="161" y="7"/>
                  </a:moveTo>
                  <a:cubicBezTo>
                    <a:pt x="164" y="6"/>
                    <a:pt x="167" y="4"/>
                    <a:pt x="168" y="3"/>
                  </a:cubicBezTo>
                  <a:cubicBezTo>
                    <a:pt x="170" y="4"/>
                    <a:pt x="172" y="5"/>
                    <a:pt x="174" y="6"/>
                  </a:cubicBezTo>
                  <a:cubicBezTo>
                    <a:pt x="180" y="10"/>
                    <a:pt x="183" y="16"/>
                    <a:pt x="183" y="23"/>
                  </a:cubicBezTo>
                  <a:cubicBezTo>
                    <a:pt x="183" y="27"/>
                    <a:pt x="178" y="30"/>
                    <a:pt x="168" y="32"/>
                  </a:cubicBezTo>
                  <a:cubicBezTo>
                    <a:pt x="165" y="33"/>
                    <a:pt x="156" y="34"/>
                    <a:pt x="140" y="37"/>
                  </a:cubicBezTo>
                  <a:cubicBezTo>
                    <a:pt x="67" y="37"/>
                    <a:pt x="67" y="37"/>
                    <a:pt x="67" y="37"/>
                  </a:cubicBezTo>
                  <a:cubicBezTo>
                    <a:pt x="34" y="35"/>
                    <a:pt x="14" y="31"/>
                    <a:pt x="6" y="28"/>
                  </a:cubicBezTo>
                  <a:cubicBezTo>
                    <a:pt x="3" y="26"/>
                    <a:pt x="1" y="24"/>
                    <a:pt x="0" y="22"/>
                  </a:cubicBezTo>
                  <a:cubicBezTo>
                    <a:pt x="0" y="22"/>
                    <a:pt x="0" y="20"/>
                    <a:pt x="0" y="16"/>
                  </a:cubicBezTo>
                  <a:cubicBezTo>
                    <a:pt x="0" y="9"/>
                    <a:pt x="4" y="4"/>
                    <a:pt x="12" y="0"/>
                  </a:cubicBezTo>
                  <a:cubicBezTo>
                    <a:pt x="12" y="1"/>
                    <a:pt x="12" y="1"/>
                    <a:pt x="12" y="2"/>
                  </a:cubicBezTo>
                  <a:cubicBezTo>
                    <a:pt x="12" y="4"/>
                    <a:pt x="15" y="6"/>
                    <a:pt x="19" y="8"/>
                  </a:cubicBezTo>
                  <a:cubicBezTo>
                    <a:pt x="24" y="10"/>
                    <a:pt x="31" y="11"/>
                    <a:pt x="38" y="12"/>
                  </a:cubicBezTo>
                  <a:cubicBezTo>
                    <a:pt x="69" y="12"/>
                    <a:pt x="69" y="12"/>
                    <a:pt x="69" y="12"/>
                  </a:cubicBezTo>
                  <a:cubicBezTo>
                    <a:pt x="71" y="13"/>
                    <a:pt x="71" y="13"/>
                    <a:pt x="71" y="13"/>
                  </a:cubicBezTo>
                  <a:cubicBezTo>
                    <a:pt x="123" y="13"/>
                    <a:pt x="123" y="13"/>
                    <a:pt x="123" y="13"/>
                  </a:cubicBezTo>
                  <a:cubicBezTo>
                    <a:pt x="141" y="12"/>
                    <a:pt x="153" y="10"/>
                    <a:pt x="161"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5" name="Freeform 172"/>
            <p:cNvSpPr>
              <a:spLocks noEditPoints="1"/>
            </p:cNvSpPr>
            <p:nvPr/>
          </p:nvSpPr>
          <p:spPr bwMode="auto">
            <a:xfrm>
              <a:off x="5335589" y="836613"/>
              <a:ext cx="620713" cy="1647825"/>
            </a:xfrm>
            <a:custGeom>
              <a:avLst/>
              <a:gdLst>
                <a:gd name="T0" fmla="*/ 149 w 341"/>
                <a:gd name="T1" fmla="*/ 26 h 906"/>
                <a:gd name="T2" fmla="*/ 97 w 341"/>
                <a:gd name="T3" fmla="*/ 21 h 906"/>
                <a:gd name="T4" fmla="*/ 78 w 341"/>
                <a:gd name="T5" fmla="*/ 29 h 906"/>
                <a:gd name="T6" fmla="*/ 145 w 341"/>
                <a:gd name="T7" fmla="*/ 50 h 906"/>
                <a:gd name="T8" fmla="*/ 261 w 341"/>
                <a:gd name="T9" fmla="*/ 36 h 906"/>
                <a:gd name="T10" fmla="*/ 239 w 341"/>
                <a:gd name="T11" fmla="*/ 20 h 906"/>
                <a:gd name="T12" fmla="*/ 265 w 341"/>
                <a:gd name="T13" fmla="*/ 120 h 906"/>
                <a:gd name="T14" fmla="*/ 328 w 341"/>
                <a:gd name="T15" fmla="*/ 269 h 906"/>
                <a:gd name="T16" fmla="*/ 339 w 341"/>
                <a:gd name="T17" fmla="*/ 412 h 906"/>
                <a:gd name="T18" fmla="*/ 341 w 341"/>
                <a:gd name="T19" fmla="*/ 580 h 906"/>
                <a:gd name="T20" fmla="*/ 339 w 341"/>
                <a:gd name="T21" fmla="*/ 661 h 906"/>
                <a:gd name="T22" fmla="*/ 338 w 341"/>
                <a:gd name="T23" fmla="*/ 701 h 906"/>
                <a:gd name="T24" fmla="*/ 336 w 341"/>
                <a:gd name="T25" fmla="*/ 837 h 906"/>
                <a:gd name="T26" fmla="*/ 214 w 341"/>
                <a:gd name="T27" fmla="*/ 904 h 906"/>
                <a:gd name="T28" fmla="*/ 130 w 341"/>
                <a:gd name="T29" fmla="*/ 902 h 906"/>
                <a:gd name="T30" fmla="*/ 4 w 341"/>
                <a:gd name="T31" fmla="*/ 780 h 906"/>
                <a:gd name="T32" fmla="*/ 3 w 341"/>
                <a:gd name="T33" fmla="*/ 698 h 906"/>
                <a:gd name="T34" fmla="*/ 3 w 341"/>
                <a:gd name="T35" fmla="*/ 642 h 906"/>
                <a:gd name="T36" fmla="*/ 1 w 341"/>
                <a:gd name="T37" fmla="*/ 564 h 906"/>
                <a:gd name="T38" fmla="*/ 1 w 341"/>
                <a:gd name="T39" fmla="*/ 387 h 906"/>
                <a:gd name="T40" fmla="*/ 40 w 341"/>
                <a:gd name="T41" fmla="*/ 194 h 906"/>
                <a:gd name="T42" fmla="*/ 89 w 341"/>
                <a:gd name="T43" fmla="*/ 83 h 906"/>
                <a:gd name="T44" fmla="*/ 87 w 341"/>
                <a:gd name="T45" fmla="*/ 49 h 906"/>
                <a:gd name="T46" fmla="*/ 79 w 341"/>
                <a:gd name="T47" fmla="*/ 14 h 906"/>
                <a:gd name="T48" fmla="*/ 147 w 341"/>
                <a:gd name="T49" fmla="*/ 1 h 906"/>
                <a:gd name="T50" fmla="*/ 258 w 341"/>
                <a:gd name="T51" fmla="*/ 15 h 906"/>
                <a:gd name="T52" fmla="*/ 253 w 341"/>
                <a:gd name="T53" fmla="*/ 50 h 906"/>
                <a:gd name="T54" fmla="*/ 161 w 341"/>
                <a:gd name="T55" fmla="*/ 8 h 906"/>
                <a:gd name="T56" fmla="*/ 105 w 341"/>
                <a:gd name="T57" fmla="*/ 17 h 906"/>
                <a:gd name="T58" fmla="*/ 200 w 341"/>
                <a:gd name="T59" fmla="*/ 20 h 906"/>
                <a:gd name="T60" fmla="*/ 254 w 341"/>
                <a:gd name="T61" fmla="*/ 114 h 906"/>
                <a:gd name="T62" fmla="*/ 220 w 341"/>
                <a:gd name="T63" fmla="*/ 57 h 906"/>
                <a:gd name="T64" fmla="*/ 94 w 341"/>
                <a:gd name="T65" fmla="*/ 64 h 906"/>
                <a:gd name="T66" fmla="*/ 85 w 341"/>
                <a:gd name="T67" fmla="*/ 114 h 906"/>
                <a:gd name="T68" fmla="*/ 170 w 341"/>
                <a:gd name="T69" fmla="*/ 123 h 906"/>
                <a:gd name="T70" fmla="*/ 254 w 341"/>
                <a:gd name="T71" fmla="*/ 114 h 906"/>
                <a:gd name="T72" fmla="*/ 164 w 341"/>
                <a:gd name="T73" fmla="*/ 130 h 906"/>
                <a:gd name="T74" fmla="*/ 69 w 341"/>
                <a:gd name="T75" fmla="*/ 143 h 906"/>
                <a:gd name="T76" fmla="*/ 17 w 341"/>
                <a:gd name="T77" fmla="*/ 274 h 906"/>
                <a:gd name="T78" fmla="*/ 9 w 341"/>
                <a:gd name="T79" fmla="*/ 431 h 906"/>
                <a:gd name="T80" fmla="*/ 9 w 341"/>
                <a:gd name="T81" fmla="*/ 623 h 906"/>
                <a:gd name="T82" fmla="*/ 10 w 341"/>
                <a:gd name="T83" fmla="*/ 695 h 906"/>
                <a:gd name="T84" fmla="*/ 19 w 341"/>
                <a:gd name="T85" fmla="*/ 846 h 906"/>
                <a:gd name="T86" fmla="*/ 184 w 341"/>
                <a:gd name="T87" fmla="*/ 894 h 906"/>
                <a:gd name="T88" fmla="*/ 308 w 341"/>
                <a:gd name="T89" fmla="*/ 868 h 906"/>
                <a:gd name="T90" fmla="*/ 330 w 341"/>
                <a:gd name="T91" fmla="*/ 746 h 906"/>
                <a:gd name="T92" fmla="*/ 333 w 341"/>
                <a:gd name="T93" fmla="*/ 638 h 906"/>
                <a:gd name="T94" fmla="*/ 333 w 341"/>
                <a:gd name="T95" fmla="*/ 568 h 906"/>
                <a:gd name="T96" fmla="*/ 333 w 341"/>
                <a:gd name="T97" fmla="*/ 342 h 906"/>
                <a:gd name="T98" fmla="*/ 284 w 341"/>
                <a:gd name="T99" fmla="*/ 181 h 906"/>
                <a:gd name="T100" fmla="*/ 249 w 341"/>
                <a:gd name="T101" fmla="*/ 12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906">
                  <a:moveTo>
                    <a:pt x="239" y="20"/>
                  </a:moveTo>
                  <a:cubicBezTo>
                    <a:pt x="231" y="23"/>
                    <a:pt x="219" y="25"/>
                    <a:pt x="201" y="26"/>
                  </a:cubicBezTo>
                  <a:cubicBezTo>
                    <a:pt x="149" y="26"/>
                    <a:pt x="149" y="26"/>
                    <a:pt x="149" y="26"/>
                  </a:cubicBezTo>
                  <a:cubicBezTo>
                    <a:pt x="147" y="25"/>
                    <a:pt x="147" y="25"/>
                    <a:pt x="147" y="25"/>
                  </a:cubicBezTo>
                  <a:cubicBezTo>
                    <a:pt x="116" y="25"/>
                    <a:pt x="116" y="25"/>
                    <a:pt x="116" y="25"/>
                  </a:cubicBezTo>
                  <a:cubicBezTo>
                    <a:pt x="109" y="24"/>
                    <a:pt x="102" y="23"/>
                    <a:pt x="97" y="21"/>
                  </a:cubicBezTo>
                  <a:cubicBezTo>
                    <a:pt x="93" y="19"/>
                    <a:pt x="90" y="17"/>
                    <a:pt x="90" y="15"/>
                  </a:cubicBezTo>
                  <a:cubicBezTo>
                    <a:pt x="90" y="14"/>
                    <a:pt x="90" y="14"/>
                    <a:pt x="90" y="13"/>
                  </a:cubicBezTo>
                  <a:cubicBezTo>
                    <a:pt x="82" y="17"/>
                    <a:pt x="78" y="22"/>
                    <a:pt x="78" y="29"/>
                  </a:cubicBezTo>
                  <a:cubicBezTo>
                    <a:pt x="78" y="33"/>
                    <a:pt x="78" y="35"/>
                    <a:pt x="78" y="35"/>
                  </a:cubicBezTo>
                  <a:cubicBezTo>
                    <a:pt x="79" y="37"/>
                    <a:pt x="81" y="39"/>
                    <a:pt x="84" y="41"/>
                  </a:cubicBezTo>
                  <a:cubicBezTo>
                    <a:pt x="92" y="44"/>
                    <a:pt x="112" y="48"/>
                    <a:pt x="145" y="50"/>
                  </a:cubicBezTo>
                  <a:cubicBezTo>
                    <a:pt x="218" y="50"/>
                    <a:pt x="218" y="50"/>
                    <a:pt x="218" y="50"/>
                  </a:cubicBezTo>
                  <a:cubicBezTo>
                    <a:pt x="234" y="47"/>
                    <a:pt x="243" y="46"/>
                    <a:pt x="246" y="45"/>
                  </a:cubicBezTo>
                  <a:cubicBezTo>
                    <a:pt x="256" y="43"/>
                    <a:pt x="261" y="40"/>
                    <a:pt x="261" y="36"/>
                  </a:cubicBezTo>
                  <a:cubicBezTo>
                    <a:pt x="261" y="29"/>
                    <a:pt x="258" y="23"/>
                    <a:pt x="252" y="19"/>
                  </a:cubicBezTo>
                  <a:cubicBezTo>
                    <a:pt x="250" y="18"/>
                    <a:pt x="248" y="17"/>
                    <a:pt x="246" y="16"/>
                  </a:cubicBezTo>
                  <a:cubicBezTo>
                    <a:pt x="245" y="17"/>
                    <a:pt x="242" y="19"/>
                    <a:pt x="239" y="20"/>
                  </a:cubicBezTo>
                  <a:close/>
                  <a:moveTo>
                    <a:pt x="253" y="50"/>
                  </a:moveTo>
                  <a:cubicBezTo>
                    <a:pt x="253" y="67"/>
                    <a:pt x="253" y="78"/>
                    <a:pt x="253" y="84"/>
                  </a:cubicBezTo>
                  <a:cubicBezTo>
                    <a:pt x="254" y="96"/>
                    <a:pt x="258" y="107"/>
                    <a:pt x="265" y="120"/>
                  </a:cubicBezTo>
                  <a:cubicBezTo>
                    <a:pt x="271" y="132"/>
                    <a:pt x="278" y="146"/>
                    <a:pt x="285" y="161"/>
                  </a:cubicBezTo>
                  <a:cubicBezTo>
                    <a:pt x="293" y="181"/>
                    <a:pt x="298" y="193"/>
                    <a:pt x="300" y="196"/>
                  </a:cubicBezTo>
                  <a:cubicBezTo>
                    <a:pt x="313" y="221"/>
                    <a:pt x="322" y="245"/>
                    <a:pt x="328" y="269"/>
                  </a:cubicBezTo>
                  <a:cubicBezTo>
                    <a:pt x="335" y="292"/>
                    <a:pt x="338" y="316"/>
                    <a:pt x="340" y="341"/>
                  </a:cubicBezTo>
                  <a:cubicBezTo>
                    <a:pt x="340" y="389"/>
                    <a:pt x="340" y="389"/>
                    <a:pt x="340" y="389"/>
                  </a:cubicBezTo>
                  <a:cubicBezTo>
                    <a:pt x="339" y="394"/>
                    <a:pt x="339" y="402"/>
                    <a:pt x="339" y="412"/>
                  </a:cubicBezTo>
                  <a:cubicBezTo>
                    <a:pt x="339" y="422"/>
                    <a:pt x="339" y="430"/>
                    <a:pt x="339" y="435"/>
                  </a:cubicBezTo>
                  <a:cubicBezTo>
                    <a:pt x="340" y="566"/>
                    <a:pt x="340" y="566"/>
                    <a:pt x="340" y="566"/>
                  </a:cubicBezTo>
                  <a:cubicBezTo>
                    <a:pt x="340" y="569"/>
                    <a:pt x="341" y="574"/>
                    <a:pt x="341" y="580"/>
                  </a:cubicBezTo>
                  <a:cubicBezTo>
                    <a:pt x="341" y="587"/>
                    <a:pt x="340" y="597"/>
                    <a:pt x="340" y="612"/>
                  </a:cubicBezTo>
                  <a:cubicBezTo>
                    <a:pt x="339" y="628"/>
                    <a:pt x="338" y="639"/>
                    <a:pt x="338" y="644"/>
                  </a:cubicBezTo>
                  <a:cubicBezTo>
                    <a:pt x="338" y="647"/>
                    <a:pt x="339" y="652"/>
                    <a:pt x="339" y="661"/>
                  </a:cubicBezTo>
                  <a:cubicBezTo>
                    <a:pt x="339" y="670"/>
                    <a:pt x="339" y="679"/>
                    <a:pt x="338" y="688"/>
                  </a:cubicBezTo>
                  <a:cubicBezTo>
                    <a:pt x="338" y="701"/>
                    <a:pt x="338" y="701"/>
                    <a:pt x="338" y="701"/>
                  </a:cubicBezTo>
                  <a:cubicBezTo>
                    <a:pt x="338" y="701"/>
                    <a:pt x="338" y="701"/>
                    <a:pt x="338" y="701"/>
                  </a:cubicBezTo>
                  <a:cubicBezTo>
                    <a:pt x="338" y="745"/>
                    <a:pt x="338" y="745"/>
                    <a:pt x="338" y="745"/>
                  </a:cubicBezTo>
                  <a:cubicBezTo>
                    <a:pt x="338" y="754"/>
                    <a:pt x="338" y="767"/>
                    <a:pt x="337" y="782"/>
                  </a:cubicBezTo>
                  <a:cubicBezTo>
                    <a:pt x="335" y="797"/>
                    <a:pt x="335" y="816"/>
                    <a:pt x="336" y="837"/>
                  </a:cubicBezTo>
                  <a:cubicBezTo>
                    <a:pt x="337" y="858"/>
                    <a:pt x="321" y="875"/>
                    <a:pt x="288" y="887"/>
                  </a:cubicBezTo>
                  <a:cubicBezTo>
                    <a:pt x="265" y="896"/>
                    <a:pt x="240" y="902"/>
                    <a:pt x="214" y="904"/>
                  </a:cubicBezTo>
                  <a:cubicBezTo>
                    <a:pt x="214" y="904"/>
                    <a:pt x="214" y="904"/>
                    <a:pt x="214" y="904"/>
                  </a:cubicBezTo>
                  <a:cubicBezTo>
                    <a:pt x="214" y="904"/>
                    <a:pt x="214" y="904"/>
                    <a:pt x="214" y="904"/>
                  </a:cubicBezTo>
                  <a:cubicBezTo>
                    <a:pt x="206" y="906"/>
                    <a:pt x="192" y="906"/>
                    <a:pt x="173" y="905"/>
                  </a:cubicBezTo>
                  <a:cubicBezTo>
                    <a:pt x="154" y="904"/>
                    <a:pt x="139" y="903"/>
                    <a:pt x="130" y="902"/>
                  </a:cubicBezTo>
                  <a:cubicBezTo>
                    <a:pt x="102" y="900"/>
                    <a:pt x="77" y="894"/>
                    <a:pt x="53" y="885"/>
                  </a:cubicBezTo>
                  <a:cubicBezTo>
                    <a:pt x="20" y="872"/>
                    <a:pt x="4" y="856"/>
                    <a:pt x="5" y="834"/>
                  </a:cubicBezTo>
                  <a:cubicBezTo>
                    <a:pt x="6" y="813"/>
                    <a:pt x="6" y="795"/>
                    <a:pt x="4" y="780"/>
                  </a:cubicBezTo>
                  <a:cubicBezTo>
                    <a:pt x="3" y="764"/>
                    <a:pt x="2" y="752"/>
                    <a:pt x="3" y="743"/>
                  </a:cubicBezTo>
                  <a:cubicBezTo>
                    <a:pt x="3" y="698"/>
                    <a:pt x="3" y="698"/>
                    <a:pt x="3" y="698"/>
                  </a:cubicBezTo>
                  <a:cubicBezTo>
                    <a:pt x="3" y="698"/>
                    <a:pt x="3" y="698"/>
                    <a:pt x="3" y="698"/>
                  </a:cubicBezTo>
                  <a:cubicBezTo>
                    <a:pt x="3" y="699"/>
                    <a:pt x="3" y="695"/>
                    <a:pt x="2" y="686"/>
                  </a:cubicBezTo>
                  <a:cubicBezTo>
                    <a:pt x="2" y="677"/>
                    <a:pt x="2" y="668"/>
                    <a:pt x="2" y="659"/>
                  </a:cubicBezTo>
                  <a:cubicBezTo>
                    <a:pt x="2" y="650"/>
                    <a:pt x="2" y="644"/>
                    <a:pt x="3" y="642"/>
                  </a:cubicBezTo>
                  <a:cubicBezTo>
                    <a:pt x="2" y="636"/>
                    <a:pt x="2" y="626"/>
                    <a:pt x="1" y="610"/>
                  </a:cubicBezTo>
                  <a:cubicBezTo>
                    <a:pt x="0" y="595"/>
                    <a:pt x="0" y="584"/>
                    <a:pt x="0" y="578"/>
                  </a:cubicBezTo>
                  <a:cubicBezTo>
                    <a:pt x="0" y="572"/>
                    <a:pt x="0" y="567"/>
                    <a:pt x="1" y="564"/>
                  </a:cubicBezTo>
                  <a:cubicBezTo>
                    <a:pt x="2" y="432"/>
                    <a:pt x="2" y="432"/>
                    <a:pt x="2" y="432"/>
                  </a:cubicBezTo>
                  <a:cubicBezTo>
                    <a:pt x="2" y="427"/>
                    <a:pt x="2" y="420"/>
                    <a:pt x="2" y="410"/>
                  </a:cubicBezTo>
                  <a:cubicBezTo>
                    <a:pt x="2" y="399"/>
                    <a:pt x="1" y="392"/>
                    <a:pt x="1" y="387"/>
                  </a:cubicBezTo>
                  <a:cubicBezTo>
                    <a:pt x="1" y="338"/>
                    <a:pt x="1" y="338"/>
                    <a:pt x="1" y="338"/>
                  </a:cubicBezTo>
                  <a:cubicBezTo>
                    <a:pt x="2" y="314"/>
                    <a:pt x="6" y="290"/>
                    <a:pt x="12" y="267"/>
                  </a:cubicBezTo>
                  <a:cubicBezTo>
                    <a:pt x="19" y="243"/>
                    <a:pt x="28" y="219"/>
                    <a:pt x="40" y="194"/>
                  </a:cubicBezTo>
                  <a:cubicBezTo>
                    <a:pt x="42" y="190"/>
                    <a:pt x="47" y="179"/>
                    <a:pt x="56" y="159"/>
                  </a:cubicBezTo>
                  <a:cubicBezTo>
                    <a:pt x="63" y="143"/>
                    <a:pt x="69" y="131"/>
                    <a:pt x="75" y="121"/>
                  </a:cubicBezTo>
                  <a:cubicBezTo>
                    <a:pt x="84" y="106"/>
                    <a:pt x="88" y="94"/>
                    <a:pt x="89" y="83"/>
                  </a:cubicBezTo>
                  <a:cubicBezTo>
                    <a:pt x="89" y="76"/>
                    <a:pt x="88" y="70"/>
                    <a:pt x="88" y="64"/>
                  </a:cubicBezTo>
                  <a:cubicBezTo>
                    <a:pt x="88" y="59"/>
                    <a:pt x="88" y="54"/>
                    <a:pt x="88" y="49"/>
                  </a:cubicBezTo>
                  <a:cubicBezTo>
                    <a:pt x="88" y="49"/>
                    <a:pt x="88" y="49"/>
                    <a:pt x="87" y="49"/>
                  </a:cubicBezTo>
                  <a:cubicBezTo>
                    <a:pt x="78" y="47"/>
                    <a:pt x="74" y="43"/>
                    <a:pt x="74" y="39"/>
                  </a:cubicBezTo>
                  <a:cubicBezTo>
                    <a:pt x="73" y="33"/>
                    <a:pt x="73" y="29"/>
                    <a:pt x="73" y="26"/>
                  </a:cubicBezTo>
                  <a:cubicBezTo>
                    <a:pt x="74" y="21"/>
                    <a:pt x="76" y="17"/>
                    <a:pt x="79" y="14"/>
                  </a:cubicBezTo>
                  <a:cubicBezTo>
                    <a:pt x="87" y="6"/>
                    <a:pt x="106" y="2"/>
                    <a:pt x="135" y="1"/>
                  </a:cubicBezTo>
                  <a:cubicBezTo>
                    <a:pt x="138" y="1"/>
                    <a:pt x="141" y="1"/>
                    <a:pt x="145" y="1"/>
                  </a:cubicBezTo>
                  <a:cubicBezTo>
                    <a:pt x="146" y="1"/>
                    <a:pt x="147" y="1"/>
                    <a:pt x="147" y="1"/>
                  </a:cubicBezTo>
                  <a:cubicBezTo>
                    <a:pt x="157" y="1"/>
                    <a:pt x="161" y="1"/>
                    <a:pt x="162" y="1"/>
                  </a:cubicBezTo>
                  <a:cubicBezTo>
                    <a:pt x="196" y="2"/>
                    <a:pt x="196" y="2"/>
                    <a:pt x="196" y="2"/>
                  </a:cubicBezTo>
                  <a:cubicBezTo>
                    <a:pt x="226" y="0"/>
                    <a:pt x="247" y="4"/>
                    <a:pt x="258" y="15"/>
                  </a:cubicBezTo>
                  <a:cubicBezTo>
                    <a:pt x="264" y="20"/>
                    <a:pt x="267" y="28"/>
                    <a:pt x="267" y="36"/>
                  </a:cubicBezTo>
                  <a:cubicBezTo>
                    <a:pt x="267" y="42"/>
                    <a:pt x="263" y="47"/>
                    <a:pt x="256" y="49"/>
                  </a:cubicBezTo>
                  <a:cubicBezTo>
                    <a:pt x="255" y="50"/>
                    <a:pt x="254" y="50"/>
                    <a:pt x="253" y="50"/>
                  </a:cubicBezTo>
                  <a:close/>
                  <a:moveTo>
                    <a:pt x="239" y="13"/>
                  </a:moveTo>
                  <a:cubicBezTo>
                    <a:pt x="228" y="10"/>
                    <a:pt x="214" y="8"/>
                    <a:pt x="195" y="9"/>
                  </a:cubicBezTo>
                  <a:cubicBezTo>
                    <a:pt x="161" y="8"/>
                    <a:pt x="161" y="8"/>
                    <a:pt x="161" y="8"/>
                  </a:cubicBezTo>
                  <a:cubicBezTo>
                    <a:pt x="131" y="7"/>
                    <a:pt x="109" y="8"/>
                    <a:pt x="96" y="11"/>
                  </a:cubicBezTo>
                  <a:cubicBezTo>
                    <a:pt x="95" y="12"/>
                    <a:pt x="95" y="13"/>
                    <a:pt x="95" y="13"/>
                  </a:cubicBezTo>
                  <a:cubicBezTo>
                    <a:pt x="96" y="15"/>
                    <a:pt x="99" y="16"/>
                    <a:pt x="105" y="17"/>
                  </a:cubicBezTo>
                  <a:cubicBezTo>
                    <a:pt x="107" y="18"/>
                    <a:pt x="111" y="19"/>
                    <a:pt x="116" y="19"/>
                  </a:cubicBezTo>
                  <a:cubicBezTo>
                    <a:pt x="138" y="19"/>
                    <a:pt x="149" y="19"/>
                    <a:pt x="150" y="20"/>
                  </a:cubicBezTo>
                  <a:cubicBezTo>
                    <a:pt x="200" y="20"/>
                    <a:pt x="200" y="20"/>
                    <a:pt x="200" y="20"/>
                  </a:cubicBezTo>
                  <a:cubicBezTo>
                    <a:pt x="209" y="17"/>
                    <a:pt x="217" y="15"/>
                    <a:pt x="225" y="15"/>
                  </a:cubicBezTo>
                  <a:cubicBezTo>
                    <a:pt x="231" y="14"/>
                    <a:pt x="236" y="13"/>
                    <a:pt x="239" y="13"/>
                  </a:cubicBezTo>
                  <a:close/>
                  <a:moveTo>
                    <a:pt x="254" y="114"/>
                  </a:moveTo>
                  <a:cubicBezTo>
                    <a:pt x="248" y="100"/>
                    <a:pt x="245" y="88"/>
                    <a:pt x="245" y="79"/>
                  </a:cubicBezTo>
                  <a:cubicBezTo>
                    <a:pt x="246" y="75"/>
                    <a:pt x="246" y="66"/>
                    <a:pt x="246" y="52"/>
                  </a:cubicBezTo>
                  <a:cubicBezTo>
                    <a:pt x="239" y="54"/>
                    <a:pt x="230" y="55"/>
                    <a:pt x="220" y="57"/>
                  </a:cubicBezTo>
                  <a:cubicBezTo>
                    <a:pt x="144" y="57"/>
                    <a:pt x="144" y="57"/>
                    <a:pt x="144" y="57"/>
                  </a:cubicBezTo>
                  <a:cubicBezTo>
                    <a:pt x="121" y="55"/>
                    <a:pt x="103" y="53"/>
                    <a:pt x="92" y="50"/>
                  </a:cubicBezTo>
                  <a:cubicBezTo>
                    <a:pt x="93" y="54"/>
                    <a:pt x="94" y="58"/>
                    <a:pt x="94" y="64"/>
                  </a:cubicBezTo>
                  <a:cubicBezTo>
                    <a:pt x="95" y="68"/>
                    <a:pt x="95" y="72"/>
                    <a:pt x="95" y="77"/>
                  </a:cubicBezTo>
                  <a:cubicBezTo>
                    <a:pt x="95" y="86"/>
                    <a:pt x="92" y="98"/>
                    <a:pt x="86" y="111"/>
                  </a:cubicBezTo>
                  <a:cubicBezTo>
                    <a:pt x="86" y="112"/>
                    <a:pt x="86" y="113"/>
                    <a:pt x="85" y="114"/>
                  </a:cubicBezTo>
                  <a:cubicBezTo>
                    <a:pt x="90" y="115"/>
                    <a:pt x="96" y="116"/>
                    <a:pt x="105" y="118"/>
                  </a:cubicBezTo>
                  <a:cubicBezTo>
                    <a:pt x="122" y="122"/>
                    <a:pt x="142" y="124"/>
                    <a:pt x="164" y="124"/>
                  </a:cubicBezTo>
                  <a:cubicBezTo>
                    <a:pt x="166" y="124"/>
                    <a:pt x="168" y="123"/>
                    <a:pt x="170" y="123"/>
                  </a:cubicBezTo>
                  <a:cubicBezTo>
                    <a:pt x="207" y="123"/>
                    <a:pt x="207" y="123"/>
                    <a:pt x="207" y="123"/>
                  </a:cubicBezTo>
                  <a:cubicBezTo>
                    <a:pt x="213" y="121"/>
                    <a:pt x="229" y="119"/>
                    <a:pt x="255" y="116"/>
                  </a:cubicBezTo>
                  <a:cubicBezTo>
                    <a:pt x="255" y="116"/>
                    <a:pt x="255" y="115"/>
                    <a:pt x="254" y="114"/>
                  </a:cubicBezTo>
                  <a:close/>
                  <a:moveTo>
                    <a:pt x="208" y="129"/>
                  </a:moveTo>
                  <a:cubicBezTo>
                    <a:pt x="170" y="129"/>
                    <a:pt x="170" y="129"/>
                    <a:pt x="170" y="129"/>
                  </a:cubicBezTo>
                  <a:cubicBezTo>
                    <a:pt x="168" y="130"/>
                    <a:pt x="165" y="130"/>
                    <a:pt x="164" y="130"/>
                  </a:cubicBezTo>
                  <a:cubicBezTo>
                    <a:pt x="138" y="130"/>
                    <a:pt x="117" y="128"/>
                    <a:pt x="101" y="124"/>
                  </a:cubicBezTo>
                  <a:cubicBezTo>
                    <a:pt x="97" y="123"/>
                    <a:pt x="91" y="121"/>
                    <a:pt x="83" y="119"/>
                  </a:cubicBezTo>
                  <a:cubicBezTo>
                    <a:pt x="79" y="127"/>
                    <a:pt x="75" y="135"/>
                    <a:pt x="69" y="143"/>
                  </a:cubicBezTo>
                  <a:cubicBezTo>
                    <a:pt x="65" y="151"/>
                    <a:pt x="60" y="161"/>
                    <a:pt x="55" y="176"/>
                  </a:cubicBezTo>
                  <a:cubicBezTo>
                    <a:pt x="50" y="191"/>
                    <a:pt x="45" y="202"/>
                    <a:pt x="42" y="209"/>
                  </a:cubicBezTo>
                  <a:cubicBezTo>
                    <a:pt x="30" y="228"/>
                    <a:pt x="22" y="250"/>
                    <a:pt x="17" y="274"/>
                  </a:cubicBezTo>
                  <a:cubicBezTo>
                    <a:pt x="14" y="288"/>
                    <a:pt x="11" y="310"/>
                    <a:pt x="8" y="340"/>
                  </a:cubicBezTo>
                  <a:cubicBezTo>
                    <a:pt x="8" y="384"/>
                    <a:pt x="8" y="384"/>
                    <a:pt x="8" y="384"/>
                  </a:cubicBezTo>
                  <a:cubicBezTo>
                    <a:pt x="8" y="394"/>
                    <a:pt x="9" y="410"/>
                    <a:pt x="9" y="431"/>
                  </a:cubicBezTo>
                  <a:cubicBezTo>
                    <a:pt x="8" y="566"/>
                    <a:pt x="8" y="566"/>
                    <a:pt x="8" y="566"/>
                  </a:cubicBezTo>
                  <a:cubicBezTo>
                    <a:pt x="7" y="573"/>
                    <a:pt x="7" y="581"/>
                    <a:pt x="7" y="593"/>
                  </a:cubicBezTo>
                  <a:cubicBezTo>
                    <a:pt x="9" y="606"/>
                    <a:pt x="9" y="616"/>
                    <a:pt x="9" y="623"/>
                  </a:cubicBezTo>
                  <a:cubicBezTo>
                    <a:pt x="8" y="630"/>
                    <a:pt x="8" y="634"/>
                    <a:pt x="8" y="636"/>
                  </a:cubicBezTo>
                  <a:cubicBezTo>
                    <a:pt x="8" y="637"/>
                    <a:pt x="8" y="644"/>
                    <a:pt x="8" y="658"/>
                  </a:cubicBezTo>
                  <a:cubicBezTo>
                    <a:pt x="9" y="674"/>
                    <a:pt x="10" y="686"/>
                    <a:pt x="10" y="695"/>
                  </a:cubicBezTo>
                  <a:cubicBezTo>
                    <a:pt x="10" y="743"/>
                    <a:pt x="10" y="743"/>
                    <a:pt x="10" y="743"/>
                  </a:cubicBezTo>
                  <a:cubicBezTo>
                    <a:pt x="11" y="775"/>
                    <a:pt x="13" y="803"/>
                    <a:pt x="15" y="825"/>
                  </a:cubicBezTo>
                  <a:cubicBezTo>
                    <a:pt x="16" y="835"/>
                    <a:pt x="17" y="842"/>
                    <a:pt x="19" y="846"/>
                  </a:cubicBezTo>
                  <a:cubicBezTo>
                    <a:pt x="21" y="853"/>
                    <a:pt x="26" y="860"/>
                    <a:pt x="33" y="866"/>
                  </a:cubicBezTo>
                  <a:cubicBezTo>
                    <a:pt x="50" y="880"/>
                    <a:pt x="82" y="889"/>
                    <a:pt x="130" y="892"/>
                  </a:cubicBezTo>
                  <a:cubicBezTo>
                    <a:pt x="146" y="893"/>
                    <a:pt x="164" y="894"/>
                    <a:pt x="184" y="894"/>
                  </a:cubicBezTo>
                  <a:cubicBezTo>
                    <a:pt x="196" y="894"/>
                    <a:pt x="205" y="894"/>
                    <a:pt x="213" y="894"/>
                  </a:cubicBezTo>
                  <a:cubicBezTo>
                    <a:pt x="211" y="894"/>
                    <a:pt x="211" y="894"/>
                    <a:pt x="211" y="894"/>
                  </a:cubicBezTo>
                  <a:cubicBezTo>
                    <a:pt x="259" y="891"/>
                    <a:pt x="291" y="882"/>
                    <a:pt x="308" y="868"/>
                  </a:cubicBezTo>
                  <a:cubicBezTo>
                    <a:pt x="315" y="862"/>
                    <a:pt x="319" y="856"/>
                    <a:pt x="322" y="848"/>
                  </a:cubicBezTo>
                  <a:cubicBezTo>
                    <a:pt x="323" y="844"/>
                    <a:pt x="325" y="837"/>
                    <a:pt x="326" y="828"/>
                  </a:cubicBezTo>
                  <a:cubicBezTo>
                    <a:pt x="328" y="805"/>
                    <a:pt x="330" y="778"/>
                    <a:pt x="330" y="746"/>
                  </a:cubicBezTo>
                  <a:cubicBezTo>
                    <a:pt x="330" y="697"/>
                    <a:pt x="330" y="697"/>
                    <a:pt x="330" y="697"/>
                  </a:cubicBezTo>
                  <a:cubicBezTo>
                    <a:pt x="331" y="689"/>
                    <a:pt x="332" y="676"/>
                    <a:pt x="332" y="660"/>
                  </a:cubicBezTo>
                  <a:cubicBezTo>
                    <a:pt x="333" y="647"/>
                    <a:pt x="333" y="639"/>
                    <a:pt x="333" y="638"/>
                  </a:cubicBezTo>
                  <a:cubicBezTo>
                    <a:pt x="333" y="637"/>
                    <a:pt x="333" y="633"/>
                    <a:pt x="332" y="626"/>
                  </a:cubicBezTo>
                  <a:cubicBezTo>
                    <a:pt x="331" y="619"/>
                    <a:pt x="332" y="608"/>
                    <a:pt x="333" y="595"/>
                  </a:cubicBezTo>
                  <a:cubicBezTo>
                    <a:pt x="334" y="584"/>
                    <a:pt x="333" y="575"/>
                    <a:pt x="333" y="568"/>
                  </a:cubicBezTo>
                  <a:cubicBezTo>
                    <a:pt x="332" y="433"/>
                    <a:pt x="332" y="433"/>
                    <a:pt x="332" y="433"/>
                  </a:cubicBezTo>
                  <a:cubicBezTo>
                    <a:pt x="332" y="412"/>
                    <a:pt x="332" y="396"/>
                    <a:pt x="333" y="386"/>
                  </a:cubicBezTo>
                  <a:cubicBezTo>
                    <a:pt x="333" y="342"/>
                    <a:pt x="333" y="342"/>
                    <a:pt x="333" y="342"/>
                  </a:cubicBezTo>
                  <a:cubicBezTo>
                    <a:pt x="330" y="312"/>
                    <a:pt x="327" y="290"/>
                    <a:pt x="324" y="277"/>
                  </a:cubicBezTo>
                  <a:cubicBezTo>
                    <a:pt x="319" y="252"/>
                    <a:pt x="312" y="234"/>
                    <a:pt x="305" y="221"/>
                  </a:cubicBezTo>
                  <a:cubicBezTo>
                    <a:pt x="297" y="208"/>
                    <a:pt x="290" y="195"/>
                    <a:pt x="284" y="181"/>
                  </a:cubicBezTo>
                  <a:cubicBezTo>
                    <a:pt x="279" y="168"/>
                    <a:pt x="273" y="156"/>
                    <a:pt x="269" y="146"/>
                  </a:cubicBezTo>
                  <a:cubicBezTo>
                    <a:pt x="265" y="138"/>
                    <a:pt x="261" y="130"/>
                    <a:pt x="258" y="122"/>
                  </a:cubicBezTo>
                  <a:cubicBezTo>
                    <a:pt x="256" y="123"/>
                    <a:pt x="253" y="124"/>
                    <a:pt x="249" y="124"/>
                  </a:cubicBezTo>
                  <a:cubicBezTo>
                    <a:pt x="239" y="126"/>
                    <a:pt x="225" y="128"/>
                    <a:pt x="208" y="129"/>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6" name="Freeform 173"/>
            <p:cNvSpPr>
              <a:spLocks/>
            </p:cNvSpPr>
            <p:nvPr/>
          </p:nvSpPr>
          <p:spPr bwMode="auto">
            <a:xfrm>
              <a:off x="5508626" y="849313"/>
              <a:ext cx="261938" cy="23813"/>
            </a:xfrm>
            <a:custGeom>
              <a:avLst/>
              <a:gdLst>
                <a:gd name="T0" fmla="*/ 144 w 144"/>
                <a:gd name="T1" fmla="*/ 6 h 13"/>
                <a:gd name="T2" fmla="*/ 130 w 144"/>
                <a:gd name="T3" fmla="*/ 8 h 13"/>
                <a:gd name="T4" fmla="*/ 105 w 144"/>
                <a:gd name="T5" fmla="*/ 13 h 13"/>
                <a:gd name="T6" fmla="*/ 55 w 144"/>
                <a:gd name="T7" fmla="*/ 13 h 13"/>
                <a:gd name="T8" fmla="*/ 21 w 144"/>
                <a:gd name="T9" fmla="*/ 12 h 13"/>
                <a:gd name="T10" fmla="*/ 10 w 144"/>
                <a:gd name="T11" fmla="*/ 10 h 13"/>
                <a:gd name="T12" fmla="*/ 0 w 144"/>
                <a:gd name="T13" fmla="*/ 6 h 13"/>
                <a:gd name="T14" fmla="*/ 1 w 144"/>
                <a:gd name="T15" fmla="*/ 4 h 13"/>
                <a:gd name="T16" fmla="*/ 66 w 144"/>
                <a:gd name="T17" fmla="*/ 1 h 13"/>
                <a:gd name="T18" fmla="*/ 100 w 144"/>
                <a:gd name="T19" fmla="*/ 2 h 13"/>
                <a:gd name="T20" fmla="*/ 144 w 144"/>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3">
                  <a:moveTo>
                    <a:pt x="144" y="6"/>
                  </a:moveTo>
                  <a:cubicBezTo>
                    <a:pt x="141" y="6"/>
                    <a:pt x="136" y="7"/>
                    <a:pt x="130" y="8"/>
                  </a:cubicBezTo>
                  <a:cubicBezTo>
                    <a:pt x="122" y="8"/>
                    <a:pt x="114" y="10"/>
                    <a:pt x="105" y="13"/>
                  </a:cubicBezTo>
                  <a:cubicBezTo>
                    <a:pt x="55" y="13"/>
                    <a:pt x="55" y="13"/>
                    <a:pt x="55" y="13"/>
                  </a:cubicBezTo>
                  <a:cubicBezTo>
                    <a:pt x="54" y="12"/>
                    <a:pt x="43" y="12"/>
                    <a:pt x="21" y="12"/>
                  </a:cubicBezTo>
                  <a:cubicBezTo>
                    <a:pt x="16" y="12"/>
                    <a:pt x="12" y="11"/>
                    <a:pt x="10" y="10"/>
                  </a:cubicBezTo>
                  <a:cubicBezTo>
                    <a:pt x="4" y="9"/>
                    <a:pt x="1" y="8"/>
                    <a:pt x="0" y="6"/>
                  </a:cubicBezTo>
                  <a:cubicBezTo>
                    <a:pt x="0" y="6"/>
                    <a:pt x="0" y="5"/>
                    <a:pt x="1" y="4"/>
                  </a:cubicBezTo>
                  <a:cubicBezTo>
                    <a:pt x="14" y="1"/>
                    <a:pt x="36" y="0"/>
                    <a:pt x="66" y="1"/>
                  </a:cubicBezTo>
                  <a:cubicBezTo>
                    <a:pt x="100" y="2"/>
                    <a:pt x="100" y="2"/>
                    <a:pt x="100" y="2"/>
                  </a:cubicBezTo>
                  <a:cubicBezTo>
                    <a:pt x="119" y="1"/>
                    <a:pt x="133" y="3"/>
                    <a:pt x="144"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7" name="Freeform 174"/>
            <p:cNvSpPr>
              <a:spLocks/>
            </p:cNvSpPr>
            <p:nvPr/>
          </p:nvSpPr>
          <p:spPr bwMode="auto">
            <a:xfrm>
              <a:off x="5491164" y="927100"/>
              <a:ext cx="307975" cy="134938"/>
            </a:xfrm>
            <a:custGeom>
              <a:avLst/>
              <a:gdLst>
                <a:gd name="T0" fmla="*/ 169 w 170"/>
                <a:gd name="T1" fmla="*/ 64 h 74"/>
                <a:gd name="T2" fmla="*/ 170 w 170"/>
                <a:gd name="T3" fmla="*/ 66 h 74"/>
                <a:gd name="T4" fmla="*/ 122 w 170"/>
                <a:gd name="T5" fmla="*/ 73 h 74"/>
                <a:gd name="T6" fmla="*/ 85 w 170"/>
                <a:gd name="T7" fmla="*/ 73 h 74"/>
                <a:gd name="T8" fmla="*/ 79 w 170"/>
                <a:gd name="T9" fmla="*/ 74 h 74"/>
                <a:gd name="T10" fmla="*/ 20 w 170"/>
                <a:gd name="T11" fmla="*/ 68 h 74"/>
                <a:gd name="T12" fmla="*/ 0 w 170"/>
                <a:gd name="T13" fmla="*/ 64 h 74"/>
                <a:gd name="T14" fmla="*/ 1 w 170"/>
                <a:gd name="T15" fmla="*/ 61 h 74"/>
                <a:gd name="T16" fmla="*/ 10 w 170"/>
                <a:gd name="T17" fmla="*/ 27 h 74"/>
                <a:gd name="T18" fmla="*/ 9 w 170"/>
                <a:gd name="T19" fmla="*/ 14 h 74"/>
                <a:gd name="T20" fmla="*/ 7 w 170"/>
                <a:gd name="T21" fmla="*/ 0 h 74"/>
                <a:gd name="T22" fmla="*/ 59 w 170"/>
                <a:gd name="T23" fmla="*/ 7 h 74"/>
                <a:gd name="T24" fmla="*/ 135 w 170"/>
                <a:gd name="T25" fmla="*/ 7 h 74"/>
                <a:gd name="T26" fmla="*/ 161 w 170"/>
                <a:gd name="T27" fmla="*/ 2 h 74"/>
                <a:gd name="T28" fmla="*/ 160 w 170"/>
                <a:gd name="T29" fmla="*/ 29 h 74"/>
                <a:gd name="T30" fmla="*/ 169 w 170"/>
                <a:gd name="T31"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74">
                  <a:moveTo>
                    <a:pt x="169" y="64"/>
                  </a:moveTo>
                  <a:cubicBezTo>
                    <a:pt x="170" y="65"/>
                    <a:pt x="170" y="66"/>
                    <a:pt x="170" y="66"/>
                  </a:cubicBezTo>
                  <a:cubicBezTo>
                    <a:pt x="144" y="69"/>
                    <a:pt x="128" y="71"/>
                    <a:pt x="122" y="73"/>
                  </a:cubicBezTo>
                  <a:cubicBezTo>
                    <a:pt x="85" y="73"/>
                    <a:pt x="85" y="73"/>
                    <a:pt x="85" y="73"/>
                  </a:cubicBezTo>
                  <a:cubicBezTo>
                    <a:pt x="83" y="73"/>
                    <a:pt x="81" y="74"/>
                    <a:pt x="79" y="74"/>
                  </a:cubicBezTo>
                  <a:cubicBezTo>
                    <a:pt x="57" y="74"/>
                    <a:pt x="37" y="72"/>
                    <a:pt x="20" y="68"/>
                  </a:cubicBezTo>
                  <a:cubicBezTo>
                    <a:pt x="11" y="66"/>
                    <a:pt x="5" y="65"/>
                    <a:pt x="0" y="64"/>
                  </a:cubicBezTo>
                  <a:cubicBezTo>
                    <a:pt x="1" y="63"/>
                    <a:pt x="1" y="62"/>
                    <a:pt x="1" y="61"/>
                  </a:cubicBezTo>
                  <a:cubicBezTo>
                    <a:pt x="7" y="48"/>
                    <a:pt x="10" y="36"/>
                    <a:pt x="10" y="27"/>
                  </a:cubicBezTo>
                  <a:cubicBezTo>
                    <a:pt x="10" y="22"/>
                    <a:pt x="10" y="18"/>
                    <a:pt x="9" y="14"/>
                  </a:cubicBezTo>
                  <a:cubicBezTo>
                    <a:pt x="9" y="8"/>
                    <a:pt x="8" y="4"/>
                    <a:pt x="7" y="0"/>
                  </a:cubicBezTo>
                  <a:cubicBezTo>
                    <a:pt x="18" y="3"/>
                    <a:pt x="36" y="5"/>
                    <a:pt x="59" y="7"/>
                  </a:cubicBezTo>
                  <a:cubicBezTo>
                    <a:pt x="135" y="7"/>
                    <a:pt x="135" y="7"/>
                    <a:pt x="135" y="7"/>
                  </a:cubicBezTo>
                  <a:cubicBezTo>
                    <a:pt x="145" y="5"/>
                    <a:pt x="154" y="4"/>
                    <a:pt x="161" y="2"/>
                  </a:cubicBezTo>
                  <a:cubicBezTo>
                    <a:pt x="161" y="16"/>
                    <a:pt x="161" y="25"/>
                    <a:pt x="160" y="29"/>
                  </a:cubicBezTo>
                  <a:cubicBezTo>
                    <a:pt x="160" y="38"/>
                    <a:pt x="163" y="50"/>
                    <a:pt x="169" y="6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8" name="Freeform 175"/>
            <p:cNvSpPr>
              <a:spLocks/>
            </p:cNvSpPr>
            <p:nvPr/>
          </p:nvSpPr>
          <p:spPr bwMode="auto">
            <a:xfrm>
              <a:off x="5348289" y="1054100"/>
              <a:ext cx="595313" cy="1409700"/>
            </a:xfrm>
            <a:custGeom>
              <a:avLst/>
              <a:gdLst>
                <a:gd name="T0" fmla="*/ 201 w 327"/>
                <a:gd name="T1" fmla="*/ 10 h 775"/>
                <a:gd name="T2" fmla="*/ 242 w 327"/>
                <a:gd name="T3" fmla="*/ 5 h 775"/>
                <a:gd name="T4" fmla="*/ 251 w 327"/>
                <a:gd name="T5" fmla="*/ 3 h 775"/>
                <a:gd name="T6" fmla="*/ 262 w 327"/>
                <a:gd name="T7" fmla="*/ 27 h 775"/>
                <a:gd name="T8" fmla="*/ 277 w 327"/>
                <a:gd name="T9" fmla="*/ 62 h 775"/>
                <a:gd name="T10" fmla="*/ 298 w 327"/>
                <a:gd name="T11" fmla="*/ 102 h 775"/>
                <a:gd name="T12" fmla="*/ 317 w 327"/>
                <a:gd name="T13" fmla="*/ 158 h 775"/>
                <a:gd name="T14" fmla="*/ 326 w 327"/>
                <a:gd name="T15" fmla="*/ 223 h 775"/>
                <a:gd name="T16" fmla="*/ 326 w 327"/>
                <a:gd name="T17" fmla="*/ 267 h 775"/>
                <a:gd name="T18" fmla="*/ 325 w 327"/>
                <a:gd name="T19" fmla="*/ 314 h 775"/>
                <a:gd name="T20" fmla="*/ 326 w 327"/>
                <a:gd name="T21" fmla="*/ 449 h 775"/>
                <a:gd name="T22" fmla="*/ 326 w 327"/>
                <a:gd name="T23" fmla="*/ 476 h 775"/>
                <a:gd name="T24" fmla="*/ 325 w 327"/>
                <a:gd name="T25" fmla="*/ 507 h 775"/>
                <a:gd name="T26" fmla="*/ 326 w 327"/>
                <a:gd name="T27" fmla="*/ 519 h 775"/>
                <a:gd name="T28" fmla="*/ 325 w 327"/>
                <a:gd name="T29" fmla="*/ 541 h 775"/>
                <a:gd name="T30" fmla="*/ 323 w 327"/>
                <a:gd name="T31" fmla="*/ 578 h 775"/>
                <a:gd name="T32" fmla="*/ 323 w 327"/>
                <a:gd name="T33" fmla="*/ 627 h 775"/>
                <a:gd name="T34" fmla="*/ 319 w 327"/>
                <a:gd name="T35" fmla="*/ 709 h 775"/>
                <a:gd name="T36" fmla="*/ 315 w 327"/>
                <a:gd name="T37" fmla="*/ 729 h 775"/>
                <a:gd name="T38" fmla="*/ 301 w 327"/>
                <a:gd name="T39" fmla="*/ 749 h 775"/>
                <a:gd name="T40" fmla="*/ 204 w 327"/>
                <a:gd name="T41" fmla="*/ 775 h 775"/>
                <a:gd name="T42" fmla="*/ 206 w 327"/>
                <a:gd name="T43" fmla="*/ 775 h 775"/>
                <a:gd name="T44" fmla="*/ 177 w 327"/>
                <a:gd name="T45" fmla="*/ 775 h 775"/>
                <a:gd name="T46" fmla="*/ 123 w 327"/>
                <a:gd name="T47" fmla="*/ 773 h 775"/>
                <a:gd name="T48" fmla="*/ 26 w 327"/>
                <a:gd name="T49" fmla="*/ 747 h 775"/>
                <a:gd name="T50" fmla="*/ 12 w 327"/>
                <a:gd name="T51" fmla="*/ 727 h 775"/>
                <a:gd name="T52" fmla="*/ 8 w 327"/>
                <a:gd name="T53" fmla="*/ 706 h 775"/>
                <a:gd name="T54" fmla="*/ 3 w 327"/>
                <a:gd name="T55" fmla="*/ 624 h 775"/>
                <a:gd name="T56" fmla="*/ 3 w 327"/>
                <a:gd name="T57" fmla="*/ 576 h 775"/>
                <a:gd name="T58" fmla="*/ 1 w 327"/>
                <a:gd name="T59" fmla="*/ 539 h 775"/>
                <a:gd name="T60" fmla="*/ 1 w 327"/>
                <a:gd name="T61" fmla="*/ 517 h 775"/>
                <a:gd name="T62" fmla="*/ 2 w 327"/>
                <a:gd name="T63" fmla="*/ 504 h 775"/>
                <a:gd name="T64" fmla="*/ 0 w 327"/>
                <a:gd name="T65" fmla="*/ 474 h 775"/>
                <a:gd name="T66" fmla="*/ 1 w 327"/>
                <a:gd name="T67" fmla="*/ 447 h 775"/>
                <a:gd name="T68" fmla="*/ 2 w 327"/>
                <a:gd name="T69" fmla="*/ 312 h 775"/>
                <a:gd name="T70" fmla="*/ 1 w 327"/>
                <a:gd name="T71" fmla="*/ 265 h 775"/>
                <a:gd name="T72" fmla="*/ 1 w 327"/>
                <a:gd name="T73" fmla="*/ 221 h 775"/>
                <a:gd name="T74" fmla="*/ 10 w 327"/>
                <a:gd name="T75" fmla="*/ 155 h 775"/>
                <a:gd name="T76" fmla="*/ 35 w 327"/>
                <a:gd name="T77" fmla="*/ 90 h 775"/>
                <a:gd name="T78" fmla="*/ 48 w 327"/>
                <a:gd name="T79" fmla="*/ 57 h 775"/>
                <a:gd name="T80" fmla="*/ 62 w 327"/>
                <a:gd name="T81" fmla="*/ 24 h 775"/>
                <a:gd name="T82" fmla="*/ 76 w 327"/>
                <a:gd name="T83" fmla="*/ 0 h 775"/>
                <a:gd name="T84" fmla="*/ 94 w 327"/>
                <a:gd name="T85" fmla="*/ 5 h 775"/>
                <a:gd name="T86" fmla="*/ 157 w 327"/>
                <a:gd name="T87" fmla="*/ 11 h 775"/>
                <a:gd name="T88" fmla="*/ 163 w 327"/>
                <a:gd name="T89" fmla="*/ 10 h 775"/>
                <a:gd name="T90" fmla="*/ 201 w 327"/>
                <a:gd name="T91" fmla="*/ 1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 h="775">
                  <a:moveTo>
                    <a:pt x="201" y="10"/>
                  </a:moveTo>
                  <a:cubicBezTo>
                    <a:pt x="218" y="9"/>
                    <a:pt x="232" y="7"/>
                    <a:pt x="242" y="5"/>
                  </a:cubicBezTo>
                  <a:cubicBezTo>
                    <a:pt x="246" y="5"/>
                    <a:pt x="249" y="4"/>
                    <a:pt x="251" y="3"/>
                  </a:cubicBezTo>
                  <a:cubicBezTo>
                    <a:pt x="254" y="11"/>
                    <a:pt x="258" y="19"/>
                    <a:pt x="262" y="27"/>
                  </a:cubicBezTo>
                  <a:cubicBezTo>
                    <a:pt x="266" y="37"/>
                    <a:pt x="272" y="49"/>
                    <a:pt x="277" y="62"/>
                  </a:cubicBezTo>
                  <a:cubicBezTo>
                    <a:pt x="283" y="76"/>
                    <a:pt x="290" y="89"/>
                    <a:pt x="298" y="102"/>
                  </a:cubicBezTo>
                  <a:cubicBezTo>
                    <a:pt x="305" y="115"/>
                    <a:pt x="312" y="133"/>
                    <a:pt x="317" y="158"/>
                  </a:cubicBezTo>
                  <a:cubicBezTo>
                    <a:pt x="320" y="171"/>
                    <a:pt x="323" y="193"/>
                    <a:pt x="326" y="223"/>
                  </a:cubicBezTo>
                  <a:cubicBezTo>
                    <a:pt x="326" y="267"/>
                    <a:pt x="326" y="267"/>
                    <a:pt x="326" y="267"/>
                  </a:cubicBezTo>
                  <a:cubicBezTo>
                    <a:pt x="325" y="277"/>
                    <a:pt x="325" y="293"/>
                    <a:pt x="325" y="314"/>
                  </a:cubicBezTo>
                  <a:cubicBezTo>
                    <a:pt x="326" y="449"/>
                    <a:pt x="326" y="449"/>
                    <a:pt x="326" y="449"/>
                  </a:cubicBezTo>
                  <a:cubicBezTo>
                    <a:pt x="326" y="456"/>
                    <a:pt x="327" y="465"/>
                    <a:pt x="326" y="476"/>
                  </a:cubicBezTo>
                  <a:cubicBezTo>
                    <a:pt x="325" y="489"/>
                    <a:pt x="324" y="500"/>
                    <a:pt x="325" y="507"/>
                  </a:cubicBezTo>
                  <a:cubicBezTo>
                    <a:pt x="326" y="514"/>
                    <a:pt x="326" y="518"/>
                    <a:pt x="326" y="519"/>
                  </a:cubicBezTo>
                  <a:cubicBezTo>
                    <a:pt x="326" y="520"/>
                    <a:pt x="326" y="528"/>
                    <a:pt x="325" y="541"/>
                  </a:cubicBezTo>
                  <a:cubicBezTo>
                    <a:pt x="325" y="557"/>
                    <a:pt x="324" y="570"/>
                    <a:pt x="323" y="578"/>
                  </a:cubicBezTo>
                  <a:cubicBezTo>
                    <a:pt x="323" y="627"/>
                    <a:pt x="323" y="627"/>
                    <a:pt x="323" y="627"/>
                  </a:cubicBezTo>
                  <a:cubicBezTo>
                    <a:pt x="323" y="659"/>
                    <a:pt x="321" y="686"/>
                    <a:pt x="319" y="709"/>
                  </a:cubicBezTo>
                  <a:cubicBezTo>
                    <a:pt x="318" y="718"/>
                    <a:pt x="316" y="725"/>
                    <a:pt x="315" y="729"/>
                  </a:cubicBezTo>
                  <a:cubicBezTo>
                    <a:pt x="312" y="737"/>
                    <a:pt x="308" y="743"/>
                    <a:pt x="301" y="749"/>
                  </a:cubicBezTo>
                  <a:cubicBezTo>
                    <a:pt x="284" y="763"/>
                    <a:pt x="252" y="772"/>
                    <a:pt x="204" y="775"/>
                  </a:cubicBezTo>
                  <a:cubicBezTo>
                    <a:pt x="206" y="775"/>
                    <a:pt x="206" y="775"/>
                    <a:pt x="206" y="775"/>
                  </a:cubicBezTo>
                  <a:cubicBezTo>
                    <a:pt x="198" y="775"/>
                    <a:pt x="189" y="775"/>
                    <a:pt x="177" y="775"/>
                  </a:cubicBezTo>
                  <a:cubicBezTo>
                    <a:pt x="157" y="775"/>
                    <a:pt x="139" y="774"/>
                    <a:pt x="123" y="773"/>
                  </a:cubicBezTo>
                  <a:cubicBezTo>
                    <a:pt x="75" y="770"/>
                    <a:pt x="43" y="761"/>
                    <a:pt x="26" y="747"/>
                  </a:cubicBezTo>
                  <a:cubicBezTo>
                    <a:pt x="19" y="741"/>
                    <a:pt x="14" y="734"/>
                    <a:pt x="12" y="727"/>
                  </a:cubicBezTo>
                  <a:cubicBezTo>
                    <a:pt x="10" y="723"/>
                    <a:pt x="9" y="716"/>
                    <a:pt x="8" y="706"/>
                  </a:cubicBezTo>
                  <a:cubicBezTo>
                    <a:pt x="6" y="684"/>
                    <a:pt x="4" y="656"/>
                    <a:pt x="3" y="624"/>
                  </a:cubicBezTo>
                  <a:cubicBezTo>
                    <a:pt x="3" y="576"/>
                    <a:pt x="3" y="576"/>
                    <a:pt x="3" y="576"/>
                  </a:cubicBezTo>
                  <a:cubicBezTo>
                    <a:pt x="3" y="567"/>
                    <a:pt x="2" y="555"/>
                    <a:pt x="1" y="539"/>
                  </a:cubicBezTo>
                  <a:cubicBezTo>
                    <a:pt x="1" y="525"/>
                    <a:pt x="1" y="518"/>
                    <a:pt x="1" y="517"/>
                  </a:cubicBezTo>
                  <a:cubicBezTo>
                    <a:pt x="1" y="515"/>
                    <a:pt x="1" y="511"/>
                    <a:pt x="2" y="504"/>
                  </a:cubicBezTo>
                  <a:cubicBezTo>
                    <a:pt x="2" y="497"/>
                    <a:pt x="2" y="487"/>
                    <a:pt x="0" y="474"/>
                  </a:cubicBezTo>
                  <a:cubicBezTo>
                    <a:pt x="0" y="462"/>
                    <a:pt x="0" y="454"/>
                    <a:pt x="1" y="447"/>
                  </a:cubicBezTo>
                  <a:cubicBezTo>
                    <a:pt x="2" y="312"/>
                    <a:pt x="2" y="312"/>
                    <a:pt x="2" y="312"/>
                  </a:cubicBezTo>
                  <a:cubicBezTo>
                    <a:pt x="2" y="291"/>
                    <a:pt x="1" y="275"/>
                    <a:pt x="1" y="265"/>
                  </a:cubicBezTo>
                  <a:cubicBezTo>
                    <a:pt x="1" y="221"/>
                    <a:pt x="1" y="221"/>
                    <a:pt x="1" y="221"/>
                  </a:cubicBezTo>
                  <a:cubicBezTo>
                    <a:pt x="4" y="191"/>
                    <a:pt x="7" y="169"/>
                    <a:pt x="10" y="155"/>
                  </a:cubicBezTo>
                  <a:cubicBezTo>
                    <a:pt x="15" y="131"/>
                    <a:pt x="23" y="109"/>
                    <a:pt x="35" y="90"/>
                  </a:cubicBezTo>
                  <a:cubicBezTo>
                    <a:pt x="38" y="83"/>
                    <a:pt x="43" y="72"/>
                    <a:pt x="48" y="57"/>
                  </a:cubicBezTo>
                  <a:cubicBezTo>
                    <a:pt x="53" y="42"/>
                    <a:pt x="58" y="32"/>
                    <a:pt x="62" y="24"/>
                  </a:cubicBezTo>
                  <a:cubicBezTo>
                    <a:pt x="68" y="16"/>
                    <a:pt x="72" y="8"/>
                    <a:pt x="76" y="0"/>
                  </a:cubicBezTo>
                  <a:cubicBezTo>
                    <a:pt x="84" y="2"/>
                    <a:pt x="90" y="4"/>
                    <a:pt x="94" y="5"/>
                  </a:cubicBezTo>
                  <a:cubicBezTo>
                    <a:pt x="110" y="9"/>
                    <a:pt x="131" y="11"/>
                    <a:pt x="157" y="11"/>
                  </a:cubicBezTo>
                  <a:cubicBezTo>
                    <a:pt x="158" y="11"/>
                    <a:pt x="161" y="11"/>
                    <a:pt x="163" y="10"/>
                  </a:cubicBezTo>
                  <a:lnTo>
                    <a:pt x="201" y="1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0" name="Freeform 176"/>
            <p:cNvSpPr>
              <a:spLocks/>
            </p:cNvSpPr>
            <p:nvPr/>
          </p:nvSpPr>
          <p:spPr bwMode="auto">
            <a:xfrm>
              <a:off x="5348289" y="1055688"/>
              <a:ext cx="503238" cy="1408113"/>
            </a:xfrm>
            <a:custGeom>
              <a:avLst/>
              <a:gdLst>
                <a:gd name="T0" fmla="*/ 242 w 277"/>
                <a:gd name="T1" fmla="*/ 567 h 774"/>
                <a:gd name="T2" fmla="*/ 273 w 277"/>
                <a:gd name="T3" fmla="*/ 602 h 774"/>
                <a:gd name="T4" fmla="*/ 277 w 277"/>
                <a:gd name="T5" fmla="*/ 638 h 774"/>
                <a:gd name="T6" fmla="*/ 276 w 277"/>
                <a:gd name="T7" fmla="*/ 672 h 774"/>
                <a:gd name="T8" fmla="*/ 266 w 277"/>
                <a:gd name="T9" fmla="*/ 726 h 774"/>
                <a:gd name="T10" fmla="*/ 242 w 277"/>
                <a:gd name="T11" fmla="*/ 770 h 774"/>
                <a:gd name="T12" fmla="*/ 204 w 277"/>
                <a:gd name="T13" fmla="*/ 774 h 774"/>
                <a:gd name="T14" fmla="*/ 206 w 277"/>
                <a:gd name="T15" fmla="*/ 774 h 774"/>
                <a:gd name="T16" fmla="*/ 177 w 277"/>
                <a:gd name="T17" fmla="*/ 774 h 774"/>
                <a:gd name="T18" fmla="*/ 123 w 277"/>
                <a:gd name="T19" fmla="*/ 772 h 774"/>
                <a:gd name="T20" fmla="*/ 26 w 277"/>
                <a:gd name="T21" fmla="*/ 746 h 774"/>
                <a:gd name="T22" fmla="*/ 12 w 277"/>
                <a:gd name="T23" fmla="*/ 726 h 774"/>
                <a:gd name="T24" fmla="*/ 8 w 277"/>
                <a:gd name="T25" fmla="*/ 705 h 774"/>
                <a:gd name="T26" fmla="*/ 3 w 277"/>
                <a:gd name="T27" fmla="*/ 623 h 774"/>
                <a:gd name="T28" fmla="*/ 3 w 277"/>
                <a:gd name="T29" fmla="*/ 575 h 774"/>
                <a:gd name="T30" fmla="*/ 1 w 277"/>
                <a:gd name="T31" fmla="*/ 538 h 774"/>
                <a:gd name="T32" fmla="*/ 1 w 277"/>
                <a:gd name="T33" fmla="*/ 516 h 774"/>
                <a:gd name="T34" fmla="*/ 2 w 277"/>
                <a:gd name="T35" fmla="*/ 503 h 774"/>
                <a:gd name="T36" fmla="*/ 0 w 277"/>
                <a:gd name="T37" fmla="*/ 473 h 774"/>
                <a:gd name="T38" fmla="*/ 1 w 277"/>
                <a:gd name="T39" fmla="*/ 446 h 774"/>
                <a:gd name="T40" fmla="*/ 2 w 277"/>
                <a:gd name="T41" fmla="*/ 311 h 774"/>
                <a:gd name="T42" fmla="*/ 1 w 277"/>
                <a:gd name="T43" fmla="*/ 264 h 774"/>
                <a:gd name="T44" fmla="*/ 1 w 277"/>
                <a:gd name="T45" fmla="*/ 220 h 774"/>
                <a:gd name="T46" fmla="*/ 10 w 277"/>
                <a:gd name="T47" fmla="*/ 154 h 774"/>
                <a:gd name="T48" fmla="*/ 35 w 277"/>
                <a:gd name="T49" fmla="*/ 89 h 774"/>
                <a:gd name="T50" fmla="*/ 48 w 277"/>
                <a:gd name="T51" fmla="*/ 56 h 774"/>
                <a:gd name="T52" fmla="*/ 62 w 277"/>
                <a:gd name="T53" fmla="*/ 23 h 774"/>
                <a:gd name="T54" fmla="*/ 76 w 277"/>
                <a:gd name="T55" fmla="*/ 0 h 774"/>
                <a:gd name="T56" fmla="*/ 79 w 277"/>
                <a:gd name="T57" fmla="*/ 0 h 774"/>
                <a:gd name="T58" fmla="*/ 94 w 277"/>
                <a:gd name="T59" fmla="*/ 4 h 774"/>
                <a:gd name="T60" fmla="*/ 101 w 277"/>
                <a:gd name="T61" fmla="*/ 6 h 774"/>
                <a:gd name="T62" fmla="*/ 111 w 277"/>
                <a:gd name="T63" fmla="*/ 16 h 774"/>
                <a:gd name="T64" fmla="*/ 121 w 277"/>
                <a:gd name="T65" fmla="*/ 46 h 774"/>
                <a:gd name="T66" fmla="*/ 104 w 277"/>
                <a:gd name="T67" fmla="*/ 128 h 774"/>
                <a:gd name="T68" fmla="*/ 86 w 277"/>
                <a:gd name="T69" fmla="*/ 211 h 774"/>
                <a:gd name="T70" fmla="*/ 80 w 277"/>
                <a:gd name="T71" fmla="*/ 296 h 774"/>
                <a:gd name="T72" fmla="*/ 78 w 277"/>
                <a:gd name="T73" fmla="*/ 374 h 774"/>
                <a:gd name="T74" fmla="*/ 79 w 277"/>
                <a:gd name="T75" fmla="*/ 445 h 774"/>
                <a:gd name="T76" fmla="*/ 88 w 277"/>
                <a:gd name="T77" fmla="*/ 534 h 774"/>
                <a:gd name="T78" fmla="*/ 111 w 277"/>
                <a:gd name="T79" fmla="*/ 622 h 774"/>
                <a:gd name="T80" fmla="*/ 151 w 277"/>
                <a:gd name="T81" fmla="*/ 690 h 774"/>
                <a:gd name="T82" fmla="*/ 173 w 277"/>
                <a:gd name="T83" fmla="*/ 671 h 774"/>
                <a:gd name="T84" fmla="*/ 192 w 277"/>
                <a:gd name="T85" fmla="*/ 629 h 774"/>
                <a:gd name="T86" fmla="*/ 213 w 277"/>
                <a:gd name="T87" fmla="*/ 586 h 774"/>
                <a:gd name="T88" fmla="*/ 242 w 277"/>
                <a:gd name="T89" fmla="*/ 5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774">
                  <a:moveTo>
                    <a:pt x="242" y="567"/>
                  </a:moveTo>
                  <a:cubicBezTo>
                    <a:pt x="257" y="567"/>
                    <a:pt x="267" y="579"/>
                    <a:pt x="273" y="602"/>
                  </a:cubicBezTo>
                  <a:cubicBezTo>
                    <a:pt x="276" y="614"/>
                    <a:pt x="277" y="626"/>
                    <a:pt x="277" y="638"/>
                  </a:cubicBezTo>
                  <a:cubicBezTo>
                    <a:pt x="277" y="656"/>
                    <a:pt x="276" y="667"/>
                    <a:pt x="276" y="672"/>
                  </a:cubicBezTo>
                  <a:cubicBezTo>
                    <a:pt x="275" y="692"/>
                    <a:pt x="272" y="710"/>
                    <a:pt x="266" y="726"/>
                  </a:cubicBezTo>
                  <a:cubicBezTo>
                    <a:pt x="261" y="744"/>
                    <a:pt x="252" y="759"/>
                    <a:pt x="242" y="770"/>
                  </a:cubicBezTo>
                  <a:cubicBezTo>
                    <a:pt x="230" y="772"/>
                    <a:pt x="218" y="773"/>
                    <a:pt x="204" y="774"/>
                  </a:cubicBezTo>
                  <a:cubicBezTo>
                    <a:pt x="206" y="774"/>
                    <a:pt x="206" y="774"/>
                    <a:pt x="206" y="774"/>
                  </a:cubicBezTo>
                  <a:cubicBezTo>
                    <a:pt x="198" y="774"/>
                    <a:pt x="189" y="774"/>
                    <a:pt x="177" y="774"/>
                  </a:cubicBezTo>
                  <a:cubicBezTo>
                    <a:pt x="157" y="774"/>
                    <a:pt x="139" y="773"/>
                    <a:pt x="123" y="772"/>
                  </a:cubicBezTo>
                  <a:cubicBezTo>
                    <a:pt x="75" y="769"/>
                    <a:pt x="43" y="760"/>
                    <a:pt x="26" y="746"/>
                  </a:cubicBezTo>
                  <a:cubicBezTo>
                    <a:pt x="19" y="740"/>
                    <a:pt x="14" y="733"/>
                    <a:pt x="12" y="726"/>
                  </a:cubicBezTo>
                  <a:cubicBezTo>
                    <a:pt x="10" y="722"/>
                    <a:pt x="9" y="715"/>
                    <a:pt x="8" y="705"/>
                  </a:cubicBezTo>
                  <a:cubicBezTo>
                    <a:pt x="6" y="683"/>
                    <a:pt x="4" y="655"/>
                    <a:pt x="3" y="623"/>
                  </a:cubicBezTo>
                  <a:cubicBezTo>
                    <a:pt x="3" y="575"/>
                    <a:pt x="3" y="575"/>
                    <a:pt x="3" y="575"/>
                  </a:cubicBezTo>
                  <a:cubicBezTo>
                    <a:pt x="3" y="566"/>
                    <a:pt x="2" y="554"/>
                    <a:pt x="1" y="538"/>
                  </a:cubicBezTo>
                  <a:cubicBezTo>
                    <a:pt x="1" y="524"/>
                    <a:pt x="1" y="517"/>
                    <a:pt x="1" y="516"/>
                  </a:cubicBezTo>
                  <a:cubicBezTo>
                    <a:pt x="1" y="514"/>
                    <a:pt x="1" y="510"/>
                    <a:pt x="2" y="503"/>
                  </a:cubicBezTo>
                  <a:cubicBezTo>
                    <a:pt x="2" y="496"/>
                    <a:pt x="2" y="486"/>
                    <a:pt x="0" y="473"/>
                  </a:cubicBezTo>
                  <a:cubicBezTo>
                    <a:pt x="0" y="461"/>
                    <a:pt x="0" y="453"/>
                    <a:pt x="1" y="446"/>
                  </a:cubicBezTo>
                  <a:cubicBezTo>
                    <a:pt x="2" y="311"/>
                    <a:pt x="2" y="311"/>
                    <a:pt x="2" y="311"/>
                  </a:cubicBezTo>
                  <a:cubicBezTo>
                    <a:pt x="2" y="290"/>
                    <a:pt x="1" y="274"/>
                    <a:pt x="1" y="264"/>
                  </a:cubicBezTo>
                  <a:cubicBezTo>
                    <a:pt x="1" y="220"/>
                    <a:pt x="1" y="220"/>
                    <a:pt x="1" y="220"/>
                  </a:cubicBezTo>
                  <a:cubicBezTo>
                    <a:pt x="4" y="190"/>
                    <a:pt x="7" y="168"/>
                    <a:pt x="10" y="154"/>
                  </a:cubicBezTo>
                  <a:cubicBezTo>
                    <a:pt x="15" y="130"/>
                    <a:pt x="23" y="108"/>
                    <a:pt x="35" y="89"/>
                  </a:cubicBezTo>
                  <a:cubicBezTo>
                    <a:pt x="38" y="82"/>
                    <a:pt x="43" y="71"/>
                    <a:pt x="48" y="56"/>
                  </a:cubicBezTo>
                  <a:cubicBezTo>
                    <a:pt x="53" y="41"/>
                    <a:pt x="58" y="31"/>
                    <a:pt x="62" y="23"/>
                  </a:cubicBezTo>
                  <a:cubicBezTo>
                    <a:pt x="67" y="16"/>
                    <a:pt x="72" y="8"/>
                    <a:pt x="76" y="0"/>
                  </a:cubicBezTo>
                  <a:cubicBezTo>
                    <a:pt x="77" y="0"/>
                    <a:pt x="78" y="0"/>
                    <a:pt x="79" y="0"/>
                  </a:cubicBezTo>
                  <a:cubicBezTo>
                    <a:pt x="85" y="2"/>
                    <a:pt x="90" y="4"/>
                    <a:pt x="94" y="4"/>
                  </a:cubicBezTo>
                  <a:cubicBezTo>
                    <a:pt x="96" y="5"/>
                    <a:pt x="99" y="5"/>
                    <a:pt x="101" y="6"/>
                  </a:cubicBezTo>
                  <a:cubicBezTo>
                    <a:pt x="105" y="8"/>
                    <a:pt x="108" y="12"/>
                    <a:pt x="111" y="16"/>
                  </a:cubicBezTo>
                  <a:cubicBezTo>
                    <a:pt x="118" y="24"/>
                    <a:pt x="121" y="34"/>
                    <a:pt x="121" y="46"/>
                  </a:cubicBezTo>
                  <a:cubicBezTo>
                    <a:pt x="121" y="53"/>
                    <a:pt x="115" y="80"/>
                    <a:pt x="104" y="128"/>
                  </a:cubicBezTo>
                  <a:cubicBezTo>
                    <a:pt x="93" y="177"/>
                    <a:pt x="87" y="205"/>
                    <a:pt x="86" y="211"/>
                  </a:cubicBezTo>
                  <a:cubicBezTo>
                    <a:pt x="83" y="243"/>
                    <a:pt x="81" y="271"/>
                    <a:pt x="80" y="296"/>
                  </a:cubicBezTo>
                  <a:cubicBezTo>
                    <a:pt x="78" y="319"/>
                    <a:pt x="78" y="346"/>
                    <a:pt x="78" y="374"/>
                  </a:cubicBezTo>
                  <a:cubicBezTo>
                    <a:pt x="78" y="412"/>
                    <a:pt x="78" y="436"/>
                    <a:pt x="79" y="445"/>
                  </a:cubicBezTo>
                  <a:cubicBezTo>
                    <a:pt x="79" y="456"/>
                    <a:pt x="82" y="485"/>
                    <a:pt x="88" y="534"/>
                  </a:cubicBezTo>
                  <a:cubicBezTo>
                    <a:pt x="90" y="554"/>
                    <a:pt x="97" y="583"/>
                    <a:pt x="111" y="622"/>
                  </a:cubicBezTo>
                  <a:cubicBezTo>
                    <a:pt x="126" y="668"/>
                    <a:pt x="140" y="690"/>
                    <a:pt x="151" y="690"/>
                  </a:cubicBezTo>
                  <a:cubicBezTo>
                    <a:pt x="159" y="690"/>
                    <a:pt x="166" y="684"/>
                    <a:pt x="173" y="671"/>
                  </a:cubicBezTo>
                  <a:cubicBezTo>
                    <a:pt x="176" y="665"/>
                    <a:pt x="183" y="651"/>
                    <a:pt x="192" y="629"/>
                  </a:cubicBezTo>
                  <a:cubicBezTo>
                    <a:pt x="200" y="609"/>
                    <a:pt x="207" y="595"/>
                    <a:pt x="213" y="586"/>
                  </a:cubicBezTo>
                  <a:cubicBezTo>
                    <a:pt x="222" y="574"/>
                    <a:pt x="231" y="567"/>
                    <a:pt x="242" y="567"/>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1" name="Freeform 177"/>
            <p:cNvSpPr>
              <a:spLocks noEditPoints="1"/>
            </p:cNvSpPr>
            <p:nvPr/>
          </p:nvSpPr>
          <p:spPr bwMode="auto">
            <a:xfrm>
              <a:off x="5646739" y="1047750"/>
              <a:ext cx="296863" cy="925513"/>
            </a:xfrm>
            <a:custGeom>
              <a:avLst/>
              <a:gdLst>
                <a:gd name="T0" fmla="*/ 36 w 163"/>
                <a:gd name="T1" fmla="*/ 7 h 509"/>
                <a:gd name="T2" fmla="*/ 25 w 163"/>
                <a:gd name="T3" fmla="*/ 7 h 509"/>
                <a:gd name="T4" fmla="*/ 35 w 163"/>
                <a:gd name="T5" fmla="*/ 5 h 509"/>
                <a:gd name="T6" fmla="*/ 46 w 163"/>
                <a:gd name="T7" fmla="*/ 4 h 509"/>
                <a:gd name="T8" fmla="*/ 36 w 163"/>
                <a:gd name="T9" fmla="*/ 7 h 509"/>
                <a:gd name="T10" fmla="*/ 84 w 163"/>
                <a:gd name="T11" fmla="*/ 0 h 509"/>
                <a:gd name="T12" fmla="*/ 83 w 163"/>
                <a:gd name="T13" fmla="*/ 1 h 509"/>
                <a:gd name="T14" fmla="*/ 84 w 163"/>
                <a:gd name="T15" fmla="*/ 0 h 509"/>
                <a:gd name="T16" fmla="*/ 84 w 163"/>
                <a:gd name="T17" fmla="*/ 0 h 509"/>
                <a:gd name="T18" fmla="*/ 37 w 163"/>
                <a:gd name="T19" fmla="*/ 13 h 509"/>
                <a:gd name="T20" fmla="*/ 78 w 163"/>
                <a:gd name="T21" fmla="*/ 8 h 509"/>
                <a:gd name="T22" fmla="*/ 87 w 163"/>
                <a:gd name="T23" fmla="*/ 6 h 509"/>
                <a:gd name="T24" fmla="*/ 98 w 163"/>
                <a:gd name="T25" fmla="*/ 30 h 509"/>
                <a:gd name="T26" fmla="*/ 113 w 163"/>
                <a:gd name="T27" fmla="*/ 65 h 509"/>
                <a:gd name="T28" fmla="*/ 134 w 163"/>
                <a:gd name="T29" fmla="*/ 105 h 509"/>
                <a:gd name="T30" fmla="*/ 153 w 163"/>
                <a:gd name="T31" fmla="*/ 161 h 509"/>
                <a:gd name="T32" fmla="*/ 162 w 163"/>
                <a:gd name="T33" fmla="*/ 226 h 509"/>
                <a:gd name="T34" fmla="*/ 162 w 163"/>
                <a:gd name="T35" fmla="*/ 270 h 509"/>
                <a:gd name="T36" fmla="*/ 161 w 163"/>
                <a:gd name="T37" fmla="*/ 317 h 509"/>
                <a:gd name="T38" fmla="*/ 162 w 163"/>
                <a:gd name="T39" fmla="*/ 452 h 509"/>
                <a:gd name="T40" fmla="*/ 162 w 163"/>
                <a:gd name="T41" fmla="*/ 479 h 509"/>
                <a:gd name="T42" fmla="*/ 162 w 163"/>
                <a:gd name="T43" fmla="*/ 480 h 509"/>
                <a:gd name="T44" fmla="*/ 137 w 163"/>
                <a:gd name="T45" fmla="*/ 509 h 509"/>
                <a:gd name="T46" fmla="*/ 108 w 163"/>
                <a:gd name="T47" fmla="*/ 418 h 509"/>
                <a:gd name="T48" fmla="*/ 91 w 163"/>
                <a:gd name="T49" fmla="*/ 266 h 509"/>
                <a:gd name="T50" fmla="*/ 76 w 163"/>
                <a:gd name="T51" fmla="*/ 205 h 509"/>
                <a:gd name="T52" fmla="*/ 56 w 163"/>
                <a:gd name="T53" fmla="*/ 145 h 509"/>
                <a:gd name="T54" fmla="*/ 24 w 163"/>
                <a:gd name="T55" fmla="*/ 76 h 509"/>
                <a:gd name="T56" fmla="*/ 0 w 163"/>
                <a:gd name="T57" fmla="*/ 24 h 509"/>
                <a:gd name="T58" fmla="*/ 6 w 163"/>
                <a:gd name="T59" fmla="*/ 13 h 509"/>
                <a:gd name="T60" fmla="*/ 37 w 163"/>
                <a:gd name="T61" fmla="*/ 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509">
                  <a:moveTo>
                    <a:pt x="36" y="7"/>
                  </a:moveTo>
                  <a:cubicBezTo>
                    <a:pt x="25" y="7"/>
                    <a:pt x="25" y="7"/>
                    <a:pt x="25" y="7"/>
                  </a:cubicBezTo>
                  <a:cubicBezTo>
                    <a:pt x="28" y="6"/>
                    <a:pt x="31" y="6"/>
                    <a:pt x="35" y="5"/>
                  </a:cubicBezTo>
                  <a:cubicBezTo>
                    <a:pt x="37" y="5"/>
                    <a:pt x="41" y="5"/>
                    <a:pt x="46" y="4"/>
                  </a:cubicBezTo>
                  <a:cubicBezTo>
                    <a:pt x="41" y="5"/>
                    <a:pt x="38" y="6"/>
                    <a:pt x="36" y="7"/>
                  </a:cubicBezTo>
                  <a:close/>
                  <a:moveTo>
                    <a:pt x="84" y="0"/>
                  </a:moveTo>
                  <a:cubicBezTo>
                    <a:pt x="84" y="1"/>
                    <a:pt x="84" y="1"/>
                    <a:pt x="83" y="1"/>
                  </a:cubicBezTo>
                  <a:cubicBezTo>
                    <a:pt x="84" y="0"/>
                    <a:pt x="84" y="0"/>
                    <a:pt x="84" y="0"/>
                  </a:cubicBezTo>
                  <a:cubicBezTo>
                    <a:pt x="84" y="0"/>
                    <a:pt x="84" y="0"/>
                    <a:pt x="84" y="0"/>
                  </a:cubicBezTo>
                  <a:close/>
                  <a:moveTo>
                    <a:pt x="37" y="13"/>
                  </a:moveTo>
                  <a:cubicBezTo>
                    <a:pt x="54" y="12"/>
                    <a:pt x="68" y="10"/>
                    <a:pt x="78" y="8"/>
                  </a:cubicBezTo>
                  <a:cubicBezTo>
                    <a:pt x="82" y="8"/>
                    <a:pt x="85" y="7"/>
                    <a:pt x="87" y="6"/>
                  </a:cubicBezTo>
                  <a:cubicBezTo>
                    <a:pt x="90" y="14"/>
                    <a:pt x="94" y="22"/>
                    <a:pt x="98" y="30"/>
                  </a:cubicBezTo>
                  <a:cubicBezTo>
                    <a:pt x="102" y="40"/>
                    <a:pt x="108" y="52"/>
                    <a:pt x="113" y="65"/>
                  </a:cubicBezTo>
                  <a:cubicBezTo>
                    <a:pt x="119" y="79"/>
                    <a:pt x="126" y="92"/>
                    <a:pt x="134" y="105"/>
                  </a:cubicBezTo>
                  <a:cubicBezTo>
                    <a:pt x="141" y="118"/>
                    <a:pt x="148" y="136"/>
                    <a:pt x="153" y="161"/>
                  </a:cubicBezTo>
                  <a:cubicBezTo>
                    <a:pt x="156" y="174"/>
                    <a:pt x="159" y="196"/>
                    <a:pt x="162" y="226"/>
                  </a:cubicBezTo>
                  <a:cubicBezTo>
                    <a:pt x="162" y="270"/>
                    <a:pt x="162" y="270"/>
                    <a:pt x="162" y="270"/>
                  </a:cubicBezTo>
                  <a:cubicBezTo>
                    <a:pt x="161" y="280"/>
                    <a:pt x="161" y="296"/>
                    <a:pt x="161" y="317"/>
                  </a:cubicBezTo>
                  <a:cubicBezTo>
                    <a:pt x="162" y="452"/>
                    <a:pt x="162" y="452"/>
                    <a:pt x="162" y="452"/>
                  </a:cubicBezTo>
                  <a:cubicBezTo>
                    <a:pt x="162" y="459"/>
                    <a:pt x="163" y="468"/>
                    <a:pt x="162" y="479"/>
                  </a:cubicBezTo>
                  <a:cubicBezTo>
                    <a:pt x="162" y="479"/>
                    <a:pt x="162" y="480"/>
                    <a:pt x="162" y="480"/>
                  </a:cubicBezTo>
                  <a:cubicBezTo>
                    <a:pt x="155" y="499"/>
                    <a:pt x="147" y="509"/>
                    <a:pt x="137" y="509"/>
                  </a:cubicBezTo>
                  <a:cubicBezTo>
                    <a:pt x="125" y="509"/>
                    <a:pt x="116" y="478"/>
                    <a:pt x="108" y="418"/>
                  </a:cubicBezTo>
                  <a:cubicBezTo>
                    <a:pt x="101" y="344"/>
                    <a:pt x="95" y="293"/>
                    <a:pt x="91" y="266"/>
                  </a:cubicBezTo>
                  <a:cubicBezTo>
                    <a:pt x="88" y="248"/>
                    <a:pt x="83" y="228"/>
                    <a:pt x="76" y="205"/>
                  </a:cubicBezTo>
                  <a:cubicBezTo>
                    <a:pt x="72" y="192"/>
                    <a:pt x="65" y="172"/>
                    <a:pt x="56" y="145"/>
                  </a:cubicBezTo>
                  <a:cubicBezTo>
                    <a:pt x="52" y="135"/>
                    <a:pt x="42" y="112"/>
                    <a:pt x="24" y="76"/>
                  </a:cubicBezTo>
                  <a:cubicBezTo>
                    <a:pt x="8" y="43"/>
                    <a:pt x="0" y="26"/>
                    <a:pt x="0" y="24"/>
                  </a:cubicBezTo>
                  <a:cubicBezTo>
                    <a:pt x="0" y="20"/>
                    <a:pt x="2" y="16"/>
                    <a:pt x="6" y="13"/>
                  </a:cubicBezTo>
                  <a:lnTo>
                    <a:pt x="37" y="1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2" name="Freeform 178"/>
            <p:cNvSpPr>
              <a:spLocks noEditPoints="1"/>
            </p:cNvSpPr>
            <p:nvPr/>
          </p:nvSpPr>
          <p:spPr bwMode="auto">
            <a:xfrm>
              <a:off x="5646739" y="2070100"/>
              <a:ext cx="304800" cy="393700"/>
            </a:xfrm>
            <a:custGeom>
              <a:avLst/>
              <a:gdLst>
                <a:gd name="T0" fmla="*/ 167 w 168"/>
                <a:gd name="T1" fmla="*/ 67 h 216"/>
                <a:gd name="T2" fmla="*/ 167 w 168"/>
                <a:gd name="T3" fmla="*/ 51 h 216"/>
                <a:gd name="T4" fmla="*/ 168 w 168"/>
                <a:gd name="T5" fmla="*/ 66 h 216"/>
                <a:gd name="T6" fmla="*/ 167 w 168"/>
                <a:gd name="T7" fmla="*/ 76 h 216"/>
                <a:gd name="T8" fmla="*/ 167 w 168"/>
                <a:gd name="T9" fmla="*/ 67 h 216"/>
                <a:gd name="T10" fmla="*/ 160 w 168"/>
                <a:gd name="T11" fmla="*/ 12 h 216"/>
                <a:gd name="T12" fmla="*/ 159 w 168"/>
                <a:gd name="T13" fmla="*/ 19 h 216"/>
                <a:gd name="T14" fmla="*/ 159 w 168"/>
                <a:gd name="T15" fmla="*/ 68 h 216"/>
                <a:gd name="T16" fmla="*/ 155 w 168"/>
                <a:gd name="T17" fmla="*/ 150 h 216"/>
                <a:gd name="T18" fmla="*/ 151 w 168"/>
                <a:gd name="T19" fmla="*/ 170 h 216"/>
                <a:gd name="T20" fmla="*/ 137 w 168"/>
                <a:gd name="T21" fmla="*/ 190 h 216"/>
                <a:gd name="T22" fmla="*/ 40 w 168"/>
                <a:gd name="T23" fmla="*/ 216 h 216"/>
                <a:gd name="T24" fmla="*/ 42 w 168"/>
                <a:gd name="T25" fmla="*/ 216 h 216"/>
                <a:gd name="T26" fmla="*/ 13 w 168"/>
                <a:gd name="T27" fmla="*/ 216 h 216"/>
                <a:gd name="T28" fmla="*/ 0 w 168"/>
                <a:gd name="T29" fmla="*/ 216 h 216"/>
                <a:gd name="T30" fmla="*/ 19 w 168"/>
                <a:gd name="T31" fmla="*/ 203 h 216"/>
                <a:gd name="T32" fmla="*/ 67 w 168"/>
                <a:gd name="T33" fmla="*/ 154 h 216"/>
                <a:gd name="T34" fmla="*/ 106 w 168"/>
                <a:gd name="T35" fmla="*/ 84 h 216"/>
                <a:gd name="T36" fmla="*/ 142 w 168"/>
                <a:gd name="T37" fmla="*/ 12 h 216"/>
                <a:gd name="T38" fmla="*/ 160 w 168"/>
                <a:gd name="T39" fmla="*/ 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216">
                  <a:moveTo>
                    <a:pt x="167" y="67"/>
                  </a:moveTo>
                  <a:cubicBezTo>
                    <a:pt x="167" y="51"/>
                    <a:pt x="167" y="51"/>
                    <a:pt x="167" y="51"/>
                  </a:cubicBezTo>
                  <a:cubicBezTo>
                    <a:pt x="167" y="56"/>
                    <a:pt x="167" y="61"/>
                    <a:pt x="168" y="66"/>
                  </a:cubicBezTo>
                  <a:cubicBezTo>
                    <a:pt x="168" y="69"/>
                    <a:pt x="167" y="72"/>
                    <a:pt x="167" y="76"/>
                  </a:cubicBezTo>
                  <a:cubicBezTo>
                    <a:pt x="167" y="73"/>
                    <a:pt x="167" y="70"/>
                    <a:pt x="167" y="67"/>
                  </a:cubicBezTo>
                  <a:close/>
                  <a:moveTo>
                    <a:pt x="160" y="12"/>
                  </a:moveTo>
                  <a:cubicBezTo>
                    <a:pt x="160" y="15"/>
                    <a:pt x="160" y="17"/>
                    <a:pt x="159" y="19"/>
                  </a:cubicBezTo>
                  <a:cubicBezTo>
                    <a:pt x="159" y="68"/>
                    <a:pt x="159" y="68"/>
                    <a:pt x="159" y="68"/>
                  </a:cubicBezTo>
                  <a:cubicBezTo>
                    <a:pt x="159" y="100"/>
                    <a:pt x="157" y="127"/>
                    <a:pt x="155" y="150"/>
                  </a:cubicBezTo>
                  <a:cubicBezTo>
                    <a:pt x="154" y="159"/>
                    <a:pt x="152" y="166"/>
                    <a:pt x="151" y="170"/>
                  </a:cubicBezTo>
                  <a:cubicBezTo>
                    <a:pt x="148" y="178"/>
                    <a:pt x="144" y="184"/>
                    <a:pt x="137" y="190"/>
                  </a:cubicBezTo>
                  <a:cubicBezTo>
                    <a:pt x="120" y="204"/>
                    <a:pt x="88" y="213"/>
                    <a:pt x="40" y="216"/>
                  </a:cubicBezTo>
                  <a:cubicBezTo>
                    <a:pt x="42" y="216"/>
                    <a:pt x="42" y="216"/>
                    <a:pt x="42" y="216"/>
                  </a:cubicBezTo>
                  <a:cubicBezTo>
                    <a:pt x="34" y="216"/>
                    <a:pt x="25" y="216"/>
                    <a:pt x="13" y="216"/>
                  </a:cubicBezTo>
                  <a:cubicBezTo>
                    <a:pt x="9" y="216"/>
                    <a:pt x="5" y="216"/>
                    <a:pt x="0" y="216"/>
                  </a:cubicBezTo>
                  <a:cubicBezTo>
                    <a:pt x="6" y="212"/>
                    <a:pt x="12" y="208"/>
                    <a:pt x="19" y="203"/>
                  </a:cubicBezTo>
                  <a:cubicBezTo>
                    <a:pt x="39" y="188"/>
                    <a:pt x="55" y="172"/>
                    <a:pt x="67" y="154"/>
                  </a:cubicBezTo>
                  <a:cubicBezTo>
                    <a:pt x="80" y="136"/>
                    <a:pt x="93" y="113"/>
                    <a:pt x="106" y="84"/>
                  </a:cubicBezTo>
                  <a:cubicBezTo>
                    <a:pt x="119" y="56"/>
                    <a:pt x="131" y="32"/>
                    <a:pt x="142" y="12"/>
                  </a:cubicBezTo>
                  <a:cubicBezTo>
                    <a:pt x="150" y="0"/>
                    <a:pt x="155" y="0"/>
                    <a:pt x="160"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3" name="Freeform 179"/>
            <p:cNvSpPr>
              <a:spLocks/>
            </p:cNvSpPr>
            <p:nvPr/>
          </p:nvSpPr>
          <p:spPr bwMode="auto">
            <a:xfrm>
              <a:off x="5459414" y="1062038"/>
              <a:ext cx="9525" cy="19050"/>
            </a:xfrm>
            <a:custGeom>
              <a:avLst/>
              <a:gdLst>
                <a:gd name="T0" fmla="*/ 5 w 5"/>
                <a:gd name="T1" fmla="*/ 0 h 10"/>
                <a:gd name="T2" fmla="*/ 0 w 5"/>
                <a:gd name="T3" fmla="*/ 10 h 10"/>
                <a:gd name="T4" fmla="*/ 5 w 5"/>
                <a:gd name="T5" fmla="*/ 0 h 10"/>
              </a:gdLst>
              <a:ahLst/>
              <a:cxnLst>
                <a:cxn ang="0">
                  <a:pos x="T0" y="T1"/>
                </a:cxn>
                <a:cxn ang="0">
                  <a:pos x="T2" y="T3"/>
                </a:cxn>
                <a:cxn ang="0">
                  <a:pos x="T4" y="T5"/>
                </a:cxn>
              </a:cxnLst>
              <a:rect l="0" t="0" r="r" b="b"/>
              <a:pathLst>
                <a:path w="5" h="10">
                  <a:moveTo>
                    <a:pt x="5" y="0"/>
                  </a:moveTo>
                  <a:cubicBezTo>
                    <a:pt x="3" y="3"/>
                    <a:pt x="2" y="7"/>
                    <a:pt x="0" y="10"/>
                  </a:cubicBezTo>
                  <a:cubicBezTo>
                    <a:pt x="0" y="6"/>
                    <a:pt x="2" y="3"/>
                    <a:pt x="5" y="0"/>
                  </a:cubicBezTo>
                  <a:close/>
                </a:path>
              </a:pathLst>
            </a:custGeom>
            <a:solidFill>
              <a:srgbClr val="F0EE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4" name="Freeform 180"/>
            <p:cNvSpPr>
              <a:spLocks noEditPoints="1"/>
            </p:cNvSpPr>
            <p:nvPr/>
          </p:nvSpPr>
          <p:spPr bwMode="auto">
            <a:xfrm>
              <a:off x="5394326" y="933450"/>
              <a:ext cx="349250" cy="735013"/>
            </a:xfrm>
            <a:custGeom>
              <a:avLst/>
              <a:gdLst>
                <a:gd name="T0" fmla="*/ 189 w 192"/>
                <a:gd name="T1" fmla="*/ 24 h 404"/>
                <a:gd name="T2" fmla="*/ 177 w 192"/>
                <a:gd name="T3" fmla="*/ 32 h 404"/>
                <a:gd name="T4" fmla="*/ 165 w 192"/>
                <a:gd name="T5" fmla="*/ 27 h 404"/>
                <a:gd name="T6" fmla="*/ 161 w 192"/>
                <a:gd name="T7" fmla="*/ 20 h 404"/>
                <a:gd name="T8" fmla="*/ 176 w 192"/>
                <a:gd name="T9" fmla="*/ 2 h 404"/>
                <a:gd name="T10" fmla="*/ 187 w 192"/>
                <a:gd name="T11" fmla="*/ 4 h 404"/>
                <a:gd name="T12" fmla="*/ 192 w 192"/>
                <a:gd name="T13" fmla="*/ 13 h 404"/>
                <a:gd name="T14" fmla="*/ 189 w 192"/>
                <a:gd name="T15" fmla="*/ 24 h 404"/>
                <a:gd name="T16" fmla="*/ 77 w 192"/>
                <a:gd name="T17" fmla="*/ 60 h 404"/>
                <a:gd name="T18" fmla="*/ 83 w 192"/>
                <a:gd name="T19" fmla="*/ 40 h 404"/>
                <a:gd name="T20" fmla="*/ 88 w 192"/>
                <a:gd name="T21" fmla="*/ 2 h 404"/>
                <a:gd name="T22" fmla="*/ 100 w 192"/>
                <a:gd name="T23" fmla="*/ 0 h 404"/>
                <a:gd name="T24" fmla="*/ 111 w 192"/>
                <a:gd name="T25" fmla="*/ 13 h 404"/>
                <a:gd name="T26" fmla="*/ 106 w 192"/>
                <a:gd name="T27" fmla="*/ 43 h 404"/>
                <a:gd name="T28" fmla="*/ 79 w 192"/>
                <a:gd name="T29" fmla="*/ 62 h 404"/>
                <a:gd name="T30" fmla="*/ 77 w 192"/>
                <a:gd name="T31" fmla="*/ 60 h 404"/>
                <a:gd name="T32" fmla="*/ 66 w 192"/>
                <a:gd name="T33" fmla="*/ 220 h 404"/>
                <a:gd name="T34" fmla="*/ 66 w 192"/>
                <a:gd name="T35" fmla="*/ 222 h 404"/>
                <a:gd name="T36" fmla="*/ 64 w 192"/>
                <a:gd name="T37" fmla="*/ 223 h 404"/>
                <a:gd name="T38" fmla="*/ 54 w 192"/>
                <a:gd name="T39" fmla="*/ 215 h 404"/>
                <a:gd name="T40" fmla="*/ 43 w 192"/>
                <a:gd name="T41" fmla="*/ 206 h 404"/>
                <a:gd name="T42" fmla="*/ 33 w 192"/>
                <a:gd name="T43" fmla="*/ 196 h 404"/>
                <a:gd name="T44" fmla="*/ 32 w 192"/>
                <a:gd name="T45" fmla="*/ 188 h 404"/>
                <a:gd name="T46" fmla="*/ 41 w 192"/>
                <a:gd name="T47" fmla="*/ 161 h 404"/>
                <a:gd name="T48" fmla="*/ 50 w 192"/>
                <a:gd name="T49" fmla="*/ 140 h 404"/>
                <a:gd name="T50" fmla="*/ 56 w 192"/>
                <a:gd name="T51" fmla="*/ 159 h 404"/>
                <a:gd name="T52" fmla="*/ 59 w 192"/>
                <a:gd name="T53" fmla="*/ 180 h 404"/>
                <a:gd name="T54" fmla="*/ 63 w 192"/>
                <a:gd name="T55" fmla="*/ 199 h 404"/>
                <a:gd name="T56" fmla="*/ 66 w 192"/>
                <a:gd name="T57" fmla="*/ 220 h 404"/>
                <a:gd name="T58" fmla="*/ 12 w 192"/>
                <a:gd name="T59" fmla="*/ 383 h 404"/>
                <a:gd name="T60" fmla="*/ 10 w 192"/>
                <a:gd name="T61" fmla="*/ 394 h 404"/>
                <a:gd name="T62" fmla="*/ 7 w 192"/>
                <a:gd name="T63" fmla="*/ 404 h 404"/>
                <a:gd name="T64" fmla="*/ 3 w 192"/>
                <a:gd name="T65" fmla="*/ 371 h 404"/>
                <a:gd name="T66" fmla="*/ 0 w 192"/>
                <a:gd name="T67" fmla="*/ 331 h 404"/>
                <a:gd name="T68" fmla="*/ 23 w 192"/>
                <a:gd name="T69" fmla="*/ 199 h 404"/>
                <a:gd name="T70" fmla="*/ 66 w 192"/>
                <a:gd name="T71" fmla="*/ 234 h 404"/>
                <a:gd name="T72" fmla="*/ 50 w 192"/>
                <a:gd name="T73" fmla="*/ 267 h 404"/>
                <a:gd name="T74" fmla="*/ 27 w 192"/>
                <a:gd name="T75" fmla="*/ 320 h 404"/>
                <a:gd name="T76" fmla="*/ 16 w 192"/>
                <a:gd name="T77" fmla="*/ 362 h 404"/>
                <a:gd name="T78" fmla="*/ 12 w 192"/>
                <a:gd name="T79" fmla="*/ 38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404">
                  <a:moveTo>
                    <a:pt x="189" y="24"/>
                  </a:moveTo>
                  <a:cubicBezTo>
                    <a:pt x="186" y="29"/>
                    <a:pt x="182" y="32"/>
                    <a:pt x="177" y="32"/>
                  </a:cubicBezTo>
                  <a:cubicBezTo>
                    <a:pt x="172" y="32"/>
                    <a:pt x="168" y="30"/>
                    <a:pt x="165" y="27"/>
                  </a:cubicBezTo>
                  <a:cubicBezTo>
                    <a:pt x="162" y="25"/>
                    <a:pt x="161" y="22"/>
                    <a:pt x="161" y="20"/>
                  </a:cubicBezTo>
                  <a:cubicBezTo>
                    <a:pt x="161" y="9"/>
                    <a:pt x="166" y="3"/>
                    <a:pt x="176" y="2"/>
                  </a:cubicBezTo>
                  <a:cubicBezTo>
                    <a:pt x="180" y="1"/>
                    <a:pt x="184" y="2"/>
                    <a:pt x="187" y="4"/>
                  </a:cubicBezTo>
                  <a:cubicBezTo>
                    <a:pt x="190" y="7"/>
                    <a:pt x="192" y="9"/>
                    <a:pt x="192" y="13"/>
                  </a:cubicBezTo>
                  <a:cubicBezTo>
                    <a:pt x="192" y="17"/>
                    <a:pt x="191" y="20"/>
                    <a:pt x="189" y="24"/>
                  </a:cubicBezTo>
                  <a:close/>
                  <a:moveTo>
                    <a:pt x="77" y="60"/>
                  </a:moveTo>
                  <a:cubicBezTo>
                    <a:pt x="77" y="59"/>
                    <a:pt x="79" y="53"/>
                    <a:pt x="83" y="40"/>
                  </a:cubicBezTo>
                  <a:cubicBezTo>
                    <a:pt x="86" y="28"/>
                    <a:pt x="88" y="15"/>
                    <a:pt x="88" y="2"/>
                  </a:cubicBezTo>
                  <a:cubicBezTo>
                    <a:pt x="88" y="2"/>
                    <a:pt x="92" y="1"/>
                    <a:pt x="100" y="0"/>
                  </a:cubicBezTo>
                  <a:cubicBezTo>
                    <a:pt x="107" y="0"/>
                    <a:pt x="111" y="4"/>
                    <a:pt x="111" y="13"/>
                  </a:cubicBezTo>
                  <a:cubicBezTo>
                    <a:pt x="111" y="28"/>
                    <a:pt x="109" y="38"/>
                    <a:pt x="106" y="43"/>
                  </a:cubicBezTo>
                  <a:cubicBezTo>
                    <a:pt x="102" y="48"/>
                    <a:pt x="94" y="54"/>
                    <a:pt x="79" y="62"/>
                  </a:cubicBezTo>
                  <a:cubicBezTo>
                    <a:pt x="78" y="61"/>
                    <a:pt x="77" y="60"/>
                    <a:pt x="77" y="60"/>
                  </a:cubicBezTo>
                  <a:close/>
                  <a:moveTo>
                    <a:pt x="66" y="220"/>
                  </a:moveTo>
                  <a:cubicBezTo>
                    <a:pt x="66" y="222"/>
                    <a:pt x="66" y="222"/>
                    <a:pt x="66" y="222"/>
                  </a:cubicBezTo>
                  <a:cubicBezTo>
                    <a:pt x="66" y="222"/>
                    <a:pt x="65" y="223"/>
                    <a:pt x="64" y="223"/>
                  </a:cubicBezTo>
                  <a:cubicBezTo>
                    <a:pt x="63" y="223"/>
                    <a:pt x="59" y="220"/>
                    <a:pt x="54" y="215"/>
                  </a:cubicBezTo>
                  <a:cubicBezTo>
                    <a:pt x="48" y="210"/>
                    <a:pt x="45" y="207"/>
                    <a:pt x="43" y="206"/>
                  </a:cubicBezTo>
                  <a:cubicBezTo>
                    <a:pt x="37" y="200"/>
                    <a:pt x="34" y="197"/>
                    <a:pt x="33" y="196"/>
                  </a:cubicBezTo>
                  <a:cubicBezTo>
                    <a:pt x="33" y="195"/>
                    <a:pt x="32" y="192"/>
                    <a:pt x="32" y="188"/>
                  </a:cubicBezTo>
                  <a:cubicBezTo>
                    <a:pt x="32" y="184"/>
                    <a:pt x="35" y="175"/>
                    <a:pt x="41" y="161"/>
                  </a:cubicBezTo>
                  <a:cubicBezTo>
                    <a:pt x="46" y="148"/>
                    <a:pt x="49" y="141"/>
                    <a:pt x="50" y="140"/>
                  </a:cubicBezTo>
                  <a:cubicBezTo>
                    <a:pt x="53" y="145"/>
                    <a:pt x="55" y="151"/>
                    <a:pt x="56" y="159"/>
                  </a:cubicBezTo>
                  <a:cubicBezTo>
                    <a:pt x="57" y="164"/>
                    <a:pt x="58" y="171"/>
                    <a:pt x="59" y="180"/>
                  </a:cubicBezTo>
                  <a:cubicBezTo>
                    <a:pt x="59" y="181"/>
                    <a:pt x="60" y="187"/>
                    <a:pt x="63" y="199"/>
                  </a:cubicBezTo>
                  <a:cubicBezTo>
                    <a:pt x="65" y="210"/>
                    <a:pt x="66" y="217"/>
                    <a:pt x="66" y="220"/>
                  </a:cubicBezTo>
                  <a:close/>
                  <a:moveTo>
                    <a:pt x="12" y="383"/>
                  </a:moveTo>
                  <a:cubicBezTo>
                    <a:pt x="12" y="386"/>
                    <a:pt x="11" y="389"/>
                    <a:pt x="10" y="394"/>
                  </a:cubicBezTo>
                  <a:cubicBezTo>
                    <a:pt x="10" y="398"/>
                    <a:pt x="9" y="401"/>
                    <a:pt x="7" y="404"/>
                  </a:cubicBezTo>
                  <a:cubicBezTo>
                    <a:pt x="6" y="403"/>
                    <a:pt x="5" y="392"/>
                    <a:pt x="3" y="371"/>
                  </a:cubicBezTo>
                  <a:cubicBezTo>
                    <a:pt x="1" y="351"/>
                    <a:pt x="0" y="337"/>
                    <a:pt x="0" y="331"/>
                  </a:cubicBezTo>
                  <a:cubicBezTo>
                    <a:pt x="0" y="286"/>
                    <a:pt x="8" y="242"/>
                    <a:pt x="23" y="199"/>
                  </a:cubicBezTo>
                  <a:cubicBezTo>
                    <a:pt x="29" y="202"/>
                    <a:pt x="43" y="214"/>
                    <a:pt x="66" y="234"/>
                  </a:cubicBezTo>
                  <a:cubicBezTo>
                    <a:pt x="66" y="235"/>
                    <a:pt x="60" y="246"/>
                    <a:pt x="50" y="267"/>
                  </a:cubicBezTo>
                  <a:cubicBezTo>
                    <a:pt x="38" y="291"/>
                    <a:pt x="31" y="308"/>
                    <a:pt x="27" y="320"/>
                  </a:cubicBezTo>
                  <a:cubicBezTo>
                    <a:pt x="21" y="336"/>
                    <a:pt x="18" y="350"/>
                    <a:pt x="16" y="362"/>
                  </a:cubicBezTo>
                  <a:cubicBezTo>
                    <a:pt x="15" y="368"/>
                    <a:pt x="14" y="375"/>
                    <a:pt x="12" y="3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5" name="Freeform 181"/>
            <p:cNvSpPr>
              <a:spLocks noEditPoints="1"/>
            </p:cNvSpPr>
            <p:nvPr/>
          </p:nvSpPr>
          <p:spPr bwMode="auto">
            <a:xfrm>
              <a:off x="5330826" y="831850"/>
              <a:ext cx="630238" cy="1658938"/>
            </a:xfrm>
            <a:custGeom>
              <a:avLst/>
              <a:gdLst>
                <a:gd name="T0" fmla="*/ 153 w 347"/>
                <a:gd name="T1" fmla="*/ 26 h 912"/>
                <a:gd name="T2" fmla="*/ 228 w 347"/>
                <a:gd name="T3" fmla="*/ 20 h 912"/>
                <a:gd name="T4" fmla="*/ 241 w 347"/>
                <a:gd name="T5" fmla="*/ 21 h 912"/>
                <a:gd name="T6" fmla="*/ 106 w 347"/>
                <a:gd name="T7" fmla="*/ 10 h 912"/>
                <a:gd name="T8" fmla="*/ 267 w 347"/>
                <a:gd name="T9" fmla="*/ 39 h 912"/>
                <a:gd name="T10" fmla="*/ 301 w 347"/>
                <a:gd name="T11" fmla="*/ 200 h 912"/>
                <a:gd name="T12" fmla="*/ 260 w 347"/>
                <a:gd name="T13" fmla="*/ 116 h 912"/>
                <a:gd name="T14" fmla="*/ 96 w 347"/>
                <a:gd name="T15" fmla="*/ 51 h 912"/>
                <a:gd name="T16" fmla="*/ 221 w 347"/>
                <a:gd name="T17" fmla="*/ 56 h 912"/>
                <a:gd name="T18" fmla="*/ 148 w 347"/>
                <a:gd name="T19" fmla="*/ 56 h 912"/>
                <a:gd name="T20" fmla="*/ 148 w 347"/>
                <a:gd name="T21" fmla="*/ 57 h 912"/>
                <a:gd name="T22" fmla="*/ 261 w 347"/>
                <a:gd name="T23" fmla="*/ 118 h 912"/>
                <a:gd name="T24" fmla="*/ 285 w 347"/>
                <a:gd name="T25" fmla="*/ 165 h 912"/>
                <a:gd name="T26" fmla="*/ 259 w 347"/>
                <a:gd name="T27" fmla="*/ 20 h 912"/>
                <a:gd name="T28" fmla="*/ 164 w 347"/>
                <a:gd name="T29" fmla="*/ 8 h 912"/>
                <a:gd name="T30" fmla="*/ 99 w 347"/>
                <a:gd name="T31" fmla="*/ 57 h 912"/>
                <a:gd name="T32" fmla="*/ 173 w 347"/>
                <a:gd name="T33" fmla="*/ 123 h 912"/>
                <a:gd name="T34" fmla="*/ 306 w 347"/>
                <a:gd name="T35" fmla="*/ 198 h 912"/>
                <a:gd name="T36" fmla="*/ 344 w 347"/>
                <a:gd name="T37" fmla="*/ 647 h 912"/>
                <a:gd name="T38" fmla="*/ 218 w 347"/>
                <a:gd name="T39" fmla="*/ 910 h 912"/>
                <a:gd name="T40" fmla="*/ 3 w 347"/>
                <a:gd name="T41" fmla="*/ 746 h 912"/>
                <a:gd name="T42" fmla="*/ 2 w 347"/>
                <a:gd name="T43" fmla="*/ 436 h 912"/>
                <a:gd name="T44" fmla="*/ 89 w 347"/>
                <a:gd name="T45" fmla="*/ 86 h 912"/>
                <a:gd name="T46" fmla="*/ 138 w 347"/>
                <a:gd name="T47" fmla="*/ 1 h 912"/>
                <a:gd name="T48" fmla="*/ 261 w 347"/>
                <a:gd name="T49" fmla="*/ 39 h 912"/>
                <a:gd name="T50" fmla="*/ 100 w 347"/>
                <a:gd name="T51" fmla="*/ 26 h 912"/>
                <a:gd name="T52" fmla="*/ 261 w 347"/>
                <a:gd name="T53" fmla="*/ 39 h 912"/>
                <a:gd name="T54" fmla="*/ 108 w 347"/>
                <a:gd name="T55" fmla="*/ 124 h 912"/>
                <a:gd name="T56" fmla="*/ 259 w 347"/>
                <a:gd name="T57" fmla="*/ 122 h 912"/>
                <a:gd name="T58" fmla="*/ 172 w 347"/>
                <a:gd name="T59" fmla="*/ 130 h 912"/>
                <a:gd name="T60" fmla="*/ 167 w 347"/>
                <a:gd name="T61" fmla="*/ 136 h 912"/>
                <a:gd name="T62" fmla="*/ 14 w 347"/>
                <a:gd name="T63" fmla="*/ 387 h 912"/>
                <a:gd name="T64" fmla="*/ 16 w 347"/>
                <a:gd name="T65" fmla="*/ 746 h 912"/>
                <a:gd name="T66" fmla="*/ 309 w 347"/>
                <a:gd name="T67" fmla="*/ 869 h 912"/>
                <a:gd name="T68" fmla="*/ 332 w 347"/>
                <a:gd name="T69" fmla="*/ 629 h 912"/>
                <a:gd name="T70" fmla="*/ 285 w 347"/>
                <a:gd name="T71" fmla="*/ 186 h 912"/>
                <a:gd name="T72" fmla="*/ 340 w 347"/>
                <a:gd name="T73" fmla="*/ 569 h 912"/>
                <a:gd name="T74" fmla="*/ 338 w 347"/>
                <a:gd name="T75" fmla="*/ 436 h 912"/>
                <a:gd name="T76" fmla="*/ 339 w 347"/>
                <a:gd name="T77" fmla="*/ 389 h 912"/>
                <a:gd name="T78" fmla="*/ 340 w 347"/>
                <a:gd name="T79" fmla="*/ 570 h 912"/>
                <a:gd name="T80" fmla="*/ 339 w 347"/>
                <a:gd name="T81" fmla="*/ 664 h 912"/>
                <a:gd name="T82" fmla="*/ 217 w 347"/>
                <a:gd name="T83" fmla="*/ 904 h 912"/>
                <a:gd name="T84" fmla="*/ 9 w 347"/>
                <a:gd name="T85" fmla="*/ 702 h 912"/>
                <a:gd name="T86" fmla="*/ 9 w 347"/>
                <a:gd name="T87" fmla="*/ 661 h 912"/>
                <a:gd name="T88" fmla="*/ 206 w 347"/>
                <a:gd name="T89" fmla="*/ 900 h 912"/>
                <a:gd name="T90" fmla="*/ 338 w 347"/>
                <a:gd name="T91" fmla="*/ 663 h 912"/>
                <a:gd name="T92" fmla="*/ 214 w 347"/>
                <a:gd name="T93" fmla="*/ 900 h 912"/>
                <a:gd name="T94" fmla="*/ 10 w 347"/>
                <a:gd name="T95" fmla="*/ 746 h 912"/>
                <a:gd name="T96" fmla="*/ 9 w 347"/>
                <a:gd name="T97" fmla="*/ 699 h 912"/>
                <a:gd name="T98" fmla="*/ 176 w 347"/>
                <a:gd name="T99" fmla="*/ 905 h 912"/>
                <a:gd name="T100" fmla="*/ 338 w 347"/>
                <a:gd name="T101" fmla="*/ 706 h 912"/>
                <a:gd name="T102" fmla="*/ 153 w 347"/>
                <a:gd name="T103" fmla="*/ 20 h 912"/>
                <a:gd name="T104" fmla="*/ 97 w 347"/>
                <a:gd name="T105" fmla="*/ 13 h 912"/>
                <a:gd name="T106" fmla="*/ 95 w 347"/>
                <a:gd name="T107" fmla="*/ 86 h 912"/>
                <a:gd name="T108" fmla="*/ 95 w 347"/>
                <a:gd name="T109" fmla="*/ 88 h 912"/>
                <a:gd name="T110" fmla="*/ 70 w 347"/>
                <a:gd name="T111" fmla="*/ 144 h 912"/>
                <a:gd name="T112" fmla="*/ 8 w 347"/>
                <a:gd name="T113" fmla="*/ 569 h 912"/>
                <a:gd name="T114" fmla="*/ 8 w 347"/>
                <a:gd name="T115" fmla="*/ 435 h 912"/>
                <a:gd name="T116" fmla="*/ 46 w 347"/>
                <a:gd name="T117" fmla="*/ 198 h 912"/>
                <a:gd name="T118" fmla="*/ 7 w 347"/>
                <a:gd name="T119" fmla="*/ 612 h 912"/>
                <a:gd name="T120" fmla="*/ 17 w 347"/>
                <a:gd name="T121" fmla="*/ 27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7" h="912">
                  <a:moveTo>
                    <a:pt x="246" y="18"/>
                  </a:moveTo>
                  <a:cubicBezTo>
                    <a:pt x="245" y="19"/>
                    <a:pt x="243" y="20"/>
                    <a:pt x="241" y="21"/>
                  </a:cubicBezTo>
                  <a:cubicBezTo>
                    <a:pt x="241" y="21"/>
                    <a:pt x="241" y="21"/>
                    <a:pt x="241" y="21"/>
                  </a:cubicBezTo>
                  <a:cubicBezTo>
                    <a:pt x="234" y="23"/>
                    <a:pt x="221" y="25"/>
                    <a:pt x="204" y="26"/>
                  </a:cubicBezTo>
                  <a:cubicBezTo>
                    <a:pt x="152" y="26"/>
                    <a:pt x="152" y="26"/>
                    <a:pt x="152" y="26"/>
                  </a:cubicBezTo>
                  <a:cubicBezTo>
                    <a:pt x="151" y="26"/>
                    <a:pt x="151" y="26"/>
                    <a:pt x="151" y="26"/>
                  </a:cubicBezTo>
                  <a:cubicBezTo>
                    <a:pt x="119" y="25"/>
                    <a:pt x="119" y="25"/>
                    <a:pt x="119" y="25"/>
                  </a:cubicBezTo>
                  <a:cubicBezTo>
                    <a:pt x="140" y="25"/>
                    <a:pt x="151" y="25"/>
                    <a:pt x="152" y="25"/>
                  </a:cubicBezTo>
                  <a:cubicBezTo>
                    <a:pt x="153" y="26"/>
                    <a:pt x="153" y="26"/>
                    <a:pt x="153" y="26"/>
                  </a:cubicBezTo>
                  <a:cubicBezTo>
                    <a:pt x="204" y="26"/>
                    <a:pt x="204" y="26"/>
                    <a:pt x="204" y="26"/>
                  </a:cubicBezTo>
                  <a:cubicBezTo>
                    <a:pt x="204" y="25"/>
                    <a:pt x="204" y="25"/>
                    <a:pt x="204" y="25"/>
                  </a:cubicBezTo>
                  <a:cubicBezTo>
                    <a:pt x="212" y="23"/>
                    <a:pt x="220" y="21"/>
                    <a:pt x="228" y="20"/>
                  </a:cubicBezTo>
                  <a:cubicBezTo>
                    <a:pt x="228" y="20"/>
                    <a:pt x="228" y="20"/>
                    <a:pt x="228" y="20"/>
                  </a:cubicBezTo>
                  <a:cubicBezTo>
                    <a:pt x="234" y="20"/>
                    <a:pt x="239" y="19"/>
                    <a:pt x="242" y="18"/>
                  </a:cubicBezTo>
                  <a:cubicBezTo>
                    <a:pt x="246" y="18"/>
                    <a:pt x="246" y="18"/>
                    <a:pt x="246" y="18"/>
                  </a:cubicBezTo>
                  <a:cubicBezTo>
                    <a:pt x="242" y="18"/>
                    <a:pt x="242" y="18"/>
                    <a:pt x="242" y="18"/>
                  </a:cubicBezTo>
                  <a:cubicBezTo>
                    <a:pt x="239" y="19"/>
                    <a:pt x="234" y="20"/>
                    <a:pt x="228" y="20"/>
                  </a:cubicBezTo>
                  <a:cubicBezTo>
                    <a:pt x="228" y="20"/>
                    <a:pt x="228" y="20"/>
                    <a:pt x="228" y="20"/>
                  </a:cubicBezTo>
                  <a:cubicBezTo>
                    <a:pt x="220" y="21"/>
                    <a:pt x="212" y="23"/>
                    <a:pt x="204" y="25"/>
                  </a:cubicBezTo>
                  <a:cubicBezTo>
                    <a:pt x="204" y="26"/>
                    <a:pt x="204" y="26"/>
                    <a:pt x="204" y="26"/>
                  </a:cubicBezTo>
                  <a:cubicBezTo>
                    <a:pt x="153" y="26"/>
                    <a:pt x="153" y="26"/>
                    <a:pt x="153" y="26"/>
                  </a:cubicBezTo>
                  <a:cubicBezTo>
                    <a:pt x="152" y="25"/>
                    <a:pt x="152" y="25"/>
                    <a:pt x="152" y="25"/>
                  </a:cubicBezTo>
                  <a:cubicBezTo>
                    <a:pt x="151" y="25"/>
                    <a:pt x="140" y="25"/>
                    <a:pt x="119" y="25"/>
                  </a:cubicBezTo>
                  <a:cubicBezTo>
                    <a:pt x="151" y="26"/>
                    <a:pt x="151" y="26"/>
                    <a:pt x="151" y="26"/>
                  </a:cubicBezTo>
                  <a:cubicBezTo>
                    <a:pt x="152" y="26"/>
                    <a:pt x="152" y="26"/>
                    <a:pt x="152" y="26"/>
                  </a:cubicBezTo>
                  <a:cubicBezTo>
                    <a:pt x="204" y="26"/>
                    <a:pt x="204" y="26"/>
                    <a:pt x="204" y="26"/>
                  </a:cubicBezTo>
                  <a:cubicBezTo>
                    <a:pt x="221" y="25"/>
                    <a:pt x="234" y="23"/>
                    <a:pt x="241" y="21"/>
                  </a:cubicBezTo>
                  <a:cubicBezTo>
                    <a:pt x="241" y="21"/>
                    <a:pt x="241" y="21"/>
                    <a:pt x="241" y="21"/>
                  </a:cubicBezTo>
                  <a:cubicBezTo>
                    <a:pt x="243" y="20"/>
                    <a:pt x="245" y="19"/>
                    <a:pt x="246" y="18"/>
                  </a:cubicBezTo>
                  <a:close/>
                  <a:moveTo>
                    <a:pt x="250" y="16"/>
                  </a:moveTo>
                  <a:cubicBezTo>
                    <a:pt x="250" y="16"/>
                    <a:pt x="250" y="16"/>
                    <a:pt x="250" y="16"/>
                  </a:cubicBezTo>
                  <a:cubicBezTo>
                    <a:pt x="250" y="15"/>
                    <a:pt x="250" y="15"/>
                    <a:pt x="250" y="15"/>
                  </a:cubicBezTo>
                  <a:cubicBezTo>
                    <a:pt x="242" y="13"/>
                    <a:pt x="242" y="13"/>
                    <a:pt x="242" y="13"/>
                  </a:cubicBezTo>
                  <a:cubicBezTo>
                    <a:pt x="232" y="10"/>
                    <a:pt x="217" y="8"/>
                    <a:pt x="198" y="9"/>
                  </a:cubicBezTo>
                  <a:cubicBezTo>
                    <a:pt x="164" y="8"/>
                    <a:pt x="164" y="8"/>
                    <a:pt x="164" y="8"/>
                  </a:cubicBezTo>
                  <a:cubicBezTo>
                    <a:pt x="139" y="7"/>
                    <a:pt x="119" y="8"/>
                    <a:pt x="106" y="10"/>
                  </a:cubicBezTo>
                  <a:cubicBezTo>
                    <a:pt x="115" y="8"/>
                    <a:pt x="125" y="7"/>
                    <a:pt x="138" y="7"/>
                  </a:cubicBezTo>
                  <a:cubicBezTo>
                    <a:pt x="138" y="7"/>
                    <a:pt x="138" y="7"/>
                    <a:pt x="138" y="7"/>
                  </a:cubicBezTo>
                  <a:cubicBezTo>
                    <a:pt x="141" y="7"/>
                    <a:pt x="144" y="7"/>
                    <a:pt x="148" y="7"/>
                  </a:cubicBezTo>
                  <a:cubicBezTo>
                    <a:pt x="148" y="7"/>
                    <a:pt x="148" y="7"/>
                    <a:pt x="148" y="7"/>
                  </a:cubicBezTo>
                  <a:cubicBezTo>
                    <a:pt x="149" y="7"/>
                    <a:pt x="150" y="7"/>
                    <a:pt x="150" y="7"/>
                  </a:cubicBezTo>
                  <a:cubicBezTo>
                    <a:pt x="159" y="7"/>
                    <a:pt x="164" y="7"/>
                    <a:pt x="165" y="7"/>
                  </a:cubicBezTo>
                  <a:cubicBezTo>
                    <a:pt x="199" y="8"/>
                    <a:pt x="199" y="8"/>
                    <a:pt x="199" y="8"/>
                  </a:cubicBezTo>
                  <a:cubicBezTo>
                    <a:pt x="228" y="6"/>
                    <a:pt x="248" y="10"/>
                    <a:pt x="259" y="20"/>
                  </a:cubicBezTo>
                  <a:cubicBezTo>
                    <a:pt x="265" y="25"/>
                    <a:pt x="267" y="31"/>
                    <a:pt x="267" y="39"/>
                  </a:cubicBezTo>
                  <a:cubicBezTo>
                    <a:pt x="267" y="44"/>
                    <a:pt x="264" y="47"/>
                    <a:pt x="258" y="50"/>
                  </a:cubicBezTo>
                  <a:cubicBezTo>
                    <a:pt x="258" y="50"/>
                    <a:pt x="258" y="50"/>
                    <a:pt x="258" y="50"/>
                  </a:cubicBezTo>
                  <a:cubicBezTo>
                    <a:pt x="257" y="50"/>
                    <a:pt x="256" y="50"/>
                    <a:pt x="255" y="51"/>
                  </a:cubicBezTo>
                  <a:cubicBezTo>
                    <a:pt x="254" y="51"/>
                    <a:pt x="254" y="51"/>
                    <a:pt x="254" y="51"/>
                  </a:cubicBezTo>
                  <a:cubicBezTo>
                    <a:pt x="254" y="53"/>
                    <a:pt x="254" y="53"/>
                    <a:pt x="254" y="53"/>
                  </a:cubicBezTo>
                  <a:cubicBezTo>
                    <a:pt x="253" y="70"/>
                    <a:pt x="253" y="81"/>
                    <a:pt x="253" y="87"/>
                  </a:cubicBezTo>
                  <a:cubicBezTo>
                    <a:pt x="255" y="99"/>
                    <a:pt x="258" y="111"/>
                    <a:pt x="265" y="124"/>
                  </a:cubicBezTo>
                  <a:cubicBezTo>
                    <a:pt x="272" y="136"/>
                    <a:pt x="278" y="150"/>
                    <a:pt x="285" y="165"/>
                  </a:cubicBezTo>
                  <a:cubicBezTo>
                    <a:pt x="294" y="185"/>
                    <a:pt x="299" y="197"/>
                    <a:pt x="301" y="200"/>
                  </a:cubicBezTo>
                  <a:cubicBezTo>
                    <a:pt x="306" y="211"/>
                    <a:pt x="311" y="222"/>
                    <a:pt x="315" y="232"/>
                  </a:cubicBezTo>
                  <a:cubicBezTo>
                    <a:pt x="313" y="229"/>
                    <a:pt x="312" y="225"/>
                    <a:pt x="310" y="223"/>
                  </a:cubicBezTo>
                  <a:cubicBezTo>
                    <a:pt x="302" y="210"/>
                    <a:pt x="296" y="197"/>
                    <a:pt x="290" y="183"/>
                  </a:cubicBezTo>
                  <a:cubicBezTo>
                    <a:pt x="284" y="170"/>
                    <a:pt x="279" y="158"/>
                    <a:pt x="274" y="148"/>
                  </a:cubicBezTo>
                  <a:cubicBezTo>
                    <a:pt x="271" y="140"/>
                    <a:pt x="267" y="132"/>
                    <a:pt x="263" y="124"/>
                  </a:cubicBezTo>
                  <a:cubicBezTo>
                    <a:pt x="263" y="122"/>
                    <a:pt x="263" y="122"/>
                    <a:pt x="263" y="122"/>
                  </a:cubicBezTo>
                  <a:cubicBezTo>
                    <a:pt x="263" y="122"/>
                    <a:pt x="263" y="122"/>
                    <a:pt x="263" y="122"/>
                  </a:cubicBezTo>
                  <a:cubicBezTo>
                    <a:pt x="261" y="118"/>
                    <a:pt x="261" y="118"/>
                    <a:pt x="261" y="118"/>
                  </a:cubicBezTo>
                  <a:cubicBezTo>
                    <a:pt x="261" y="117"/>
                    <a:pt x="260" y="116"/>
                    <a:pt x="260" y="116"/>
                  </a:cubicBezTo>
                  <a:cubicBezTo>
                    <a:pt x="260" y="116"/>
                    <a:pt x="260" y="116"/>
                    <a:pt x="260" y="116"/>
                  </a:cubicBezTo>
                  <a:cubicBezTo>
                    <a:pt x="254" y="102"/>
                    <a:pt x="251" y="91"/>
                    <a:pt x="251" y="82"/>
                  </a:cubicBezTo>
                  <a:cubicBezTo>
                    <a:pt x="251" y="82"/>
                    <a:pt x="251" y="82"/>
                    <a:pt x="251" y="82"/>
                  </a:cubicBezTo>
                  <a:cubicBezTo>
                    <a:pt x="251" y="78"/>
                    <a:pt x="251" y="69"/>
                    <a:pt x="251" y="56"/>
                  </a:cubicBezTo>
                  <a:cubicBezTo>
                    <a:pt x="251" y="52"/>
                    <a:pt x="251" y="52"/>
                    <a:pt x="251" y="52"/>
                  </a:cubicBezTo>
                  <a:cubicBezTo>
                    <a:pt x="248" y="53"/>
                    <a:pt x="248" y="53"/>
                    <a:pt x="248" y="53"/>
                  </a:cubicBezTo>
                  <a:cubicBezTo>
                    <a:pt x="242" y="54"/>
                    <a:pt x="233" y="56"/>
                    <a:pt x="223" y="57"/>
                  </a:cubicBezTo>
                  <a:cubicBezTo>
                    <a:pt x="148" y="57"/>
                    <a:pt x="148" y="57"/>
                    <a:pt x="148" y="57"/>
                  </a:cubicBezTo>
                  <a:cubicBezTo>
                    <a:pt x="124" y="55"/>
                    <a:pt x="107" y="53"/>
                    <a:pt x="96" y="51"/>
                  </a:cubicBezTo>
                  <a:cubicBezTo>
                    <a:pt x="92" y="50"/>
                    <a:pt x="92" y="50"/>
                    <a:pt x="92" y="50"/>
                  </a:cubicBezTo>
                  <a:cubicBezTo>
                    <a:pt x="92" y="50"/>
                    <a:pt x="92" y="50"/>
                    <a:pt x="92" y="50"/>
                  </a:cubicBezTo>
                  <a:cubicBezTo>
                    <a:pt x="91" y="50"/>
                    <a:pt x="91" y="50"/>
                    <a:pt x="91" y="50"/>
                  </a:cubicBezTo>
                  <a:cubicBezTo>
                    <a:pt x="84" y="48"/>
                    <a:pt x="80" y="45"/>
                    <a:pt x="79" y="42"/>
                  </a:cubicBezTo>
                  <a:cubicBezTo>
                    <a:pt x="79" y="42"/>
                    <a:pt x="79" y="42"/>
                    <a:pt x="79" y="42"/>
                  </a:cubicBezTo>
                  <a:cubicBezTo>
                    <a:pt x="79" y="41"/>
                    <a:pt x="79" y="41"/>
                    <a:pt x="79" y="41"/>
                  </a:cubicBezTo>
                  <a:cubicBezTo>
                    <a:pt x="80" y="43"/>
                    <a:pt x="83" y="45"/>
                    <a:pt x="86" y="46"/>
                  </a:cubicBezTo>
                  <a:cubicBezTo>
                    <a:pt x="94" y="50"/>
                    <a:pt x="114" y="53"/>
                    <a:pt x="148" y="56"/>
                  </a:cubicBezTo>
                  <a:cubicBezTo>
                    <a:pt x="221" y="56"/>
                    <a:pt x="221" y="56"/>
                    <a:pt x="221" y="56"/>
                  </a:cubicBezTo>
                  <a:cubicBezTo>
                    <a:pt x="237" y="53"/>
                    <a:pt x="247" y="52"/>
                    <a:pt x="250" y="51"/>
                  </a:cubicBezTo>
                  <a:cubicBezTo>
                    <a:pt x="262" y="48"/>
                    <a:pt x="267" y="44"/>
                    <a:pt x="267" y="39"/>
                  </a:cubicBezTo>
                  <a:cubicBezTo>
                    <a:pt x="267" y="31"/>
                    <a:pt x="263" y="24"/>
                    <a:pt x="257" y="20"/>
                  </a:cubicBezTo>
                  <a:cubicBezTo>
                    <a:pt x="255" y="18"/>
                    <a:pt x="253" y="17"/>
                    <a:pt x="250" y="16"/>
                  </a:cubicBezTo>
                  <a:cubicBezTo>
                    <a:pt x="253" y="17"/>
                    <a:pt x="255" y="18"/>
                    <a:pt x="257" y="20"/>
                  </a:cubicBezTo>
                  <a:cubicBezTo>
                    <a:pt x="263" y="24"/>
                    <a:pt x="267" y="31"/>
                    <a:pt x="267" y="39"/>
                  </a:cubicBezTo>
                  <a:cubicBezTo>
                    <a:pt x="267" y="44"/>
                    <a:pt x="262" y="48"/>
                    <a:pt x="250" y="51"/>
                  </a:cubicBezTo>
                  <a:cubicBezTo>
                    <a:pt x="247" y="52"/>
                    <a:pt x="237" y="53"/>
                    <a:pt x="221" y="56"/>
                  </a:cubicBezTo>
                  <a:cubicBezTo>
                    <a:pt x="148" y="56"/>
                    <a:pt x="148" y="56"/>
                    <a:pt x="148" y="56"/>
                  </a:cubicBezTo>
                  <a:cubicBezTo>
                    <a:pt x="114" y="53"/>
                    <a:pt x="94" y="50"/>
                    <a:pt x="86" y="46"/>
                  </a:cubicBezTo>
                  <a:cubicBezTo>
                    <a:pt x="83" y="45"/>
                    <a:pt x="80" y="43"/>
                    <a:pt x="79" y="41"/>
                  </a:cubicBezTo>
                  <a:cubicBezTo>
                    <a:pt x="79" y="41"/>
                    <a:pt x="79" y="41"/>
                    <a:pt x="79" y="42"/>
                  </a:cubicBezTo>
                  <a:cubicBezTo>
                    <a:pt x="79" y="42"/>
                    <a:pt x="79" y="42"/>
                    <a:pt x="79" y="42"/>
                  </a:cubicBezTo>
                  <a:cubicBezTo>
                    <a:pt x="80" y="45"/>
                    <a:pt x="84" y="48"/>
                    <a:pt x="91" y="50"/>
                  </a:cubicBezTo>
                  <a:cubicBezTo>
                    <a:pt x="92" y="50"/>
                    <a:pt x="92" y="50"/>
                    <a:pt x="92" y="50"/>
                  </a:cubicBezTo>
                  <a:cubicBezTo>
                    <a:pt x="92" y="50"/>
                    <a:pt x="92" y="50"/>
                    <a:pt x="92" y="50"/>
                  </a:cubicBezTo>
                  <a:cubicBezTo>
                    <a:pt x="96" y="51"/>
                    <a:pt x="96" y="51"/>
                    <a:pt x="96" y="51"/>
                  </a:cubicBezTo>
                  <a:cubicBezTo>
                    <a:pt x="107" y="53"/>
                    <a:pt x="124" y="55"/>
                    <a:pt x="148" y="57"/>
                  </a:cubicBezTo>
                  <a:cubicBezTo>
                    <a:pt x="223" y="57"/>
                    <a:pt x="223" y="57"/>
                    <a:pt x="223" y="57"/>
                  </a:cubicBezTo>
                  <a:cubicBezTo>
                    <a:pt x="233" y="56"/>
                    <a:pt x="242" y="54"/>
                    <a:pt x="248" y="53"/>
                  </a:cubicBezTo>
                  <a:cubicBezTo>
                    <a:pt x="251" y="52"/>
                    <a:pt x="251" y="52"/>
                    <a:pt x="251" y="52"/>
                  </a:cubicBezTo>
                  <a:cubicBezTo>
                    <a:pt x="251" y="56"/>
                    <a:pt x="251" y="56"/>
                    <a:pt x="251" y="56"/>
                  </a:cubicBezTo>
                  <a:cubicBezTo>
                    <a:pt x="251" y="69"/>
                    <a:pt x="251" y="78"/>
                    <a:pt x="251" y="82"/>
                  </a:cubicBezTo>
                  <a:cubicBezTo>
                    <a:pt x="251" y="82"/>
                    <a:pt x="251" y="82"/>
                    <a:pt x="251" y="82"/>
                  </a:cubicBezTo>
                  <a:cubicBezTo>
                    <a:pt x="251" y="91"/>
                    <a:pt x="254" y="102"/>
                    <a:pt x="260" y="116"/>
                  </a:cubicBezTo>
                  <a:cubicBezTo>
                    <a:pt x="260" y="116"/>
                    <a:pt x="260" y="116"/>
                    <a:pt x="260" y="116"/>
                  </a:cubicBezTo>
                  <a:cubicBezTo>
                    <a:pt x="260" y="116"/>
                    <a:pt x="261" y="117"/>
                    <a:pt x="261" y="118"/>
                  </a:cubicBezTo>
                  <a:cubicBezTo>
                    <a:pt x="263" y="122"/>
                    <a:pt x="263" y="122"/>
                    <a:pt x="263" y="122"/>
                  </a:cubicBezTo>
                  <a:cubicBezTo>
                    <a:pt x="263" y="122"/>
                    <a:pt x="263" y="122"/>
                    <a:pt x="263" y="122"/>
                  </a:cubicBezTo>
                  <a:cubicBezTo>
                    <a:pt x="263" y="124"/>
                    <a:pt x="263" y="124"/>
                    <a:pt x="263" y="124"/>
                  </a:cubicBezTo>
                  <a:cubicBezTo>
                    <a:pt x="267" y="132"/>
                    <a:pt x="271" y="140"/>
                    <a:pt x="274" y="148"/>
                  </a:cubicBezTo>
                  <a:cubicBezTo>
                    <a:pt x="279" y="158"/>
                    <a:pt x="284" y="170"/>
                    <a:pt x="290" y="183"/>
                  </a:cubicBezTo>
                  <a:cubicBezTo>
                    <a:pt x="296" y="197"/>
                    <a:pt x="302" y="210"/>
                    <a:pt x="310" y="223"/>
                  </a:cubicBezTo>
                  <a:cubicBezTo>
                    <a:pt x="312" y="225"/>
                    <a:pt x="313" y="229"/>
                    <a:pt x="315" y="232"/>
                  </a:cubicBezTo>
                  <a:cubicBezTo>
                    <a:pt x="311" y="222"/>
                    <a:pt x="306" y="211"/>
                    <a:pt x="301" y="200"/>
                  </a:cubicBezTo>
                  <a:cubicBezTo>
                    <a:pt x="299" y="197"/>
                    <a:pt x="294" y="185"/>
                    <a:pt x="285" y="165"/>
                  </a:cubicBezTo>
                  <a:cubicBezTo>
                    <a:pt x="278" y="150"/>
                    <a:pt x="272" y="136"/>
                    <a:pt x="265" y="124"/>
                  </a:cubicBezTo>
                  <a:cubicBezTo>
                    <a:pt x="258" y="111"/>
                    <a:pt x="255" y="99"/>
                    <a:pt x="253" y="87"/>
                  </a:cubicBezTo>
                  <a:cubicBezTo>
                    <a:pt x="253" y="81"/>
                    <a:pt x="253" y="70"/>
                    <a:pt x="254" y="53"/>
                  </a:cubicBezTo>
                  <a:cubicBezTo>
                    <a:pt x="254" y="51"/>
                    <a:pt x="254" y="51"/>
                    <a:pt x="254" y="51"/>
                  </a:cubicBezTo>
                  <a:cubicBezTo>
                    <a:pt x="255" y="51"/>
                    <a:pt x="255" y="51"/>
                    <a:pt x="255" y="51"/>
                  </a:cubicBezTo>
                  <a:cubicBezTo>
                    <a:pt x="256" y="50"/>
                    <a:pt x="257" y="50"/>
                    <a:pt x="258" y="50"/>
                  </a:cubicBezTo>
                  <a:cubicBezTo>
                    <a:pt x="258" y="50"/>
                    <a:pt x="258" y="50"/>
                    <a:pt x="258" y="50"/>
                  </a:cubicBezTo>
                  <a:cubicBezTo>
                    <a:pt x="264" y="47"/>
                    <a:pt x="267" y="44"/>
                    <a:pt x="267" y="39"/>
                  </a:cubicBezTo>
                  <a:cubicBezTo>
                    <a:pt x="267" y="31"/>
                    <a:pt x="265" y="25"/>
                    <a:pt x="259" y="20"/>
                  </a:cubicBezTo>
                  <a:cubicBezTo>
                    <a:pt x="248" y="10"/>
                    <a:pt x="228" y="6"/>
                    <a:pt x="199" y="8"/>
                  </a:cubicBezTo>
                  <a:cubicBezTo>
                    <a:pt x="165" y="7"/>
                    <a:pt x="165" y="7"/>
                    <a:pt x="165" y="7"/>
                  </a:cubicBezTo>
                  <a:cubicBezTo>
                    <a:pt x="164" y="7"/>
                    <a:pt x="159" y="7"/>
                    <a:pt x="150" y="7"/>
                  </a:cubicBezTo>
                  <a:cubicBezTo>
                    <a:pt x="150" y="7"/>
                    <a:pt x="149" y="7"/>
                    <a:pt x="148" y="7"/>
                  </a:cubicBezTo>
                  <a:cubicBezTo>
                    <a:pt x="148" y="7"/>
                    <a:pt x="148" y="7"/>
                    <a:pt x="148" y="7"/>
                  </a:cubicBezTo>
                  <a:cubicBezTo>
                    <a:pt x="144" y="7"/>
                    <a:pt x="141" y="7"/>
                    <a:pt x="138" y="7"/>
                  </a:cubicBezTo>
                  <a:cubicBezTo>
                    <a:pt x="138" y="7"/>
                    <a:pt x="138" y="7"/>
                    <a:pt x="138" y="7"/>
                  </a:cubicBezTo>
                  <a:cubicBezTo>
                    <a:pt x="125" y="7"/>
                    <a:pt x="115" y="8"/>
                    <a:pt x="106" y="10"/>
                  </a:cubicBezTo>
                  <a:cubicBezTo>
                    <a:pt x="119" y="8"/>
                    <a:pt x="139" y="7"/>
                    <a:pt x="164" y="8"/>
                  </a:cubicBezTo>
                  <a:cubicBezTo>
                    <a:pt x="198" y="9"/>
                    <a:pt x="198" y="9"/>
                    <a:pt x="198" y="9"/>
                  </a:cubicBezTo>
                  <a:cubicBezTo>
                    <a:pt x="217" y="8"/>
                    <a:pt x="232" y="10"/>
                    <a:pt x="242" y="13"/>
                  </a:cubicBezTo>
                  <a:cubicBezTo>
                    <a:pt x="250" y="15"/>
                    <a:pt x="250" y="15"/>
                    <a:pt x="250" y="15"/>
                  </a:cubicBezTo>
                  <a:cubicBezTo>
                    <a:pt x="250" y="16"/>
                    <a:pt x="250" y="16"/>
                    <a:pt x="250" y="16"/>
                  </a:cubicBezTo>
                  <a:close/>
                  <a:moveTo>
                    <a:pt x="246" y="82"/>
                  </a:moveTo>
                  <a:cubicBezTo>
                    <a:pt x="246" y="78"/>
                    <a:pt x="246" y="70"/>
                    <a:pt x="246" y="59"/>
                  </a:cubicBezTo>
                  <a:cubicBezTo>
                    <a:pt x="240" y="60"/>
                    <a:pt x="232" y="61"/>
                    <a:pt x="223" y="63"/>
                  </a:cubicBezTo>
                  <a:cubicBezTo>
                    <a:pt x="147" y="63"/>
                    <a:pt x="147" y="63"/>
                    <a:pt x="147" y="63"/>
                  </a:cubicBezTo>
                  <a:cubicBezTo>
                    <a:pt x="126" y="61"/>
                    <a:pt x="110" y="59"/>
                    <a:pt x="99" y="57"/>
                  </a:cubicBezTo>
                  <a:cubicBezTo>
                    <a:pt x="99" y="60"/>
                    <a:pt x="100" y="63"/>
                    <a:pt x="100" y="67"/>
                  </a:cubicBezTo>
                  <a:cubicBezTo>
                    <a:pt x="101" y="70"/>
                    <a:pt x="101" y="75"/>
                    <a:pt x="101" y="80"/>
                  </a:cubicBezTo>
                  <a:cubicBezTo>
                    <a:pt x="101" y="80"/>
                    <a:pt x="101" y="80"/>
                    <a:pt x="101" y="80"/>
                  </a:cubicBezTo>
                  <a:cubicBezTo>
                    <a:pt x="101" y="89"/>
                    <a:pt x="98" y="101"/>
                    <a:pt x="92" y="115"/>
                  </a:cubicBezTo>
                  <a:cubicBezTo>
                    <a:pt x="96" y="116"/>
                    <a:pt x="102" y="117"/>
                    <a:pt x="109" y="118"/>
                  </a:cubicBezTo>
                  <a:cubicBezTo>
                    <a:pt x="109" y="118"/>
                    <a:pt x="109" y="118"/>
                    <a:pt x="109" y="118"/>
                  </a:cubicBezTo>
                  <a:cubicBezTo>
                    <a:pt x="126" y="122"/>
                    <a:pt x="145" y="124"/>
                    <a:pt x="167" y="124"/>
                  </a:cubicBezTo>
                  <a:cubicBezTo>
                    <a:pt x="169" y="124"/>
                    <a:pt x="171" y="124"/>
                    <a:pt x="173" y="123"/>
                  </a:cubicBezTo>
                  <a:cubicBezTo>
                    <a:pt x="173" y="123"/>
                    <a:pt x="173" y="123"/>
                    <a:pt x="173" y="123"/>
                  </a:cubicBezTo>
                  <a:cubicBezTo>
                    <a:pt x="210" y="123"/>
                    <a:pt x="210" y="123"/>
                    <a:pt x="210" y="123"/>
                  </a:cubicBezTo>
                  <a:cubicBezTo>
                    <a:pt x="215" y="121"/>
                    <a:pt x="230" y="119"/>
                    <a:pt x="254" y="117"/>
                  </a:cubicBezTo>
                  <a:cubicBezTo>
                    <a:pt x="248" y="103"/>
                    <a:pt x="246" y="92"/>
                    <a:pt x="246" y="82"/>
                  </a:cubicBezTo>
                  <a:close/>
                  <a:moveTo>
                    <a:pt x="260" y="55"/>
                  </a:moveTo>
                  <a:cubicBezTo>
                    <a:pt x="260" y="55"/>
                    <a:pt x="259" y="55"/>
                    <a:pt x="259" y="55"/>
                  </a:cubicBezTo>
                  <a:cubicBezTo>
                    <a:pt x="259" y="71"/>
                    <a:pt x="258" y="81"/>
                    <a:pt x="259" y="87"/>
                  </a:cubicBezTo>
                  <a:cubicBezTo>
                    <a:pt x="260" y="98"/>
                    <a:pt x="264" y="109"/>
                    <a:pt x="270" y="121"/>
                  </a:cubicBezTo>
                  <a:cubicBezTo>
                    <a:pt x="277" y="134"/>
                    <a:pt x="283" y="147"/>
                    <a:pt x="290" y="163"/>
                  </a:cubicBezTo>
                  <a:cubicBezTo>
                    <a:pt x="299" y="183"/>
                    <a:pt x="304" y="194"/>
                    <a:pt x="306" y="198"/>
                  </a:cubicBezTo>
                  <a:cubicBezTo>
                    <a:pt x="318" y="223"/>
                    <a:pt x="328" y="247"/>
                    <a:pt x="334" y="271"/>
                  </a:cubicBezTo>
                  <a:cubicBezTo>
                    <a:pt x="340" y="294"/>
                    <a:pt x="344" y="319"/>
                    <a:pt x="346" y="344"/>
                  </a:cubicBezTo>
                  <a:cubicBezTo>
                    <a:pt x="346" y="392"/>
                    <a:pt x="346" y="392"/>
                    <a:pt x="346" y="392"/>
                  </a:cubicBezTo>
                  <a:cubicBezTo>
                    <a:pt x="345" y="397"/>
                    <a:pt x="345" y="405"/>
                    <a:pt x="345" y="415"/>
                  </a:cubicBezTo>
                  <a:cubicBezTo>
                    <a:pt x="345" y="425"/>
                    <a:pt x="345" y="433"/>
                    <a:pt x="344" y="438"/>
                  </a:cubicBezTo>
                  <a:cubicBezTo>
                    <a:pt x="346" y="569"/>
                    <a:pt x="346" y="569"/>
                    <a:pt x="346" y="569"/>
                  </a:cubicBezTo>
                  <a:cubicBezTo>
                    <a:pt x="346" y="572"/>
                    <a:pt x="347" y="577"/>
                    <a:pt x="347" y="583"/>
                  </a:cubicBezTo>
                  <a:cubicBezTo>
                    <a:pt x="347" y="590"/>
                    <a:pt x="346" y="600"/>
                    <a:pt x="346" y="615"/>
                  </a:cubicBezTo>
                  <a:cubicBezTo>
                    <a:pt x="345" y="631"/>
                    <a:pt x="344" y="641"/>
                    <a:pt x="344" y="647"/>
                  </a:cubicBezTo>
                  <a:cubicBezTo>
                    <a:pt x="344" y="647"/>
                    <a:pt x="344" y="647"/>
                    <a:pt x="344" y="647"/>
                  </a:cubicBezTo>
                  <a:cubicBezTo>
                    <a:pt x="344" y="650"/>
                    <a:pt x="344" y="656"/>
                    <a:pt x="345" y="664"/>
                  </a:cubicBezTo>
                  <a:cubicBezTo>
                    <a:pt x="345" y="673"/>
                    <a:pt x="345" y="682"/>
                    <a:pt x="344" y="691"/>
                  </a:cubicBezTo>
                  <a:cubicBezTo>
                    <a:pt x="344" y="748"/>
                    <a:pt x="344" y="748"/>
                    <a:pt x="344" y="748"/>
                  </a:cubicBezTo>
                  <a:cubicBezTo>
                    <a:pt x="344" y="748"/>
                    <a:pt x="344" y="748"/>
                    <a:pt x="344" y="748"/>
                  </a:cubicBezTo>
                  <a:cubicBezTo>
                    <a:pt x="344" y="757"/>
                    <a:pt x="344" y="770"/>
                    <a:pt x="342" y="785"/>
                  </a:cubicBezTo>
                  <a:cubicBezTo>
                    <a:pt x="341" y="801"/>
                    <a:pt x="341" y="819"/>
                    <a:pt x="342" y="840"/>
                  </a:cubicBezTo>
                  <a:cubicBezTo>
                    <a:pt x="343" y="862"/>
                    <a:pt x="326" y="880"/>
                    <a:pt x="292" y="893"/>
                  </a:cubicBezTo>
                  <a:cubicBezTo>
                    <a:pt x="269" y="902"/>
                    <a:pt x="244" y="907"/>
                    <a:pt x="218" y="910"/>
                  </a:cubicBezTo>
                  <a:cubicBezTo>
                    <a:pt x="217" y="910"/>
                    <a:pt x="217" y="910"/>
                    <a:pt x="217" y="910"/>
                  </a:cubicBezTo>
                  <a:cubicBezTo>
                    <a:pt x="217" y="910"/>
                    <a:pt x="217" y="910"/>
                    <a:pt x="217" y="910"/>
                  </a:cubicBezTo>
                  <a:cubicBezTo>
                    <a:pt x="209" y="912"/>
                    <a:pt x="195" y="912"/>
                    <a:pt x="176" y="911"/>
                  </a:cubicBezTo>
                  <a:cubicBezTo>
                    <a:pt x="157" y="910"/>
                    <a:pt x="142" y="909"/>
                    <a:pt x="132" y="908"/>
                  </a:cubicBezTo>
                  <a:cubicBezTo>
                    <a:pt x="132" y="908"/>
                    <a:pt x="132" y="908"/>
                    <a:pt x="132" y="908"/>
                  </a:cubicBezTo>
                  <a:cubicBezTo>
                    <a:pt x="105" y="906"/>
                    <a:pt x="79" y="900"/>
                    <a:pt x="55" y="890"/>
                  </a:cubicBezTo>
                  <a:cubicBezTo>
                    <a:pt x="20" y="877"/>
                    <a:pt x="4" y="860"/>
                    <a:pt x="5" y="837"/>
                  </a:cubicBezTo>
                  <a:cubicBezTo>
                    <a:pt x="6" y="816"/>
                    <a:pt x="6" y="798"/>
                    <a:pt x="4" y="783"/>
                  </a:cubicBezTo>
                  <a:cubicBezTo>
                    <a:pt x="3" y="767"/>
                    <a:pt x="2" y="755"/>
                    <a:pt x="3" y="746"/>
                  </a:cubicBezTo>
                  <a:cubicBezTo>
                    <a:pt x="3" y="699"/>
                    <a:pt x="3" y="699"/>
                    <a:pt x="3" y="699"/>
                  </a:cubicBezTo>
                  <a:cubicBezTo>
                    <a:pt x="3" y="699"/>
                    <a:pt x="3" y="699"/>
                    <a:pt x="3" y="699"/>
                  </a:cubicBezTo>
                  <a:cubicBezTo>
                    <a:pt x="3" y="697"/>
                    <a:pt x="3" y="693"/>
                    <a:pt x="3" y="689"/>
                  </a:cubicBezTo>
                  <a:cubicBezTo>
                    <a:pt x="2" y="680"/>
                    <a:pt x="2" y="671"/>
                    <a:pt x="2" y="662"/>
                  </a:cubicBezTo>
                  <a:cubicBezTo>
                    <a:pt x="2" y="653"/>
                    <a:pt x="2" y="647"/>
                    <a:pt x="3" y="645"/>
                  </a:cubicBezTo>
                  <a:cubicBezTo>
                    <a:pt x="2" y="639"/>
                    <a:pt x="2" y="628"/>
                    <a:pt x="1" y="613"/>
                  </a:cubicBezTo>
                  <a:cubicBezTo>
                    <a:pt x="0" y="598"/>
                    <a:pt x="0" y="587"/>
                    <a:pt x="0" y="581"/>
                  </a:cubicBezTo>
                  <a:cubicBezTo>
                    <a:pt x="0" y="575"/>
                    <a:pt x="0" y="570"/>
                    <a:pt x="1" y="566"/>
                  </a:cubicBezTo>
                  <a:cubicBezTo>
                    <a:pt x="2" y="436"/>
                    <a:pt x="2" y="436"/>
                    <a:pt x="2" y="436"/>
                  </a:cubicBezTo>
                  <a:cubicBezTo>
                    <a:pt x="2" y="431"/>
                    <a:pt x="2" y="423"/>
                    <a:pt x="2" y="413"/>
                  </a:cubicBezTo>
                  <a:cubicBezTo>
                    <a:pt x="2" y="403"/>
                    <a:pt x="2" y="395"/>
                    <a:pt x="1" y="390"/>
                  </a:cubicBezTo>
                  <a:cubicBezTo>
                    <a:pt x="1" y="341"/>
                    <a:pt x="1" y="341"/>
                    <a:pt x="1" y="341"/>
                  </a:cubicBezTo>
                  <a:cubicBezTo>
                    <a:pt x="2" y="316"/>
                    <a:pt x="6" y="292"/>
                    <a:pt x="12" y="269"/>
                  </a:cubicBezTo>
                  <a:cubicBezTo>
                    <a:pt x="19" y="245"/>
                    <a:pt x="28" y="221"/>
                    <a:pt x="41" y="195"/>
                  </a:cubicBezTo>
                  <a:cubicBezTo>
                    <a:pt x="43" y="192"/>
                    <a:pt x="48" y="180"/>
                    <a:pt x="57" y="161"/>
                  </a:cubicBezTo>
                  <a:cubicBezTo>
                    <a:pt x="63" y="145"/>
                    <a:pt x="70" y="132"/>
                    <a:pt x="76" y="122"/>
                  </a:cubicBezTo>
                  <a:cubicBezTo>
                    <a:pt x="84" y="109"/>
                    <a:pt x="89" y="96"/>
                    <a:pt x="89" y="86"/>
                  </a:cubicBezTo>
                  <a:cubicBezTo>
                    <a:pt x="89" y="86"/>
                    <a:pt x="89" y="86"/>
                    <a:pt x="89" y="86"/>
                  </a:cubicBezTo>
                  <a:cubicBezTo>
                    <a:pt x="89" y="79"/>
                    <a:pt x="88" y="73"/>
                    <a:pt x="88" y="67"/>
                  </a:cubicBezTo>
                  <a:cubicBezTo>
                    <a:pt x="88" y="67"/>
                    <a:pt x="88" y="67"/>
                    <a:pt x="88" y="67"/>
                  </a:cubicBezTo>
                  <a:cubicBezTo>
                    <a:pt x="88" y="62"/>
                    <a:pt x="88" y="58"/>
                    <a:pt x="88" y="54"/>
                  </a:cubicBezTo>
                  <a:cubicBezTo>
                    <a:pt x="78" y="52"/>
                    <a:pt x="73" y="47"/>
                    <a:pt x="74" y="42"/>
                  </a:cubicBezTo>
                  <a:cubicBezTo>
                    <a:pt x="74" y="42"/>
                    <a:pt x="74" y="42"/>
                    <a:pt x="74" y="42"/>
                  </a:cubicBezTo>
                  <a:cubicBezTo>
                    <a:pt x="73" y="36"/>
                    <a:pt x="73" y="32"/>
                    <a:pt x="74" y="29"/>
                  </a:cubicBezTo>
                  <a:cubicBezTo>
                    <a:pt x="74" y="23"/>
                    <a:pt x="76" y="19"/>
                    <a:pt x="80" y="15"/>
                  </a:cubicBezTo>
                  <a:cubicBezTo>
                    <a:pt x="89" y="7"/>
                    <a:pt x="108" y="2"/>
                    <a:pt x="138" y="1"/>
                  </a:cubicBezTo>
                  <a:cubicBezTo>
                    <a:pt x="138" y="1"/>
                    <a:pt x="138" y="1"/>
                    <a:pt x="138" y="1"/>
                  </a:cubicBezTo>
                  <a:cubicBezTo>
                    <a:pt x="140" y="1"/>
                    <a:pt x="144" y="1"/>
                    <a:pt x="148" y="1"/>
                  </a:cubicBezTo>
                  <a:cubicBezTo>
                    <a:pt x="148" y="1"/>
                    <a:pt x="148" y="1"/>
                    <a:pt x="148" y="1"/>
                  </a:cubicBezTo>
                  <a:cubicBezTo>
                    <a:pt x="149" y="1"/>
                    <a:pt x="150" y="1"/>
                    <a:pt x="150" y="1"/>
                  </a:cubicBezTo>
                  <a:cubicBezTo>
                    <a:pt x="160" y="2"/>
                    <a:pt x="164" y="2"/>
                    <a:pt x="165" y="2"/>
                  </a:cubicBezTo>
                  <a:cubicBezTo>
                    <a:pt x="199" y="2"/>
                    <a:pt x="199" y="2"/>
                    <a:pt x="199" y="2"/>
                  </a:cubicBezTo>
                  <a:cubicBezTo>
                    <a:pt x="230" y="0"/>
                    <a:pt x="252" y="4"/>
                    <a:pt x="263" y="16"/>
                  </a:cubicBezTo>
                  <a:cubicBezTo>
                    <a:pt x="270" y="22"/>
                    <a:pt x="273" y="30"/>
                    <a:pt x="273" y="39"/>
                  </a:cubicBezTo>
                  <a:cubicBezTo>
                    <a:pt x="273" y="46"/>
                    <a:pt x="269" y="52"/>
                    <a:pt x="260" y="55"/>
                  </a:cubicBezTo>
                  <a:close/>
                  <a:moveTo>
                    <a:pt x="261" y="39"/>
                  </a:moveTo>
                  <a:cubicBezTo>
                    <a:pt x="261" y="33"/>
                    <a:pt x="258" y="28"/>
                    <a:pt x="253" y="24"/>
                  </a:cubicBezTo>
                  <a:cubicBezTo>
                    <a:pt x="252" y="23"/>
                    <a:pt x="251" y="23"/>
                    <a:pt x="250" y="22"/>
                  </a:cubicBezTo>
                  <a:cubicBezTo>
                    <a:pt x="248" y="23"/>
                    <a:pt x="246" y="25"/>
                    <a:pt x="243" y="26"/>
                  </a:cubicBezTo>
                  <a:cubicBezTo>
                    <a:pt x="243" y="26"/>
                    <a:pt x="243" y="26"/>
                    <a:pt x="243" y="26"/>
                  </a:cubicBezTo>
                  <a:cubicBezTo>
                    <a:pt x="235" y="29"/>
                    <a:pt x="222" y="31"/>
                    <a:pt x="204" y="32"/>
                  </a:cubicBezTo>
                  <a:cubicBezTo>
                    <a:pt x="151" y="32"/>
                    <a:pt x="151" y="32"/>
                    <a:pt x="151" y="32"/>
                  </a:cubicBezTo>
                  <a:cubicBezTo>
                    <a:pt x="150" y="31"/>
                    <a:pt x="150" y="31"/>
                    <a:pt x="150" y="31"/>
                  </a:cubicBezTo>
                  <a:cubicBezTo>
                    <a:pt x="119" y="31"/>
                    <a:pt x="119" y="31"/>
                    <a:pt x="119" y="31"/>
                  </a:cubicBezTo>
                  <a:cubicBezTo>
                    <a:pt x="111" y="30"/>
                    <a:pt x="105" y="28"/>
                    <a:pt x="100" y="26"/>
                  </a:cubicBezTo>
                  <a:cubicBezTo>
                    <a:pt x="100" y="26"/>
                    <a:pt x="100" y="26"/>
                    <a:pt x="100" y="26"/>
                  </a:cubicBezTo>
                  <a:cubicBezTo>
                    <a:pt x="95" y="25"/>
                    <a:pt x="92" y="23"/>
                    <a:pt x="91" y="21"/>
                  </a:cubicBezTo>
                  <a:cubicBezTo>
                    <a:pt x="86" y="23"/>
                    <a:pt x="84" y="27"/>
                    <a:pt x="84" y="32"/>
                  </a:cubicBezTo>
                  <a:cubicBezTo>
                    <a:pt x="84" y="35"/>
                    <a:pt x="84" y="37"/>
                    <a:pt x="84" y="38"/>
                  </a:cubicBezTo>
                  <a:cubicBezTo>
                    <a:pt x="85" y="39"/>
                    <a:pt x="86" y="40"/>
                    <a:pt x="88" y="41"/>
                  </a:cubicBezTo>
                  <a:cubicBezTo>
                    <a:pt x="96" y="45"/>
                    <a:pt x="116" y="48"/>
                    <a:pt x="148" y="50"/>
                  </a:cubicBezTo>
                  <a:cubicBezTo>
                    <a:pt x="221" y="50"/>
                    <a:pt x="221" y="50"/>
                    <a:pt x="221" y="50"/>
                  </a:cubicBezTo>
                  <a:cubicBezTo>
                    <a:pt x="236" y="48"/>
                    <a:pt x="246" y="46"/>
                    <a:pt x="249" y="45"/>
                  </a:cubicBezTo>
                  <a:cubicBezTo>
                    <a:pt x="256" y="43"/>
                    <a:pt x="261" y="41"/>
                    <a:pt x="261" y="39"/>
                  </a:cubicBezTo>
                  <a:close/>
                  <a:moveTo>
                    <a:pt x="260" y="122"/>
                  </a:moveTo>
                  <a:cubicBezTo>
                    <a:pt x="258" y="123"/>
                    <a:pt x="255" y="124"/>
                    <a:pt x="251" y="125"/>
                  </a:cubicBezTo>
                  <a:cubicBezTo>
                    <a:pt x="242" y="126"/>
                    <a:pt x="228" y="128"/>
                    <a:pt x="211" y="129"/>
                  </a:cubicBezTo>
                  <a:cubicBezTo>
                    <a:pt x="172" y="129"/>
                    <a:pt x="172" y="129"/>
                    <a:pt x="172" y="129"/>
                  </a:cubicBezTo>
                  <a:cubicBezTo>
                    <a:pt x="172" y="130"/>
                    <a:pt x="172" y="130"/>
                    <a:pt x="172" y="130"/>
                  </a:cubicBezTo>
                  <a:cubicBezTo>
                    <a:pt x="170" y="130"/>
                    <a:pt x="168" y="130"/>
                    <a:pt x="167" y="130"/>
                  </a:cubicBezTo>
                  <a:cubicBezTo>
                    <a:pt x="141" y="130"/>
                    <a:pt x="120" y="128"/>
                    <a:pt x="104" y="125"/>
                  </a:cubicBezTo>
                  <a:cubicBezTo>
                    <a:pt x="101" y="124"/>
                    <a:pt x="97" y="123"/>
                    <a:pt x="92" y="121"/>
                  </a:cubicBezTo>
                  <a:cubicBezTo>
                    <a:pt x="96" y="121"/>
                    <a:pt x="101" y="122"/>
                    <a:pt x="108" y="124"/>
                  </a:cubicBezTo>
                  <a:cubicBezTo>
                    <a:pt x="125" y="128"/>
                    <a:pt x="145" y="129"/>
                    <a:pt x="167" y="129"/>
                  </a:cubicBezTo>
                  <a:cubicBezTo>
                    <a:pt x="169" y="130"/>
                    <a:pt x="171" y="129"/>
                    <a:pt x="174" y="129"/>
                  </a:cubicBezTo>
                  <a:cubicBezTo>
                    <a:pt x="210" y="128"/>
                    <a:pt x="210" y="128"/>
                    <a:pt x="210" y="128"/>
                  </a:cubicBezTo>
                  <a:cubicBezTo>
                    <a:pt x="211" y="128"/>
                    <a:pt x="211" y="128"/>
                    <a:pt x="211" y="128"/>
                  </a:cubicBezTo>
                  <a:cubicBezTo>
                    <a:pt x="216" y="126"/>
                    <a:pt x="232" y="124"/>
                    <a:pt x="259" y="122"/>
                  </a:cubicBezTo>
                  <a:cubicBezTo>
                    <a:pt x="261" y="122"/>
                    <a:pt x="261" y="122"/>
                    <a:pt x="261" y="122"/>
                  </a:cubicBezTo>
                  <a:cubicBezTo>
                    <a:pt x="260" y="122"/>
                    <a:pt x="260" y="122"/>
                    <a:pt x="260" y="122"/>
                  </a:cubicBezTo>
                  <a:cubicBezTo>
                    <a:pt x="261" y="122"/>
                    <a:pt x="261" y="122"/>
                    <a:pt x="261" y="122"/>
                  </a:cubicBezTo>
                  <a:cubicBezTo>
                    <a:pt x="259" y="122"/>
                    <a:pt x="259" y="122"/>
                    <a:pt x="259" y="122"/>
                  </a:cubicBezTo>
                  <a:cubicBezTo>
                    <a:pt x="232" y="124"/>
                    <a:pt x="216" y="126"/>
                    <a:pt x="211" y="128"/>
                  </a:cubicBezTo>
                  <a:cubicBezTo>
                    <a:pt x="210" y="128"/>
                    <a:pt x="210" y="128"/>
                    <a:pt x="210" y="128"/>
                  </a:cubicBezTo>
                  <a:cubicBezTo>
                    <a:pt x="174" y="129"/>
                    <a:pt x="174" y="129"/>
                    <a:pt x="174" y="129"/>
                  </a:cubicBezTo>
                  <a:cubicBezTo>
                    <a:pt x="171" y="129"/>
                    <a:pt x="169" y="130"/>
                    <a:pt x="167" y="129"/>
                  </a:cubicBezTo>
                  <a:cubicBezTo>
                    <a:pt x="145" y="129"/>
                    <a:pt x="125" y="128"/>
                    <a:pt x="108" y="124"/>
                  </a:cubicBezTo>
                  <a:cubicBezTo>
                    <a:pt x="101" y="122"/>
                    <a:pt x="96" y="121"/>
                    <a:pt x="92" y="121"/>
                  </a:cubicBezTo>
                  <a:cubicBezTo>
                    <a:pt x="97" y="123"/>
                    <a:pt x="101" y="124"/>
                    <a:pt x="104" y="125"/>
                  </a:cubicBezTo>
                  <a:cubicBezTo>
                    <a:pt x="120" y="128"/>
                    <a:pt x="141" y="130"/>
                    <a:pt x="167" y="130"/>
                  </a:cubicBezTo>
                  <a:cubicBezTo>
                    <a:pt x="168" y="130"/>
                    <a:pt x="170" y="130"/>
                    <a:pt x="172" y="130"/>
                  </a:cubicBezTo>
                  <a:cubicBezTo>
                    <a:pt x="172" y="129"/>
                    <a:pt x="172" y="129"/>
                    <a:pt x="172" y="129"/>
                  </a:cubicBezTo>
                  <a:cubicBezTo>
                    <a:pt x="211" y="129"/>
                    <a:pt x="211" y="129"/>
                    <a:pt x="211" y="129"/>
                  </a:cubicBezTo>
                  <a:cubicBezTo>
                    <a:pt x="228" y="128"/>
                    <a:pt x="242" y="126"/>
                    <a:pt x="251" y="125"/>
                  </a:cubicBezTo>
                  <a:cubicBezTo>
                    <a:pt x="255" y="124"/>
                    <a:pt x="258" y="123"/>
                    <a:pt x="260" y="122"/>
                  </a:cubicBezTo>
                  <a:close/>
                  <a:moveTo>
                    <a:pt x="252" y="130"/>
                  </a:moveTo>
                  <a:cubicBezTo>
                    <a:pt x="252" y="130"/>
                    <a:pt x="252" y="130"/>
                    <a:pt x="252" y="130"/>
                  </a:cubicBezTo>
                  <a:cubicBezTo>
                    <a:pt x="243" y="132"/>
                    <a:pt x="229" y="133"/>
                    <a:pt x="211" y="135"/>
                  </a:cubicBezTo>
                  <a:cubicBezTo>
                    <a:pt x="173" y="135"/>
                    <a:pt x="173" y="135"/>
                    <a:pt x="173" y="135"/>
                  </a:cubicBezTo>
                  <a:cubicBezTo>
                    <a:pt x="171" y="136"/>
                    <a:pt x="168" y="136"/>
                    <a:pt x="167" y="136"/>
                  </a:cubicBezTo>
                  <a:cubicBezTo>
                    <a:pt x="140" y="136"/>
                    <a:pt x="119" y="134"/>
                    <a:pt x="103" y="130"/>
                  </a:cubicBezTo>
                  <a:cubicBezTo>
                    <a:pt x="99" y="129"/>
                    <a:pt x="94" y="128"/>
                    <a:pt x="88" y="125"/>
                  </a:cubicBezTo>
                  <a:cubicBezTo>
                    <a:pt x="84" y="133"/>
                    <a:pt x="79" y="141"/>
                    <a:pt x="75" y="148"/>
                  </a:cubicBezTo>
                  <a:cubicBezTo>
                    <a:pt x="70" y="155"/>
                    <a:pt x="65" y="166"/>
                    <a:pt x="61" y="180"/>
                  </a:cubicBezTo>
                  <a:cubicBezTo>
                    <a:pt x="55" y="195"/>
                    <a:pt x="51" y="206"/>
                    <a:pt x="47" y="213"/>
                  </a:cubicBezTo>
                  <a:cubicBezTo>
                    <a:pt x="36" y="232"/>
                    <a:pt x="28" y="254"/>
                    <a:pt x="23" y="278"/>
                  </a:cubicBezTo>
                  <a:cubicBezTo>
                    <a:pt x="23" y="278"/>
                    <a:pt x="23" y="278"/>
                    <a:pt x="23" y="278"/>
                  </a:cubicBezTo>
                  <a:cubicBezTo>
                    <a:pt x="20" y="291"/>
                    <a:pt x="17" y="313"/>
                    <a:pt x="14" y="343"/>
                  </a:cubicBezTo>
                  <a:cubicBezTo>
                    <a:pt x="14" y="387"/>
                    <a:pt x="14" y="387"/>
                    <a:pt x="14" y="387"/>
                  </a:cubicBezTo>
                  <a:cubicBezTo>
                    <a:pt x="14" y="397"/>
                    <a:pt x="15" y="413"/>
                    <a:pt x="15" y="434"/>
                  </a:cubicBezTo>
                  <a:cubicBezTo>
                    <a:pt x="14" y="569"/>
                    <a:pt x="14" y="569"/>
                    <a:pt x="14" y="569"/>
                  </a:cubicBezTo>
                  <a:cubicBezTo>
                    <a:pt x="13" y="576"/>
                    <a:pt x="13" y="584"/>
                    <a:pt x="13" y="595"/>
                  </a:cubicBezTo>
                  <a:cubicBezTo>
                    <a:pt x="15" y="609"/>
                    <a:pt x="15" y="619"/>
                    <a:pt x="14" y="627"/>
                  </a:cubicBezTo>
                  <a:cubicBezTo>
                    <a:pt x="14" y="633"/>
                    <a:pt x="13" y="637"/>
                    <a:pt x="14" y="639"/>
                  </a:cubicBezTo>
                  <a:cubicBezTo>
                    <a:pt x="14" y="639"/>
                    <a:pt x="14" y="639"/>
                    <a:pt x="14" y="639"/>
                  </a:cubicBezTo>
                  <a:cubicBezTo>
                    <a:pt x="14" y="640"/>
                    <a:pt x="14" y="647"/>
                    <a:pt x="14" y="661"/>
                  </a:cubicBezTo>
                  <a:cubicBezTo>
                    <a:pt x="15" y="677"/>
                    <a:pt x="16" y="689"/>
                    <a:pt x="16" y="698"/>
                  </a:cubicBezTo>
                  <a:cubicBezTo>
                    <a:pt x="16" y="746"/>
                    <a:pt x="16" y="746"/>
                    <a:pt x="16" y="746"/>
                  </a:cubicBezTo>
                  <a:cubicBezTo>
                    <a:pt x="17" y="778"/>
                    <a:pt x="19" y="806"/>
                    <a:pt x="21" y="828"/>
                  </a:cubicBezTo>
                  <a:cubicBezTo>
                    <a:pt x="22" y="837"/>
                    <a:pt x="23" y="844"/>
                    <a:pt x="24" y="848"/>
                  </a:cubicBezTo>
                  <a:cubicBezTo>
                    <a:pt x="27" y="855"/>
                    <a:pt x="31" y="861"/>
                    <a:pt x="38" y="867"/>
                  </a:cubicBezTo>
                  <a:cubicBezTo>
                    <a:pt x="38" y="867"/>
                    <a:pt x="38" y="867"/>
                    <a:pt x="38" y="867"/>
                  </a:cubicBezTo>
                  <a:cubicBezTo>
                    <a:pt x="54" y="880"/>
                    <a:pt x="86" y="889"/>
                    <a:pt x="133" y="892"/>
                  </a:cubicBezTo>
                  <a:cubicBezTo>
                    <a:pt x="149" y="894"/>
                    <a:pt x="167" y="894"/>
                    <a:pt x="187" y="894"/>
                  </a:cubicBezTo>
                  <a:cubicBezTo>
                    <a:pt x="199" y="894"/>
                    <a:pt x="208" y="894"/>
                    <a:pt x="216" y="894"/>
                  </a:cubicBezTo>
                  <a:cubicBezTo>
                    <a:pt x="217" y="894"/>
                    <a:pt x="217" y="894"/>
                    <a:pt x="217" y="894"/>
                  </a:cubicBezTo>
                  <a:cubicBezTo>
                    <a:pt x="262" y="891"/>
                    <a:pt x="293" y="882"/>
                    <a:pt x="309" y="869"/>
                  </a:cubicBezTo>
                  <a:cubicBezTo>
                    <a:pt x="309" y="869"/>
                    <a:pt x="309" y="869"/>
                    <a:pt x="309" y="869"/>
                  </a:cubicBezTo>
                  <a:cubicBezTo>
                    <a:pt x="315" y="864"/>
                    <a:pt x="320" y="857"/>
                    <a:pt x="322" y="850"/>
                  </a:cubicBezTo>
                  <a:cubicBezTo>
                    <a:pt x="324" y="846"/>
                    <a:pt x="325" y="840"/>
                    <a:pt x="326" y="830"/>
                  </a:cubicBezTo>
                  <a:cubicBezTo>
                    <a:pt x="328" y="808"/>
                    <a:pt x="330" y="781"/>
                    <a:pt x="331" y="749"/>
                  </a:cubicBezTo>
                  <a:cubicBezTo>
                    <a:pt x="331" y="700"/>
                    <a:pt x="331" y="700"/>
                    <a:pt x="331" y="700"/>
                  </a:cubicBezTo>
                  <a:cubicBezTo>
                    <a:pt x="331" y="691"/>
                    <a:pt x="332" y="679"/>
                    <a:pt x="332" y="663"/>
                  </a:cubicBezTo>
                  <a:cubicBezTo>
                    <a:pt x="333" y="650"/>
                    <a:pt x="333" y="642"/>
                    <a:pt x="333" y="641"/>
                  </a:cubicBezTo>
                  <a:cubicBezTo>
                    <a:pt x="333" y="641"/>
                    <a:pt x="333" y="641"/>
                    <a:pt x="333" y="641"/>
                  </a:cubicBezTo>
                  <a:cubicBezTo>
                    <a:pt x="333" y="640"/>
                    <a:pt x="333" y="636"/>
                    <a:pt x="332" y="629"/>
                  </a:cubicBezTo>
                  <a:cubicBezTo>
                    <a:pt x="332" y="622"/>
                    <a:pt x="332" y="611"/>
                    <a:pt x="334" y="598"/>
                  </a:cubicBezTo>
                  <a:cubicBezTo>
                    <a:pt x="334" y="587"/>
                    <a:pt x="334" y="578"/>
                    <a:pt x="333" y="571"/>
                  </a:cubicBezTo>
                  <a:cubicBezTo>
                    <a:pt x="332" y="436"/>
                    <a:pt x="332" y="436"/>
                    <a:pt x="332" y="436"/>
                  </a:cubicBezTo>
                  <a:cubicBezTo>
                    <a:pt x="332" y="415"/>
                    <a:pt x="332" y="399"/>
                    <a:pt x="333" y="389"/>
                  </a:cubicBezTo>
                  <a:cubicBezTo>
                    <a:pt x="333" y="345"/>
                    <a:pt x="333" y="345"/>
                    <a:pt x="333" y="345"/>
                  </a:cubicBezTo>
                  <a:cubicBezTo>
                    <a:pt x="330" y="315"/>
                    <a:pt x="327" y="294"/>
                    <a:pt x="324" y="280"/>
                  </a:cubicBezTo>
                  <a:cubicBezTo>
                    <a:pt x="324" y="280"/>
                    <a:pt x="324" y="280"/>
                    <a:pt x="324" y="280"/>
                  </a:cubicBezTo>
                  <a:cubicBezTo>
                    <a:pt x="319" y="256"/>
                    <a:pt x="313" y="238"/>
                    <a:pt x="305" y="226"/>
                  </a:cubicBezTo>
                  <a:cubicBezTo>
                    <a:pt x="297" y="213"/>
                    <a:pt x="291" y="199"/>
                    <a:pt x="285" y="186"/>
                  </a:cubicBezTo>
                  <a:cubicBezTo>
                    <a:pt x="279" y="172"/>
                    <a:pt x="274" y="160"/>
                    <a:pt x="269" y="150"/>
                  </a:cubicBezTo>
                  <a:cubicBezTo>
                    <a:pt x="266" y="143"/>
                    <a:pt x="262" y="136"/>
                    <a:pt x="259" y="129"/>
                  </a:cubicBezTo>
                  <a:cubicBezTo>
                    <a:pt x="257" y="129"/>
                    <a:pt x="255" y="130"/>
                    <a:pt x="252" y="130"/>
                  </a:cubicBezTo>
                  <a:close/>
                  <a:moveTo>
                    <a:pt x="329" y="272"/>
                  </a:moveTo>
                  <a:cubicBezTo>
                    <a:pt x="335" y="295"/>
                    <a:pt x="339" y="319"/>
                    <a:pt x="340" y="344"/>
                  </a:cubicBezTo>
                  <a:cubicBezTo>
                    <a:pt x="340" y="392"/>
                    <a:pt x="340" y="392"/>
                    <a:pt x="340" y="392"/>
                  </a:cubicBezTo>
                  <a:cubicBezTo>
                    <a:pt x="339" y="397"/>
                    <a:pt x="339" y="405"/>
                    <a:pt x="339" y="415"/>
                  </a:cubicBezTo>
                  <a:cubicBezTo>
                    <a:pt x="339" y="425"/>
                    <a:pt x="339" y="433"/>
                    <a:pt x="339" y="438"/>
                  </a:cubicBezTo>
                  <a:cubicBezTo>
                    <a:pt x="340" y="569"/>
                    <a:pt x="340" y="569"/>
                    <a:pt x="340" y="569"/>
                  </a:cubicBezTo>
                  <a:cubicBezTo>
                    <a:pt x="340" y="570"/>
                    <a:pt x="340" y="570"/>
                    <a:pt x="340" y="570"/>
                  </a:cubicBezTo>
                  <a:cubicBezTo>
                    <a:pt x="341" y="573"/>
                    <a:pt x="341" y="577"/>
                    <a:pt x="341" y="583"/>
                  </a:cubicBezTo>
                  <a:cubicBezTo>
                    <a:pt x="341" y="589"/>
                    <a:pt x="341" y="600"/>
                    <a:pt x="340" y="615"/>
                  </a:cubicBezTo>
                  <a:cubicBezTo>
                    <a:pt x="339" y="625"/>
                    <a:pt x="339" y="633"/>
                    <a:pt x="339" y="639"/>
                  </a:cubicBezTo>
                  <a:cubicBezTo>
                    <a:pt x="339" y="637"/>
                    <a:pt x="338" y="633"/>
                    <a:pt x="338" y="628"/>
                  </a:cubicBezTo>
                  <a:cubicBezTo>
                    <a:pt x="337" y="621"/>
                    <a:pt x="338" y="611"/>
                    <a:pt x="339" y="598"/>
                  </a:cubicBezTo>
                  <a:cubicBezTo>
                    <a:pt x="339" y="598"/>
                    <a:pt x="339" y="598"/>
                    <a:pt x="339" y="598"/>
                  </a:cubicBezTo>
                  <a:cubicBezTo>
                    <a:pt x="339" y="587"/>
                    <a:pt x="339" y="578"/>
                    <a:pt x="339" y="571"/>
                  </a:cubicBezTo>
                  <a:cubicBezTo>
                    <a:pt x="338" y="436"/>
                    <a:pt x="338" y="436"/>
                    <a:pt x="338" y="436"/>
                  </a:cubicBezTo>
                  <a:cubicBezTo>
                    <a:pt x="338" y="415"/>
                    <a:pt x="338" y="400"/>
                    <a:pt x="339" y="389"/>
                  </a:cubicBezTo>
                  <a:cubicBezTo>
                    <a:pt x="339" y="345"/>
                    <a:pt x="339" y="345"/>
                    <a:pt x="339" y="345"/>
                  </a:cubicBezTo>
                  <a:cubicBezTo>
                    <a:pt x="336" y="314"/>
                    <a:pt x="333" y="293"/>
                    <a:pt x="330" y="279"/>
                  </a:cubicBezTo>
                  <a:cubicBezTo>
                    <a:pt x="328" y="272"/>
                    <a:pt x="327" y="266"/>
                    <a:pt x="325" y="260"/>
                  </a:cubicBezTo>
                  <a:cubicBezTo>
                    <a:pt x="326" y="264"/>
                    <a:pt x="328" y="268"/>
                    <a:pt x="329" y="272"/>
                  </a:cubicBezTo>
                  <a:cubicBezTo>
                    <a:pt x="328" y="268"/>
                    <a:pt x="326" y="264"/>
                    <a:pt x="325" y="260"/>
                  </a:cubicBezTo>
                  <a:cubicBezTo>
                    <a:pt x="327" y="266"/>
                    <a:pt x="328" y="272"/>
                    <a:pt x="330" y="279"/>
                  </a:cubicBezTo>
                  <a:cubicBezTo>
                    <a:pt x="333" y="293"/>
                    <a:pt x="336" y="314"/>
                    <a:pt x="339" y="345"/>
                  </a:cubicBezTo>
                  <a:cubicBezTo>
                    <a:pt x="339" y="389"/>
                    <a:pt x="339" y="389"/>
                    <a:pt x="339" y="389"/>
                  </a:cubicBezTo>
                  <a:cubicBezTo>
                    <a:pt x="338" y="400"/>
                    <a:pt x="338" y="415"/>
                    <a:pt x="338" y="436"/>
                  </a:cubicBezTo>
                  <a:cubicBezTo>
                    <a:pt x="339" y="571"/>
                    <a:pt x="339" y="571"/>
                    <a:pt x="339" y="571"/>
                  </a:cubicBezTo>
                  <a:cubicBezTo>
                    <a:pt x="339" y="578"/>
                    <a:pt x="339" y="587"/>
                    <a:pt x="339" y="598"/>
                  </a:cubicBezTo>
                  <a:cubicBezTo>
                    <a:pt x="339" y="598"/>
                    <a:pt x="339" y="598"/>
                    <a:pt x="339" y="598"/>
                  </a:cubicBezTo>
                  <a:cubicBezTo>
                    <a:pt x="338" y="611"/>
                    <a:pt x="337" y="621"/>
                    <a:pt x="338" y="628"/>
                  </a:cubicBezTo>
                  <a:cubicBezTo>
                    <a:pt x="338" y="633"/>
                    <a:pt x="339" y="637"/>
                    <a:pt x="339" y="639"/>
                  </a:cubicBezTo>
                  <a:cubicBezTo>
                    <a:pt x="339" y="633"/>
                    <a:pt x="339" y="625"/>
                    <a:pt x="340" y="615"/>
                  </a:cubicBezTo>
                  <a:cubicBezTo>
                    <a:pt x="341" y="600"/>
                    <a:pt x="341" y="589"/>
                    <a:pt x="341" y="583"/>
                  </a:cubicBezTo>
                  <a:cubicBezTo>
                    <a:pt x="341" y="577"/>
                    <a:pt x="341" y="573"/>
                    <a:pt x="340" y="570"/>
                  </a:cubicBezTo>
                  <a:cubicBezTo>
                    <a:pt x="340" y="569"/>
                    <a:pt x="340" y="569"/>
                    <a:pt x="340" y="569"/>
                  </a:cubicBezTo>
                  <a:cubicBezTo>
                    <a:pt x="339" y="438"/>
                    <a:pt x="339" y="438"/>
                    <a:pt x="339" y="438"/>
                  </a:cubicBezTo>
                  <a:cubicBezTo>
                    <a:pt x="339" y="433"/>
                    <a:pt x="339" y="425"/>
                    <a:pt x="339" y="415"/>
                  </a:cubicBezTo>
                  <a:cubicBezTo>
                    <a:pt x="339" y="405"/>
                    <a:pt x="339" y="397"/>
                    <a:pt x="340" y="392"/>
                  </a:cubicBezTo>
                  <a:cubicBezTo>
                    <a:pt x="340" y="344"/>
                    <a:pt x="340" y="344"/>
                    <a:pt x="340" y="344"/>
                  </a:cubicBezTo>
                  <a:cubicBezTo>
                    <a:pt x="339" y="319"/>
                    <a:pt x="335" y="295"/>
                    <a:pt x="329" y="272"/>
                  </a:cubicBezTo>
                  <a:close/>
                  <a:moveTo>
                    <a:pt x="338" y="663"/>
                  </a:moveTo>
                  <a:cubicBezTo>
                    <a:pt x="338" y="658"/>
                    <a:pt x="338" y="654"/>
                    <a:pt x="338" y="650"/>
                  </a:cubicBezTo>
                  <a:cubicBezTo>
                    <a:pt x="339" y="653"/>
                    <a:pt x="339" y="658"/>
                    <a:pt x="339" y="664"/>
                  </a:cubicBezTo>
                  <a:cubicBezTo>
                    <a:pt x="339" y="673"/>
                    <a:pt x="339" y="682"/>
                    <a:pt x="338" y="691"/>
                  </a:cubicBezTo>
                  <a:cubicBezTo>
                    <a:pt x="338" y="706"/>
                    <a:pt x="338" y="706"/>
                    <a:pt x="338" y="706"/>
                  </a:cubicBezTo>
                  <a:cubicBezTo>
                    <a:pt x="338" y="706"/>
                    <a:pt x="338" y="706"/>
                    <a:pt x="338" y="706"/>
                  </a:cubicBezTo>
                  <a:cubicBezTo>
                    <a:pt x="338" y="748"/>
                    <a:pt x="338" y="748"/>
                    <a:pt x="338" y="748"/>
                  </a:cubicBezTo>
                  <a:cubicBezTo>
                    <a:pt x="339" y="757"/>
                    <a:pt x="338" y="769"/>
                    <a:pt x="337" y="785"/>
                  </a:cubicBezTo>
                  <a:cubicBezTo>
                    <a:pt x="335" y="800"/>
                    <a:pt x="335" y="819"/>
                    <a:pt x="336" y="840"/>
                  </a:cubicBezTo>
                  <a:cubicBezTo>
                    <a:pt x="337" y="860"/>
                    <a:pt x="321" y="876"/>
                    <a:pt x="290" y="887"/>
                  </a:cubicBezTo>
                  <a:cubicBezTo>
                    <a:pt x="267" y="896"/>
                    <a:pt x="243" y="902"/>
                    <a:pt x="217" y="904"/>
                  </a:cubicBezTo>
                  <a:cubicBezTo>
                    <a:pt x="217" y="904"/>
                    <a:pt x="217" y="904"/>
                    <a:pt x="217" y="904"/>
                  </a:cubicBezTo>
                  <a:cubicBezTo>
                    <a:pt x="217" y="905"/>
                    <a:pt x="216" y="905"/>
                    <a:pt x="216" y="905"/>
                  </a:cubicBezTo>
                  <a:cubicBezTo>
                    <a:pt x="208" y="906"/>
                    <a:pt x="195" y="906"/>
                    <a:pt x="176" y="905"/>
                  </a:cubicBezTo>
                  <a:cubicBezTo>
                    <a:pt x="157" y="904"/>
                    <a:pt x="143" y="903"/>
                    <a:pt x="133" y="903"/>
                  </a:cubicBezTo>
                  <a:cubicBezTo>
                    <a:pt x="106" y="900"/>
                    <a:pt x="80" y="894"/>
                    <a:pt x="57" y="885"/>
                  </a:cubicBezTo>
                  <a:cubicBezTo>
                    <a:pt x="25" y="873"/>
                    <a:pt x="10" y="857"/>
                    <a:pt x="11" y="838"/>
                  </a:cubicBezTo>
                  <a:cubicBezTo>
                    <a:pt x="12" y="816"/>
                    <a:pt x="11" y="798"/>
                    <a:pt x="10" y="782"/>
                  </a:cubicBezTo>
                  <a:cubicBezTo>
                    <a:pt x="8" y="767"/>
                    <a:pt x="8" y="755"/>
                    <a:pt x="9" y="746"/>
                  </a:cubicBezTo>
                  <a:cubicBezTo>
                    <a:pt x="9" y="703"/>
                    <a:pt x="9" y="703"/>
                    <a:pt x="9" y="703"/>
                  </a:cubicBezTo>
                  <a:cubicBezTo>
                    <a:pt x="9" y="703"/>
                    <a:pt x="9" y="702"/>
                    <a:pt x="9" y="702"/>
                  </a:cubicBezTo>
                  <a:cubicBezTo>
                    <a:pt x="9" y="702"/>
                    <a:pt x="9" y="702"/>
                    <a:pt x="9" y="701"/>
                  </a:cubicBezTo>
                  <a:cubicBezTo>
                    <a:pt x="9" y="699"/>
                    <a:pt x="9" y="699"/>
                    <a:pt x="9" y="699"/>
                  </a:cubicBezTo>
                  <a:cubicBezTo>
                    <a:pt x="9" y="699"/>
                    <a:pt x="9" y="699"/>
                    <a:pt x="9" y="699"/>
                  </a:cubicBezTo>
                  <a:cubicBezTo>
                    <a:pt x="9" y="699"/>
                    <a:pt x="9" y="699"/>
                    <a:pt x="9" y="699"/>
                  </a:cubicBezTo>
                  <a:cubicBezTo>
                    <a:pt x="9" y="696"/>
                    <a:pt x="8" y="693"/>
                    <a:pt x="8" y="689"/>
                  </a:cubicBezTo>
                  <a:cubicBezTo>
                    <a:pt x="8" y="680"/>
                    <a:pt x="8" y="671"/>
                    <a:pt x="8" y="662"/>
                  </a:cubicBezTo>
                  <a:cubicBezTo>
                    <a:pt x="8" y="656"/>
                    <a:pt x="8" y="651"/>
                    <a:pt x="8" y="648"/>
                  </a:cubicBezTo>
                  <a:cubicBezTo>
                    <a:pt x="8" y="651"/>
                    <a:pt x="8" y="656"/>
                    <a:pt x="9" y="661"/>
                  </a:cubicBezTo>
                  <a:cubicBezTo>
                    <a:pt x="9" y="661"/>
                    <a:pt x="9" y="661"/>
                    <a:pt x="9" y="661"/>
                  </a:cubicBezTo>
                  <a:cubicBezTo>
                    <a:pt x="9" y="677"/>
                    <a:pt x="10" y="689"/>
                    <a:pt x="10" y="698"/>
                  </a:cubicBezTo>
                  <a:cubicBezTo>
                    <a:pt x="10" y="746"/>
                    <a:pt x="10" y="746"/>
                    <a:pt x="10" y="746"/>
                  </a:cubicBezTo>
                  <a:cubicBezTo>
                    <a:pt x="11" y="779"/>
                    <a:pt x="13" y="806"/>
                    <a:pt x="15" y="829"/>
                  </a:cubicBezTo>
                  <a:cubicBezTo>
                    <a:pt x="16" y="839"/>
                    <a:pt x="18" y="846"/>
                    <a:pt x="19" y="850"/>
                  </a:cubicBezTo>
                  <a:cubicBezTo>
                    <a:pt x="22" y="858"/>
                    <a:pt x="27" y="865"/>
                    <a:pt x="34" y="871"/>
                  </a:cubicBezTo>
                  <a:cubicBezTo>
                    <a:pt x="34" y="871"/>
                    <a:pt x="34" y="871"/>
                    <a:pt x="34" y="871"/>
                  </a:cubicBezTo>
                  <a:cubicBezTo>
                    <a:pt x="51" y="885"/>
                    <a:pt x="84" y="894"/>
                    <a:pt x="132" y="898"/>
                  </a:cubicBezTo>
                  <a:cubicBezTo>
                    <a:pt x="149" y="899"/>
                    <a:pt x="167" y="900"/>
                    <a:pt x="187" y="900"/>
                  </a:cubicBezTo>
                  <a:cubicBezTo>
                    <a:pt x="194" y="900"/>
                    <a:pt x="200" y="900"/>
                    <a:pt x="206" y="900"/>
                  </a:cubicBezTo>
                  <a:cubicBezTo>
                    <a:pt x="206" y="901"/>
                    <a:pt x="206" y="901"/>
                    <a:pt x="206" y="901"/>
                  </a:cubicBezTo>
                  <a:cubicBezTo>
                    <a:pt x="214" y="900"/>
                    <a:pt x="214" y="900"/>
                    <a:pt x="214" y="900"/>
                  </a:cubicBezTo>
                  <a:cubicBezTo>
                    <a:pt x="263" y="897"/>
                    <a:pt x="295" y="888"/>
                    <a:pt x="312" y="874"/>
                  </a:cubicBezTo>
                  <a:cubicBezTo>
                    <a:pt x="312" y="874"/>
                    <a:pt x="312" y="874"/>
                    <a:pt x="312" y="874"/>
                  </a:cubicBezTo>
                  <a:cubicBezTo>
                    <a:pt x="320" y="867"/>
                    <a:pt x="325" y="860"/>
                    <a:pt x="328" y="852"/>
                  </a:cubicBezTo>
                  <a:cubicBezTo>
                    <a:pt x="329" y="848"/>
                    <a:pt x="330" y="841"/>
                    <a:pt x="331" y="831"/>
                  </a:cubicBezTo>
                  <a:cubicBezTo>
                    <a:pt x="334" y="808"/>
                    <a:pt x="335" y="781"/>
                    <a:pt x="336" y="749"/>
                  </a:cubicBezTo>
                  <a:cubicBezTo>
                    <a:pt x="336" y="700"/>
                    <a:pt x="336" y="700"/>
                    <a:pt x="336" y="700"/>
                  </a:cubicBezTo>
                  <a:cubicBezTo>
                    <a:pt x="337" y="692"/>
                    <a:pt x="337" y="679"/>
                    <a:pt x="338" y="663"/>
                  </a:cubicBezTo>
                  <a:cubicBezTo>
                    <a:pt x="338" y="663"/>
                    <a:pt x="338" y="663"/>
                    <a:pt x="338" y="663"/>
                  </a:cubicBezTo>
                  <a:cubicBezTo>
                    <a:pt x="338" y="663"/>
                    <a:pt x="338" y="663"/>
                    <a:pt x="338" y="663"/>
                  </a:cubicBezTo>
                  <a:cubicBezTo>
                    <a:pt x="337" y="679"/>
                    <a:pt x="337" y="692"/>
                    <a:pt x="336" y="700"/>
                  </a:cubicBezTo>
                  <a:cubicBezTo>
                    <a:pt x="336" y="749"/>
                    <a:pt x="336" y="749"/>
                    <a:pt x="336" y="749"/>
                  </a:cubicBezTo>
                  <a:cubicBezTo>
                    <a:pt x="335" y="781"/>
                    <a:pt x="334" y="808"/>
                    <a:pt x="331" y="831"/>
                  </a:cubicBezTo>
                  <a:cubicBezTo>
                    <a:pt x="330" y="841"/>
                    <a:pt x="329" y="848"/>
                    <a:pt x="328" y="852"/>
                  </a:cubicBezTo>
                  <a:cubicBezTo>
                    <a:pt x="325" y="860"/>
                    <a:pt x="320" y="867"/>
                    <a:pt x="312" y="874"/>
                  </a:cubicBezTo>
                  <a:cubicBezTo>
                    <a:pt x="312" y="874"/>
                    <a:pt x="312" y="874"/>
                    <a:pt x="312" y="874"/>
                  </a:cubicBezTo>
                  <a:cubicBezTo>
                    <a:pt x="295" y="888"/>
                    <a:pt x="263" y="897"/>
                    <a:pt x="214" y="900"/>
                  </a:cubicBezTo>
                  <a:cubicBezTo>
                    <a:pt x="206" y="901"/>
                    <a:pt x="206" y="901"/>
                    <a:pt x="206" y="901"/>
                  </a:cubicBezTo>
                  <a:cubicBezTo>
                    <a:pt x="206" y="900"/>
                    <a:pt x="206" y="900"/>
                    <a:pt x="206" y="900"/>
                  </a:cubicBezTo>
                  <a:cubicBezTo>
                    <a:pt x="200" y="900"/>
                    <a:pt x="194" y="900"/>
                    <a:pt x="187" y="900"/>
                  </a:cubicBezTo>
                  <a:cubicBezTo>
                    <a:pt x="167" y="900"/>
                    <a:pt x="149" y="899"/>
                    <a:pt x="132" y="898"/>
                  </a:cubicBezTo>
                  <a:cubicBezTo>
                    <a:pt x="84" y="894"/>
                    <a:pt x="51" y="885"/>
                    <a:pt x="34" y="871"/>
                  </a:cubicBezTo>
                  <a:cubicBezTo>
                    <a:pt x="34" y="871"/>
                    <a:pt x="34" y="871"/>
                    <a:pt x="34" y="871"/>
                  </a:cubicBezTo>
                  <a:cubicBezTo>
                    <a:pt x="27" y="865"/>
                    <a:pt x="22" y="858"/>
                    <a:pt x="19" y="850"/>
                  </a:cubicBezTo>
                  <a:cubicBezTo>
                    <a:pt x="18" y="846"/>
                    <a:pt x="16" y="839"/>
                    <a:pt x="15" y="829"/>
                  </a:cubicBezTo>
                  <a:cubicBezTo>
                    <a:pt x="13" y="806"/>
                    <a:pt x="11" y="779"/>
                    <a:pt x="10" y="746"/>
                  </a:cubicBezTo>
                  <a:cubicBezTo>
                    <a:pt x="10" y="698"/>
                    <a:pt x="10" y="698"/>
                    <a:pt x="10" y="698"/>
                  </a:cubicBezTo>
                  <a:cubicBezTo>
                    <a:pt x="10" y="689"/>
                    <a:pt x="9" y="677"/>
                    <a:pt x="9" y="661"/>
                  </a:cubicBezTo>
                  <a:cubicBezTo>
                    <a:pt x="9" y="661"/>
                    <a:pt x="9" y="661"/>
                    <a:pt x="9" y="661"/>
                  </a:cubicBezTo>
                  <a:cubicBezTo>
                    <a:pt x="8" y="656"/>
                    <a:pt x="8" y="651"/>
                    <a:pt x="8" y="648"/>
                  </a:cubicBezTo>
                  <a:cubicBezTo>
                    <a:pt x="8" y="651"/>
                    <a:pt x="8" y="656"/>
                    <a:pt x="8" y="662"/>
                  </a:cubicBezTo>
                  <a:cubicBezTo>
                    <a:pt x="8" y="671"/>
                    <a:pt x="8" y="680"/>
                    <a:pt x="8" y="689"/>
                  </a:cubicBezTo>
                  <a:cubicBezTo>
                    <a:pt x="8" y="693"/>
                    <a:pt x="9" y="696"/>
                    <a:pt x="9" y="699"/>
                  </a:cubicBezTo>
                  <a:cubicBezTo>
                    <a:pt x="9" y="699"/>
                    <a:pt x="9" y="699"/>
                    <a:pt x="9" y="699"/>
                  </a:cubicBezTo>
                  <a:cubicBezTo>
                    <a:pt x="9" y="699"/>
                    <a:pt x="9" y="699"/>
                    <a:pt x="9" y="699"/>
                  </a:cubicBezTo>
                  <a:cubicBezTo>
                    <a:pt x="9" y="701"/>
                    <a:pt x="9" y="701"/>
                    <a:pt x="9" y="701"/>
                  </a:cubicBezTo>
                  <a:cubicBezTo>
                    <a:pt x="9" y="702"/>
                    <a:pt x="9" y="702"/>
                    <a:pt x="9" y="702"/>
                  </a:cubicBezTo>
                  <a:cubicBezTo>
                    <a:pt x="9" y="702"/>
                    <a:pt x="9" y="703"/>
                    <a:pt x="9" y="703"/>
                  </a:cubicBezTo>
                  <a:cubicBezTo>
                    <a:pt x="9" y="746"/>
                    <a:pt x="9" y="746"/>
                    <a:pt x="9" y="746"/>
                  </a:cubicBezTo>
                  <a:cubicBezTo>
                    <a:pt x="8" y="755"/>
                    <a:pt x="8" y="767"/>
                    <a:pt x="10" y="782"/>
                  </a:cubicBezTo>
                  <a:cubicBezTo>
                    <a:pt x="11" y="798"/>
                    <a:pt x="12" y="816"/>
                    <a:pt x="11" y="838"/>
                  </a:cubicBezTo>
                  <a:cubicBezTo>
                    <a:pt x="10" y="857"/>
                    <a:pt x="25" y="873"/>
                    <a:pt x="57" y="885"/>
                  </a:cubicBezTo>
                  <a:cubicBezTo>
                    <a:pt x="80" y="894"/>
                    <a:pt x="106" y="900"/>
                    <a:pt x="133" y="903"/>
                  </a:cubicBezTo>
                  <a:cubicBezTo>
                    <a:pt x="143" y="903"/>
                    <a:pt x="157" y="904"/>
                    <a:pt x="176" y="905"/>
                  </a:cubicBezTo>
                  <a:cubicBezTo>
                    <a:pt x="195" y="906"/>
                    <a:pt x="208" y="906"/>
                    <a:pt x="216" y="905"/>
                  </a:cubicBezTo>
                  <a:cubicBezTo>
                    <a:pt x="216" y="905"/>
                    <a:pt x="217" y="905"/>
                    <a:pt x="217" y="904"/>
                  </a:cubicBezTo>
                  <a:cubicBezTo>
                    <a:pt x="217" y="904"/>
                    <a:pt x="217" y="904"/>
                    <a:pt x="217" y="904"/>
                  </a:cubicBezTo>
                  <a:cubicBezTo>
                    <a:pt x="243" y="902"/>
                    <a:pt x="267" y="896"/>
                    <a:pt x="290" y="887"/>
                  </a:cubicBezTo>
                  <a:cubicBezTo>
                    <a:pt x="321" y="876"/>
                    <a:pt x="337" y="860"/>
                    <a:pt x="336" y="840"/>
                  </a:cubicBezTo>
                  <a:cubicBezTo>
                    <a:pt x="335" y="819"/>
                    <a:pt x="335" y="800"/>
                    <a:pt x="337" y="785"/>
                  </a:cubicBezTo>
                  <a:cubicBezTo>
                    <a:pt x="338" y="769"/>
                    <a:pt x="339" y="757"/>
                    <a:pt x="338" y="748"/>
                  </a:cubicBezTo>
                  <a:cubicBezTo>
                    <a:pt x="338" y="706"/>
                    <a:pt x="338" y="706"/>
                    <a:pt x="338" y="706"/>
                  </a:cubicBezTo>
                  <a:cubicBezTo>
                    <a:pt x="338" y="706"/>
                    <a:pt x="338" y="706"/>
                    <a:pt x="338" y="706"/>
                  </a:cubicBezTo>
                  <a:cubicBezTo>
                    <a:pt x="338" y="691"/>
                    <a:pt x="338" y="691"/>
                    <a:pt x="338" y="691"/>
                  </a:cubicBezTo>
                  <a:cubicBezTo>
                    <a:pt x="339" y="682"/>
                    <a:pt x="339" y="673"/>
                    <a:pt x="339" y="664"/>
                  </a:cubicBezTo>
                  <a:cubicBezTo>
                    <a:pt x="339" y="658"/>
                    <a:pt x="339" y="653"/>
                    <a:pt x="338" y="650"/>
                  </a:cubicBezTo>
                  <a:cubicBezTo>
                    <a:pt x="338" y="654"/>
                    <a:pt x="338" y="658"/>
                    <a:pt x="338" y="663"/>
                  </a:cubicBezTo>
                  <a:close/>
                  <a:moveTo>
                    <a:pt x="103" y="16"/>
                  </a:moveTo>
                  <a:cubicBezTo>
                    <a:pt x="105" y="17"/>
                    <a:pt x="106" y="17"/>
                    <a:pt x="108" y="18"/>
                  </a:cubicBezTo>
                  <a:cubicBezTo>
                    <a:pt x="108" y="18"/>
                    <a:pt x="108" y="18"/>
                    <a:pt x="108" y="18"/>
                  </a:cubicBezTo>
                  <a:cubicBezTo>
                    <a:pt x="111" y="18"/>
                    <a:pt x="115" y="19"/>
                    <a:pt x="119" y="19"/>
                  </a:cubicBezTo>
                  <a:cubicBezTo>
                    <a:pt x="139" y="19"/>
                    <a:pt x="150" y="20"/>
                    <a:pt x="153" y="20"/>
                  </a:cubicBezTo>
                  <a:cubicBezTo>
                    <a:pt x="203" y="20"/>
                    <a:pt x="203" y="20"/>
                    <a:pt x="203" y="20"/>
                  </a:cubicBezTo>
                  <a:cubicBezTo>
                    <a:pt x="210" y="18"/>
                    <a:pt x="217" y="16"/>
                    <a:pt x="223" y="15"/>
                  </a:cubicBezTo>
                  <a:cubicBezTo>
                    <a:pt x="216" y="15"/>
                    <a:pt x="208" y="14"/>
                    <a:pt x="198" y="15"/>
                  </a:cubicBezTo>
                  <a:cubicBezTo>
                    <a:pt x="164" y="14"/>
                    <a:pt x="164" y="14"/>
                    <a:pt x="164" y="14"/>
                  </a:cubicBezTo>
                  <a:cubicBezTo>
                    <a:pt x="137" y="13"/>
                    <a:pt x="116" y="14"/>
                    <a:pt x="103" y="16"/>
                  </a:cubicBezTo>
                  <a:close/>
                  <a:moveTo>
                    <a:pt x="97" y="12"/>
                  </a:moveTo>
                  <a:cubicBezTo>
                    <a:pt x="97" y="12"/>
                    <a:pt x="97" y="12"/>
                    <a:pt x="97" y="12"/>
                  </a:cubicBezTo>
                  <a:cubicBezTo>
                    <a:pt x="97" y="12"/>
                    <a:pt x="97" y="12"/>
                    <a:pt x="97" y="12"/>
                  </a:cubicBezTo>
                  <a:cubicBezTo>
                    <a:pt x="97" y="13"/>
                    <a:pt x="97" y="13"/>
                    <a:pt x="97" y="13"/>
                  </a:cubicBezTo>
                  <a:cubicBezTo>
                    <a:pt x="97" y="12"/>
                    <a:pt x="97" y="12"/>
                    <a:pt x="97" y="12"/>
                  </a:cubicBezTo>
                  <a:cubicBezTo>
                    <a:pt x="97" y="13"/>
                    <a:pt x="97" y="13"/>
                    <a:pt x="97" y="13"/>
                  </a:cubicBezTo>
                  <a:cubicBezTo>
                    <a:pt x="97" y="13"/>
                    <a:pt x="97" y="13"/>
                    <a:pt x="97" y="12"/>
                  </a:cubicBezTo>
                  <a:cubicBezTo>
                    <a:pt x="97" y="12"/>
                    <a:pt x="97" y="12"/>
                    <a:pt x="97" y="12"/>
                  </a:cubicBezTo>
                  <a:cubicBezTo>
                    <a:pt x="97" y="12"/>
                    <a:pt x="97" y="12"/>
                    <a:pt x="97" y="12"/>
                  </a:cubicBezTo>
                  <a:close/>
                  <a:moveTo>
                    <a:pt x="95" y="67"/>
                  </a:moveTo>
                  <a:cubicBezTo>
                    <a:pt x="95" y="71"/>
                    <a:pt x="95" y="75"/>
                    <a:pt x="95" y="80"/>
                  </a:cubicBezTo>
                  <a:cubicBezTo>
                    <a:pt x="95" y="83"/>
                    <a:pt x="95" y="85"/>
                    <a:pt x="95" y="88"/>
                  </a:cubicBezTo>
                  <a:cubicBezTo>
                    <a:pt x="95" y="87"/>
                    <a:pt x="95" y="87"/>
                    <a:pt x="95" y="86"/>
                  </a:cubicBezTo>
                  <a:cubicBezTo>
                    <a:pt x="95" y="86"/>
                    <a:pt x="95" y="86"/>
                    <a:pt x="95" y="86"/>
                  </a:cubicBezTo>
                  <a:cubicBezTo>
                    <a:pt x="94" y="79"/>
                    <a:pt x="94" y="73"/>
                    <a:pt x="94" y="67"/>
                  </a:cubicBezTo>
                  <a:cubicBezTo>
                    <a:pt x="94" y="64"/>
                    <a:pt x="94" y="61"/>
                    <a:pt x="94" y="59"/>
                  </a:cubicBezTo>
                  <a:cubicBezTo>
                    <a:pt x="94" y="61"/>
                    <a:pt x="94" y="64"/>
                    <a:pt x="95" y="67"/>
                  </a:cubicBezTo>
                  <a:cubicBezTo>
                    <a:pt x="94" y="64"/>
                    <a:pt x="94" y="61"/>
                    <a:pt x="94" y="59"/>
                  </a:cubicBezTo>
                  <a:cubicBezTo>
                    <a:pt x="94" y="61"/>
                    <a:pt x="94" y="64"/>
                    <a:pt x="94" y="67"/>
                  </a:cubicBezTo>
                  <a:cubicBezTo>
                    <a:pt x="94" y="73"/>
                    <a:pt x="94" y="79"/>
                    <a:pt x="95" y="86"/>
                  </a:cubicBezTo>
                  <a:cubicBezTo>
                    <a:pt x="95" y="86"/>
                    <a:pt x="95" y="86"/>
                    <a:pt x="95" y="86"/>
                  </a:cubicBezTo>
                  <a:cubicBezTo>
                    <a:pt x="95" y="87"/>
                    <a:pt x="95" y="87"/>
                    <a:pt x="95" y="88"/>
                  </a:cubicBezTo>
                  <a:cubicBezTo>
                    <a:pt x="95" y="85"/>
                    <a:pt x="95" y="83"/>
                    <a:pt x="95" y="80"/>
                  </a:cubicBezTo>
                  <a:cubicBezTo>
                    <a:pt x="95" y="75"/>
                    <a:pt x="95" y="71"/>
                    <a:pt x="95" y="67"/>
                  </a:cubicBezTo>
                  <a:close/>
                  <a:moveTo>
                    <a:pt x="85" y="117"/>
                  </a:moveTo>
                  <a:cubicBezTo>
                    <a:pt x="84" y="120"/>
                    <a:pt x="84" y="120"/>
                    <a:pt x="84" y="120"/>
                  </a:cubicBezTo>
                  <a:cubicBezTo>
                    <a:pt x="80" y="129"/>
                    <a:pt x="75" y="137"/>
                    <a:pt x="70" y="144"/>
                  </a:cubicBezTo>
                  <a:cubicBezTo>
                    <a:pt x="74" y="137"/>
                    <a:pt x="77" y="131"/>
                    <a:pt x="81" y="125"/>
                  </a:cubicBezTo>
                  <a:cubicBezTo>
                    <a:pt x="82" y="122"/>
                    <a:pt x="84" y="119"/>
                    <a:pt x="85" y="117"/>
                  </a:cubicBezTo>
                  <a:cubicBezTo>
                    <a:pt x="84" y="119"/>
                    <a:pt x="82" y="122"/>
                    <a:pt x="81" y="125"/>
                  </a:cubicBezTo>
                  <a:cubicBezTo>
                    <a:pt x="77" y="131"/>
                    <a:pt x="74" y="137"/>
                    <a:pt x="70" y="144"/>
                  </a:cubicBezTo>
                  <a:cubicBezTo>
                    <a:pt x="75" y="137"/>
                    <a:pt x="80" y="129"/>
                    <a:pt x="84" y="120"/>
                  </a:cubicBezTo>
                  <a:lnTo>
                    <a:pt x="85" y="117"/>
                  </a:lnTo>
                  <a:close/>
                  <a:moveTo>
                    <a:pt x="55" y="178"/>
                  </a:moveTo>
                  <a:cubicBezTo>
                    <a:pt x="50" y="193"/>
                    <a:pt x="46" y="204"/>
                    <a:pt x="42" y="210"/>
                  </a:cubicBezTo>
                  <a:cubicBezTo>
                    <a:pt x="31" y="230"/>
                    <a:pt x="22" y="252"/>
                    <a:pt x="17" y="277"/>
                  </a:cubicBezTo>
                  <a:cubicBezTo>
                    <a:pt x="14" y="290"/>
                    <a:pt x="11" y="312"/>
                    <a:pt x="8" y="343"/>
                  </a:cubicBezTo>
                  <a:cubicBezTo>
                    <a:pt x="8" y="387"/>
                    <a:pt x="8" y="387"/>
                    <a:pt x="8" y="387"/>
                  </a:cubicBezTo>
                  <a:cubicBezTo>
                    <a:pt x="9" y="397"/>
                    <a:pt x="9" y="413"/>
                    <a:pt x="9" y="434"/>
                  </a:cubicBezTo>
                  <a:cubicBezTo>
                    <a:pt x="8" y="569"/>
                    <a:pt x="8" y="569"/>
                    <a:pt x="8" y="569"/>
                  </a:cubicBezTo>
                  <a:cubicBezTo>
                    <a:pt x="7" y="575"/>
                    <a:pt x="7" y="584"/>
                    <a:pt x="7" y="596"/>
                  </a:cubicBezTo>
                  <a:cubicBezTo>
                    <a:pt x="7" y="596"/>
                    <a:pt x="7" y="596"/>
                    <a:pt x="7" y="596"/>
                  </a:cubicBezTo>
                  <a:cubicBezTo>
                    <a:pt x="9" y="609"/>
                    <a:pt x="9" y="619"/>
                    <a:pt x="9" y="626"/>
                  </a:cubicBezTo>
                  <a:cubicBezTo>
                    <a:pt x="8" y="631"/>
                    <a:pt x="8" y="634"/>
                    <a:pt x="8" y="637"/>
                  </a:cubicBezTo>
                  <a:cubicBezTo>
                    <a:pt x="8" y="631"/>
                    <a:pt x="7" y="623"/>
                    <a:pt x="7" y="612"/>
                  </a:cubicBezTo>
                  <a:cubicBezTo>
                    <a:pt x="6" y="598"/>
                    <a:pt x="6" y="587"/>
                    <a:pt x="6" y="581"/>
                  </a:cubicBezTo>
                  <a:cubicBezTo>
                    <a:pt x="6" y="575"/>
                    <a:pt x="6" y="571"/>
                    <a:pt x="7" y="567"/>
                  </a:cubicBezTo>
                  <a:cubicBezTo>
                    <a:pt x="7" y="567"/>
                    <a:pt x="7" y="567"/>
                    <a:pt x="7" y="567"/>
                  </a:cubicBezTo>
                  <a:cubicBezTo>
                    <a:pt x="8" y="435"/>
                    <a:pt x="8" y="435"/>
                    <a:pt x="8" y="435"/>
                  </a:cubicBezTo>
                  <a:cubicBezTo>
                    <a:pt x="8" y="430"/>
                    <a:pt x="7" y="423"/>
                    <a:pt x="7" y="413"/>
                  </a:cubicBezTo>
                  <a:cubicBezTo>
                    <a:pt x="7" y="403"/>
                    <a:pt x="7" y="395"/>
                    <a:pt x="7" y="390"/>
                  </a:cubicBezTo>
                  <a:cubicBezTo>
                    <a:pt x="7" y="342"/>
                    <a:pt x="7" y="342"/>
                    <a:pt x="7" y="342"/>
                  </a:cubicBezTo>
                  <a:cubicBezTo>
                    <a:pt x="8" y="317"/>
                    <a:pt x="12" y="293"/>
                    <a:pt x="18" y="270"/>
                  </a:cubicBezTo>
                  <a:cubicBezTo>
                    <a:pt x="24" y="247"/>
                    <a:pt x="34" y="223"/>
                    <a:pt x="46" y="198"/>
                  </a:cubicBezTo>
                  <a:cubicBezTo>
                    <a:pt x="47" y="195"/>
                    <a:pt x="51" y="188"/>
                    <a:pt x="56" y="176"/>
                  </a:cubicBezTo>
                  <a:cubicBezTo>
                    <a:pt x="56" y="176"/>
                    <a:pt x="56" y="177"/>
                    <a:pt x="55" y="178"/>
                  </a:cubicBezTo>
                  <a:cubicBezTo>
                    <a:pt x="56" y="177"/>
                    <a:pt x="56" y="176"/>
                    <a:pt x="56" y="176"/>
                  </a:cubicBezTo>
                  <a:cubicBezTo>
                    <a:pt x="51" y="188"/>
                    <a:pt x="47" y="195"/>
                    <a:pt x="46" y="198"/>
                  </a:cubicBezTo>
                  <a:cubicBezTo>
                    <a:pt x="34" y="223"/>
                    <a:pt x="24" y="247"/>
                    <a:pt x="18" y="270"/>
                  </a:cubicBezTo>
                  <a:cubicBezTo>
                    <a:pt x="12" y="293"/>
                    <a:pt x="8" y="317"/>
                    <a:pt x="7" y="342"/>
                  </a:cubicBezTo>
                  <a:cubicBezTo>
                    <a:pt x="7" y="390"/>
                    <a:pt x="7" y="390"/>
                    <a:pt x="7" y="390"/>
                  </a:cubicBezTo>
                  <a:cubicBezTo>
                    <a:pt x="7" y="395"/>
                    <a:pt x="7" y="403"/>
                    <a:pt x="7" y="413"/>
                  </a:cubicBezTo>
                  <a:cubicBezTo>
                    <a:pt x="7" y="423"/>
                    <a:pt x="8" y="430"/>
                    <a:pt x="8" y="435"/>
                  </a:cubicBezTo>
                  <a:cubicBezTo>
                    <a:pt x="7" y="567"/>
                    <a:pt x="7" y="567"/>
                    <a:pt x="7" y="567"/>
                  </a:cubicBezTo>
                  <a:cubicBezTo>
                    <a:pt x="7" y="567"/>
                    <a:pt x="7" y="567"/>
                    <a:pt x="7" y="567"/>
                  </a:cubicBezTo>
                  <a:cubicBezTo>
                    <a:pt x="6" y="571"/>
                    <a:pt x="6" y="575"/>
                    <a:pt x="6" y="581"/>
                  </a:cubicBezTo>
                  <a:cubicBezTo>
                    <a:pt x="6" y="587"/>
                    <a:pt x="6" y="598"/>
                    <a:pt x="7" y="612"/>
                  </a:cubicBezTo>
                  <a:cubicBezTo>
                    <a:pt x="7" y="623"/>
                    <a:pt x="8" y="631"/>
                    <a:pt x="8" y="637"/>
                  </a:cubicBezTo>
                  <a:cubicBezTo>
                    <a:pt x="8" y="634"/>
                    <a:pt x="8" y="631"/>
                    <a:pt x="9" y="626"/>
                  </a:cubicBezTo>
                  <a:cubicBezTo>
                    <a:pt x="9" y="619"/>
                    <a:pt x="9" y="609"/>
                    <a:pt x="7" y="596"/>
                  </a:cubicBezTo>
                  <a:cubicBezTo>
                    <a:pt x="7" y="596"/>
                    <a:pt x="7" y="596"/>
                    <a:pt x="7" y="596"/>
                  </a:cubicBezTo>
                  <a:cubicBezTo>
                    <a:pt x="7" y="584"/>
                    <a:pt x="7" y="575"/>
                    <a:pt x="8" y="569"/>
                  </a:cubicBezTo>
                  <a:cubicBezTo>
                    <a:pt x="9" y="434"/>
                    <a:pt x="9" y="434"/>
                    <a:pt x="9" y="434"/>
                  </a:cubicBezTo>
                  <a:cubicBezTo>
                    <a:pt x="9" y="413"/>
                    <a:pt x="9" y="397"/>
                    <a:pt x="8" y="387"/>
                  </a:cubicBezTo>
                  <a:cubicBezTo>
                    <a:pt x="8" y="343"/>
                    <a:pt x="8" y="343"/>
                    <a:pt x="8" y="343"/>
                  </a:cubicBezTo>
                  <a:cubicBezTo>
                    <a:pt x="11" y="312"/>
                    <a:pt x="14" y="290"/>
                    <a:pt x="17" y="277"/>
                  </a:cubicBezTo>
                  <a:cubicBezTo>
                    <a:pt x="22" y="252"/>
                    <a:pt x="31" y="230"/>
                    <a:pt x="42" y="210"/>
                  </a:cubicBezTo>
                  <a:cubicBezTo>
                    <a:pt x="46" y="204"/>
                    <a:pt x="50" y="193"/>
                    <a:pt x="55" y="178"/>
                  </a:cubicBezTo>
                  <a:close/>
                  <a:moveTo>
                    <a:pt x="3" y="702"/>
                  </a:moveTo>
                  <a:cubicBezTo>
                    <a:pt x="3" y="702"/>
                    <a:pt x="3" y="702"/>
                    <a:pt x="3" y="702"/>
                  </a:cubicBezTo>
                  <a:cubicBezTo>
                    <a:pt x="3" y="706"/>
                    <a:pt x="4" y="708"/>
                    <a:pt x="5" y="706"/>
                  </a:cubicBezTo>
                  <a:cubicBezTo>
                    <a:pt x="5" y="705"/>
                    <a:pt x="4" y="704"/>
                    <a:pt x="3" y="7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6" name="Freeform 182"/>
            <p:cNvSpPr>
              <a:spLocks noEditPoints="1"/>
            </p:cNvSpPr>
            <p:nvPr/>
          </p:nvSpPr>
          <p:spPr bwMode="auto">
            <a:xfrm>
              <a:off x="5873751" y="1839913"/>
              <a:ext cx="654050" cy="603250"/>
            </a:xfrm>
            <a:custGeom>
              <a:avLst/>
              <a:gdLst>
                <a:gd name="T0" fmla="*/ 204 w 360"/>
                <a:gd name="T1" fmla="*/ 76 h 332"/>
                <a:gd name="T2" fmla="*/ 65 w 360"/>
                <a:gd name="T3" fmla="*/ 54 h 332"/>
                <a:gd name="T4" fmla="*/ 66 w 360"/>
                <a:gd name="T5" fmla="*/ 65 h 332"/>
                <a:gd name="T6" fmla="*/ 115 w 360"/>
                <a:gd name="T7" fmla="*/ 83 h 332"/>
                <a:gd name="T8" fmla="*/ 325 w 360"/>
                <a:gd name="T9" fmla="*/ 70 h 332"/>
                <a:gd name="T10" fmla="*/ 299 w 360"/>
                <a:gd name="T11" fmla="*/ 68 h 332"/>
                <a:gd name="T12" fmla="*/ 300 w 360"/>
                <a:gd name="T13" fmla="*/ 59 h 332"/>
                <a:gd name="T14" fmla="*/ 305 w 360"/>
                <a:gd name="T15" fmla="*/ 17 h 332"/>
                <a:gd name="T16" fmla="*/ 93 w 360"/>
                <a:gd name="T17" fmla="*/ 16 h 332"/>
                <a:gd name="T18" fmla="*/ 18 w 360"/>
                <a:gd name="T19" fmla="*/ 55 h 332"/>
                <a:gd name="T20" fmla="*/ 13 w 360"/>
                <a:gd name="T21" fmla="*/ 64 h 332"/>
                <a:gd name="T22" fmla="*/ 39 w 360"/>
                <a:gd name="T23" fmla="*/ 56 h 332"/>
                <a:gd name="T24" fmla="*/ 56 w 360"/>
                <a:gd name="T25" fmla="*/ 41 h 332"/>
                <a:gd name="T26" fmla="*/ 127 w 360"/>
                <a:gd name="T27" fmla="*/ 61 h 332"/>
                <a:gd name="T28" fmla="*/ 200 w 360"/>
                <a:gd name="T29" fmla="*/ 0 h 332"/>
                <a:gd name="T30" fmla="*/ 359 w 360"/>
                <a:gd name="T31" fmla="*/ 40 h 332"/>
                <a:gd name="T32" fmla="*/ 350 w 360"/>
                <a:gd name="T33" fmla="*/ 67 h 332"/>
                <a:gd name="T34" fmla="*/ 345 w 360"/>
                <a:gd name="T35" fmla="*/ 73 h 332"/>
                <a:gd name="T36" fmla="*/ 301 w 360"/>
                <a:gd name="T37" fmla="*/ 307 h 332"/>
                <a:gd name="T38" fmla="*/ 197 w 360"/>
                <a:gd name="T39" fmla="*/ 332 h 332"/>
                <a:gd name="T40" fmla="*/ 115 w 360"/>
                <a:gd name="T41" fmla="*/ 322 h 332"/>
                <a:gd name="T42" fmla="*/ 84 w 360"/>
                <a:gd name="T43" fmla="*/ 250 h 332"/>
                <a:gd name="T44" fmla="*/ 46 w 360"/>
                <a:gd name="T45" fmla="*/ 66 h 332"/>
                <a:gd name="T46" fmla="*/ 14 w 360"/>
                <a:gd name="T47" fmla="*/ 74 h 332"/>
                <a:gd name="T48" fmla="*/ 10 w 360"/>
                <a:gd name="T49" fmla="*/ 50 h 332"/>
                <a:gd name="T50" fmla="*/ 34 w 360"/>
                <a:gd name="T51" fmla="*/ 26 h 332"/>
                <a:gd name="T52" fmla="*/ 200 w 360"/>
                <a:gd name="T53" fmla="*/ 0 h 332"/>
                <a:gd name="T54" fmla="*/ 329 w 360"/>
                <a:gd name="T55" fmla="*/ 82 h 332"/>
                <a:gd name="T56" fmla="*/ 105 w 360"/>
                <a:gd name="T57" fmla="*/ 90 h 332"/>
                <a:gd name="T58" fmla="*/ 109 w 360"/>
                <a:gd name="T59" fmla="*/ 301 h 332"/>
                <a:gd name="T60" fmla="*/ 120 w 360"/>
                <a:gd name="T61" fmla="*/ 313 h 332"/>
                <a:gd name="T62" fmla="*/ 268 w 360"/>
                <a:gd name="T63" fmla="*/ 314 h 332"/>
                <a:gd name="T64" fmla="*/ 334 w 360"/>
                <a:gd name="T65" fmla="*/ 8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332">
                  <a:moveTo>
                    <a:pt x="299" y="68"/>
                  </a:moveTo>
                  <a:cubicBezTo>
                    <a:pt x="268" y="73"/>
                    <a:pt x="236" y="76"/>
                    <a:pt x="204" y="76"/>
                  </a:cubicBezTo>
                  <a:cubicBezTo>
                    <a:pt x="178" y="76"/>
                    <a:pt x="152" y="73"/>
                    <a:pt x="124" y="69"/>
                  </a:cubicBezTo>
                  <a:cubicBezTo>
                    <a:pt x="99" y="65"/>
                    <a:pt x="79" y="60"/>
                    <a:pt x="65" y="54"/>
                  </a:cubicBezTo>
                  <a:cubicBezTo>
                    <a:pt x="62" y="56"/>
                    <a:pt x="59" y="58"/>
                    <a:pt x="58" y="59"/>
                  </a:cubicBezTo>
                  <a:cubicBezTo>
                    <a:pt x="66" y="65"/>
                    <a:pt x="66" y="65"/>
                    <a:pt x="66" y="65"/>
                  </a:cubicBezTo>
                  <a:cubicBezTo>
                    <a:pt x="67" y="65"/>
                    <a:pt x="69" y="66"/>
                    <a:pt x="75" y="69"/>
                  </a:cubicBezTo>
                  <a:cubicBezTo>
                    <a:pt x="80" y="72"/>
                    <a:pt x="93" y="77"/>
                    <a:pt x="115" y="83"/>
                  </a:cubicBezTo>
                  <a:cubicBezTo>
                    <a:pt x="136" y="90"/>
                    <a:pt x="171" y="93"/>
                    <a:pt x="217" y="92"/>
                  </a:cubicBezTo>
                  <a:cubicBezTo>
                    <a:pt x="264" y="91"/>
                    <a:pt x="300" y="84"/>
                    <a:pt x="325" y="70"/>
                  </a:cubicBezTo>
                  <a:cubicBezTo>
                    <a:pt x="340" y="58"/>
                    <a:pt x="340" y="58"/>
                    <a:pt x="340" y="58"/>
                  </a:cubicBezTo>
                  <a:cubicBezTo>
                    <a:pt x="330" y="62"/>
                    <a:pt x="317" y="65"/>
                    <a:pt x="299" y="68"/>
                  </a:cubicBezTo>
                  <a:close/>
                  <a:moveTo>
                    <a:pt x="209" y="68"/>
                  </a:moveTo>
                  <a:cubicBezTo>
                    <a:pt x="237" y="68"/>
                    <a:pt x="268" y="65"/>
                    <a:pt x="300" y="59"/>
                  </a:cubicBezTo>
                  <a:cubicBezTo>
                    <a:pt x="333" y="53"/>
                    <a:pt x="348" y="45"/>
                    <a:pt x="347" y="36"/>
                  </a:cubicBezTo>
                  <a:cubicBezTo>
                    <a:pt x="348" y="31"/>
                    <a:pt x="334" y="25"/>
                    <a:pt x="305" y="17"/>
                  </a:cubicBezTo>
                  <a:cubicBezTo>
                    <a:pt x="275" y="9"/>
                    <a:pt x="239" y="6"/>
                    <a:pt x="195" y="6"/>
                  </a:cubicBezTo>
                  <a:cubicBezTo>
                    <a:pt x="151" y="7"/>
                    <a:pt x="117" y="10"/>
                    <a:pt x="93" y="16"/>
                  </a:cubicBezTo>
                  <a:cubicBezTo>
                    <a:pt x="68" y="22"/>
                    <a:pt x="50" y="28"/>
                    <a:pt x="39" y="34"/>
                  </a:cubicBezTo>
                  <a:cubicBezTo>
                    <a:pt x="31" y="39"/>
                    <a:pt x="24" y="46"/>
                    <a:pt x="18" y="55"/>
                  </a:cubicBezTo>
                  <a:cubicBezTo>
                    <a:pt x="18" y="55"/>
                    <a:pt x="18" y="55"/>
                    <a:pt x="18" y="55"/>
                  </a:cubicBezTo>
                  <a:cubicBezTo>
                    <a:pt x="13" y="64"/>
                    <a:pt x="13" y="64"/>
                    <a:pt x="13" y="64"/>
                  </a:cubicBezTo>
                  <a:cubicBezTo>
                    <a:pt x="16" y="66"/>
                    <a:pt x="20" y="65"/>
                    <a:pt x="26" y="62"/>
                  </a:cubicBezTo>
                  <a:cubicBezTo>
                    <a:pt x="32" y="59"/>
                    <a:pt x="37" y="57"/>
                    <a:pt x="39" y="56"/>
                  </a:cubicBezTo>
                  <a:cubicBezTo>
                    <a:pt x="46" y="50"/>
                    <a:pt x="50" y="46"/>
                    <a:pt x="51" y="45"/>
                  </a:cubicBezTo>
                  <a:cubicBezTo>
                    <a:pt x="52" y="44"/>
                    <a:pt x="53" y="43"/>
                    <a:pt x="56" y="41"/>
                  </a:cubicBezTo>
                  <a:cubicBezTo>
                    <a:pt x="58" y="40"/>
                    <a:pt x="64" y="41"/>
                    <a:pt x="73" y="46"/>
                  </a:cubicBezTo>
                  <a:cubicBezTo>
                    <a:pt x="83" y="51"/>
                    <a:pt x="100" y="56"/>
                    <a:pt x="127" y="61"/>
                  </a:cubicBezTo>
                  <a:cubicBezTo>
                    <a:pt x="154" y="66"/>
                    <a:pt x="181" y="68"/>
                    <a:pt x="209" y="68"/>
                  </a:cubicBezTo>
                  <a:close/>
                  <a:moveTo>
                    <a:pt x="200" y="0"/>
                  </a:moveTo>
                  <a:cubicBezTo>
                    <a:pt x="245" y="0"/>
                    <a:pt x="283" y="3"/>
                    <a:pt x="313" y="11"/>
                  </a:cubicBezTo>
                  <a:cubicBezTo>
                    <a:pt x="344" y="18"/>
                    <a:pt x="360" y="27"/>
                    <a:pt x="359" y="40"/>
                  </a:cubicBezTo>
                  <a:cubicBezTo>
                    <a:pt x="360" y="44"/>
                    <a:pt x="357" y="49"/>
                    <a:pt x="351" y="52"/>
                  </a:cubicBezTo>
                  <a:cubicBezTo>
                    <a:pt x="355" y="57"/>
                    <a:pt x="354" y="62"/>
                    <a:pt x="350" y="67"/>
                  </a:cubicBezTo>
                  <a:cubicBezTo>
                    <a:pt x="350" y="67"/>
                    <a:pt x="350" y="67"/>
                    <a:pt x="350" y="67"/>
                  </a:cubicBezTo>
                  <a:cubicBezTo>
                    <a:pt x="349" y="69"/>
                    <a:pt x="347" y="71"/>
                    <a:pt x="345" y="73"/>
                  </a:cubicBezTo>
                  <a:cubicBezTo>
                    <a:pt x="339" y="135"/>
                    <a:pt x="325" y="212"/>
                    <a:pt x="303" y="304"/>
                  </a:cubicBezTo>
                  <a:cubicBezTo>
                    <a:pt x="303" y="303"/>
                    <a:pt x="303" y="304"/>
                    <a:pt x="301" y="307"/>
                  </a:cubicBezTo>
                  <a:cubicBezTo>
                    <a:pt x="300" y="310"/>
                    <a:pt x="292" y="315"/>
                    <a:pt x="277" y="322"/>
                  </a:cubicBezTo>
                  <a:cubicBezTo>
                    <a:pt x="261" y="329"/>
                    <a:pt x="235" y="332"/>
                    <a:pt x="197" y="332"/>
                  </a:cubicBezTo>
                  <a:cubicBezTo>
                    <a:pt x="160" y="332"/>
                    <a:pt x="133" y="329"/>
                    <a:pt x="115" y="322"/>
                  </a:cubicBezTo>
                  <a:cubicBezTo>
                    <a:pt x="115" y="322"/>
                    <a:pt x="115" y="322"/>
                    <a:pt x="115" y="322"/>
                  </a:cubicBezTo>
                  <a:cubicBezTo>
                    <a:pt x="104" y="317"/>
                    <a:pt x="97" y="314"/>
                    <a:pt x="97" y="312"/>
                  </a:cubicBezTo>
                  <a:cubicBezTo>
                    <a:pt x="97" y="310"/>
                    <a:pt x="92" y="290"/>
                    <a:pt x="84" y="250"/>
                  </a:cubicBezTo>
                  <a:cubicBezTo>
                    <a:pt x="75" y="211"/>
                    <a:pt x="67" y="152"/>
                    <a:pt x="59" y="74"/>
                  </a:cubicBezTo>
                  <a:cubicBezTo>
                    <a:pt x="46" y="66"/>
                    <a:pt x="46" y="66"/>
                    <a:pt x="46" y="66"/>
                  </a:cubicBezTo>
                  <a:cubicBezTo>
                    <a:pt x="45" y="66"/>
                    <a:pt x="42" y="68"/>
                    <a:pt x="37" y="70"/>
                  </a:cubicBezTo>
                  <a:cubicBezTo>
                    <a:pt x="32" y="73"/>
                    <a:pt x="24" y="74"/>
                    <a:pt x="14" y="74"/>
                  </a:cubicBezTo>
                  <a:cubicBezTo>
                    <a:pt x="3" y="74"/>
                    <a:pt x="0" y="70"/>
                    <a:pt x="3" y="64"/>
                  </a:cubicBezTo>
                  <a:cubicBezTo>
                    <a:pt x="10" y="50"/>
                    <a:pt x="10" y="50"/>
                    <a:pt x="10" y="50"/>
                  </a:cubicBezTo>
                  <a:cubicBezTo>
                    <a:pt x="10" y="50"/>
                    <a:pt x="10" y="50"/>
                    <a:pt x="10" y="50"/>
                  </a:cubicBezTo>
                  <a:cubicBezTo>
                    <a:pt x="17" y="39"/>
                    <a:pt x="25" y="31"/>
                    <a:pt x="34" y="26"/>
                  </a:cubicBezTo>
                  <a:cubicBezTo>
                    <a:pt x="46" y="19"/>
                    <a:pt x="65" y="13"/>
                    <a:pt x="92" y="8"/>
                  </a:cubicBezTo>
                  <a:cubicBezTo>
                    <a:pt x="119" y="3"/>
                    <a:pt x="155" y="1"/>
                    <a:pt x="200" y="0"/>
                  </a:cubicBezTo>
                  <a:close/>
                  <a:moveTo>
                    <a:pt x="329" y="82"/>
                  </a:moveTo>
                  <a:cubicBezTo>
                    <a:pt x="329" y="82"/>
                    <a:pt x="329" y="82"/>
                    <a:pt x="329" y="82"/>
                  </a:cubicBezTo>
                  <a:cubicBezTo>
                    <a:pt x="304" y="92"/>
                    <a:pt x="263" y="98"/>
                    <a:pt x="208" y="99"/>
                  </a:cubicBezTo>
                  <a:cubicBezTo>
                    <a:pt x="168" y="99"/>
                    <a:pt x="133" y="96"/>
                    <a:pt x="105" y="90"/>
                  </a:cubicBezTo>
                  <a:cubicBezTo>
                    <a:pt x="91" y="87"/>
                    <a:pt x="79" y="84"/>
                    <a:pt x="69" y="79"/>
                  </a:cubicBezTo>
                  <a:cubicBezTo>
                    <a:pt x="74" y="142"/>
                    <a:pt x="87" y="216"/>
                    <a:pt x="109" y="301"/>
                  </a:cubicBezTo>
                  <a:cubicBezTo>
                    <a:pt x="120" y="313"/>
                    <a:pt x="120" y="313"/>
                    <a:pt x="120" y="313"/>
                  </a:cubicBezTo>
                  <a:cubicBezTo>
                    <a:pt x="120" y="313"/>
                    <a:pt x="120" y="313"/>
                    <a:pt x="120" y="313"/>
                  </a:cubicBezTo>
                  <a:cubicBezTo>
                    <a:pt x="136" y="322"/>
                    <a:pt x="162" y="326"/>
                    <a:pt x="198" y="326"/>
                  </a:cubicBezTo>
                  <a:cubicBezTo>
                    <a:pt x="233" y="326"/>
                    <a:pt x="256" y="322"/>
                    <a:pt x="268" y="314"/>
                  </a:cubicBezTo>
                  <a:cubicBezTo>
                    <a:pt x="280" y="306"/>
                    <a:pt x="287" y="301"/>
                    <a:pt x="288" y="298"/>
                  </a:cubicBezTo>
                  <a:cubicBezTo>
                    <a:pt x="313" y="236"/>
                    <a:pt x="328" y="163"/>
                    <a:pt x="334" y="80"/>
                  </a:cubicBezTo>
                  <a:cubicBezTo>
                    <a:pt x="332" y="80"/>
                    <a:pt x="331" y="81"/>
                    <a:pt x="329"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7" name="Freeform 183"/>
            <p:cNvSpPr>
              <a:spLocks/>
            </p:cNvSpPr>
            <p:nvPr/>
          </p:nvSpPr>
          <p:spPr bwMode="auto">
            <a:xfrm>
              <a:off x="5999164" y="1982788"/>
              <a:ext cx="482600" cy="449263"/>
            </a:xfrm>
            <a:custGeom>
              <a:avLst/>
              <a:gdLst>
                <a:gd name="T0" fmla="*/ 260 w 265"/>
                <a:gd name="T1" fmla="*/ 3 h 247"/>
                <a:gd name="T2" fmla="*/ 265 w 265"/>
                <a:gd name="T3" fmla="*/ 1 h 247"/>
                <a:gd name="T4" fmla="*/ 219 w 265"/>
                <a:gd name="T5" fmla="*/ 219 h 247"/>
                <a:gd name="T6" fmla="*/ 199 w 265"/>
                <a:gd name="T7" fmla="*/ 235 h 247"/>
                <a:gd name="T8" fmla="*/ 129 w 265"/>
                <a:gd name="T9" fmla="*/ 247 h 247"/>
                <a:gd name="T10" fmla="*/ 51 w 265"/>
                <a:gd name="T11" fmla="*/ 234 h 247"/>
                <a:gd name="T12" fmla="*/ 51 w 265"/>
                <a:gd name="T13" fmla="*/ 234 h 247"/>
                <a:gd name="T14" fmla="*/ 40 w 265"/>
                <a:gd name="T15" fmla="*/ 222 h 247"/>
                <a:gd name="T16" fmla="*/ 0 w 265"/>
                <a:gd name="T17" fmla="*/ 0 h 247"/>
                <a:gd name="T18" fmla="*/ 36 w 265"/>
                <a:gd name="T19" fmla="*/ 11 h 247"/>
                <a:gd name="T20" fmla="*/ 139 w 265"/>
                <a:gd name="T21" fmla="*/ 20 h 247"/>
                <a:gd name="T22" fmla="*/ 260 w 265"/>
                <a:gd name="T23" fmla="*/ 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47">
                  <a:moveTo>
                    <a:pt x="260" y="3"/>
                  </a:moveTo>
                  <a:cubicBezTo>
                    <a:pt x="262" y="2"/>
                    <a:pt x="263" y="1"/>
                    <a:pt x="265" y="1"/>
                  </a:cubicBezTo>
                  <a:cubicBezTo>
                    <a:pt x="259" y="84"/>
                    <a:pt x="244" y="157"/>
                    <a:pt x="219" y="219"/>
                  </a:cubicBezTo>
                  <a:cubicBezTo>
                    <a:pt x="218" y="222"/>
                    <a:pt x="211" y="227"/>
                    <a:pt x="199" y="235"/>
                  </a:cubicBezTo>
                  <a:cubicBezTo>
                    <a:pt x="187" y="243"/>
                    <a:pt x="164" y="247"/>
                    <a:pt x="129" y="247"/>
                  </a:cubicBezTo>
                  <a:cubicBezTo>
                    <a:pt x="93" y="247"/>
                    <a:pt x="67" y="243"/>
                    <a:pt x="51" y="234"/>
                  </a:cubicBezTo>
                  <a:cubicBezTo>
                    <a:pt x="51" y="234"/>
                    <a:pt x="51" y="234"/>
                    <a:pt x="51" y="234"/>
                  </a:cubicBezTo>
                  <a:cubicBezTo>
                    <a:pt x="40" y="222"/>
                    <a:pt x="40" y="222"/>
                    <a:pt x="40" y="222"/>
                  </a:cubicBezTo>
                  <a:cubicBezTo>
                    <a:pt x="18" y="137"/>
                    <a:pt x="5" y="63"/>
                    <a:pt x="0" y="0"/>
                  </a:cubicBezTo>
                  <a:cubicBezTo>
                    <a:pt x="10" y="5"/>
                    <a:pt x="22" y="8"/>
                    <a:pt x="36" y="11"/>
                  </a:cubicBezTo>
                  <a:cubicBezTo>
                    <a:pt x="64" y="17"/>
                    <a:pt x="99" y="20"/>
                    <a:pt x="139" y="20"/>
                  </a:cubicBezTo>
                  <a:cubicBezTo>
                    <a:pt x="194" y="19"/>
                    <a:pt x="235" y="13"/>
                    <a:pt x="260"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8" name="Freeform 184"/>
            <p:cNvSpPr>
              <a:spLocks/>
            </p:cNvSpPr>
            <p:nvPr/>
          </p:nvSpPr>
          <p:spPr bwMode="auto">
            <a:xfrm>
              <a:off x="5980114" y="1936750"/>
              <a:ext cx="512763" cy="71438"/>
            </a:xfrm>
            <a:custGeom>
              <a:avLst/>
              <a:gdLst>
                <a:gd name="T0" fmla="*/ 241 w 282"/>
                <a:gd name="T1" fmla="*/ 14 h 39"/>
                <a:gd name="T2" fmla="*/ 282 w 282"/>
                <a:gd name="T3" fmla="*/ 4 h 39"/>
                <a:gd name="T4" fmla="*/ 267 w 282"/>
                <a:gd name="T5" fmla="*/ 16 h 39"/>
                <a:gd name="T6" fmla="*/ 159 w 282"/>
                <a:gd name="T7" fmla="*/ 38 h 39"/>
                <a:gd name="T8" fmla="*/ 57 w 282"/>
                <a:gd name="T9" fmla="*/ 29 h 39"/>
                <a:gd name="T10" fmla="*/ 17 w 282"/>
                <a:gd name="T11" fmla="*/ 15 h 39"/>
                <a:gd name="T12" fmla="*/ 8 w 282"/>
                <a:gd name="T13" fmla="*/ 11 h 39"/>
                <a:gd name="T14" fmla="*/ 0 w 282"/>
                <a:gd name="T15" fmla="*/ 5 h 39"/>
                <a:gd name="T16" fmla="*/ 7 w 282"/>
                <a:gd name="T17" fmla="*/ 0 h 39"/>
                <a:gd name="T18" fmla="*/ 66 w 282"/>
                <a:gd name="T19" fmla="*/ 15 h 39"/>
                <a:gd name="T20" fmla="*/ 146 w 282"/>
                <a:gd name="T21" fmla="*/ 22 h 39"/>
                <a:gd name="T22" fmla="*/ 241 w 282"/>
                <a:gd name="T2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39">
                  <a:moveTo>
                    <a:pt x="241" y="14"/>
                  </a:moveTo>
                  <a:cubicBezTo>
                    <a:pt x="259" y="11"/>
                    <a:pt x="272" y="8"/>
                    <a:pt x="282" y="4"/>
                  </a:cubicBezTo>
                  <a:cubicBezTo>
                    <a:pt x="267" y="16"/>
                    <a:pt x="267" y="16"/>
                    <a:pt x="267" y="16"/>
                  </a:cubicBezTo>
                  <a:cubicBezTo>
                    <a:pt x="242" y="30"/>
                    <a:pt x="206" y="37"/>
                    <a:pt x="159" y="38"/>
                  </a:cubicBezTo>
                  <a:cubicBezTo>
                    <a:pt x="113" y="39"/>
                    <a:pt x="78" y="36"/>
                    <a:pt x="57" y="29"/>
                  </a:cubicBezTo>
                  <a:cubicBezTo>
                    <a:pt x="35" y="23"/>
                    <a:pt x="22" y="18"/>
                    <a:pt x="17" y="15"/>
                  </a:cubicBezTo>
                  <a:cubicBezTo>
                    <a:pt x="11" y="12"/>
                    <a:pt x="9" y="11"/>
                    <a:pt x="8" y="11"/>
                  </a:cubicBezTo>
                  <a:cubicBezTo>
                    <a:pt x="0" y="5"/>
                    <a:pt x="0" y="5"/>
                    <a:pt x="0" y="5"/>
                  </a:cubicBezTo>
                  <a:cubicBezTo>
                    <a:pt x="1" y="4"/>
                    <a:pt x="4" y="2"/>
                    <a:pt x="7" y="0"/>
                  </a:cubicBezTo>
                  <a:cubicBezTo>
                    <a:pt x="21" y="6"/>
                    <a:pt x="41" y="11"/>
                    <a:pt x="66" y="15"/>
                  </a:cubicBezTo>
                  <a:cubicBezTo>
                    <a:pt x="94" y="19"/>
                    <a:pt x="120" y="22"/>
                    <a:pt x="146" y="22"/>
                  </a:cubicBezTo>
                  <a:cubicBezTo>
                    <a:pt x="178" y="22"/>
                    <a:pt x="210" y="19"/>
                    <a:pt x="241" y="1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9" name="Freeform 185"/>
            <p:cNvSpPr>
              <a:spLocks/>
            </p:cNvSpPr>
            <p:nvPr/>
          </p:nvSpPr>
          <p:spPr bwMode="auto">
            <a:xfrm>
              <a:off x="5897564" y="1849438"/>
              <a:ext cx="609600" cy="114300"/>
            </a:xfrm>
            <a:custGeom>
              <a:avLst/>
              <a:gdLst>
                <a:gd name="T0" fmla="*/ 196 w 335"/>
                <a:gd name="T1" fmla="*/ 62 h 62"/>
                <a:gd name="T2" fmla="*/ 114 w 335"/>
                <a:gd name="T3" fmla="*/ 55 h 62"/>
                <a:gd name="T4" fmla="*/ 60 w 335"/>
                <a:gd name="T5" fmla="*/ 40 h 62"/>
                <a:gd name="T6" fmla="*/ 43 w 335"/>
                <a:gd name="T7" fmla="*/ 35 h 62"/>
                <a:gd name="T8" fmla="*/ 38 w 335"/>
                <a:gd name="T9" fmla="*/ 39 h 62"/>
                <a:gd name="T10" fmla="*/ 26 w 335"/>
                <a:gd name="T11" fmla="*/ 50 h 62"/>
                <a:gd name="T12" fmla="*/ 13 w 335"/>
                <a:gd name="T13" fmla="*/ 56 h 62"/>
                <a:gd name="T14" fmla="*/ 0 w 335"/>
                <a:gd name="T15" fmla="*/ 58 h 62"/>
                <a:gd name="T16" fmla="*/ 5 w 335"/>
                <a:gd name="T17" fmla="*/ 49 h 62"/>
                <a:gd name="T18" fmla="*/ 5 w 335"/>
                <a:gd name="T19" fmla="*/ 49 h 62"/>
                <a:gd name="T20" fmla="*/ 26 w 335"/>
                <a:gd name="T21" fmla="*/ 28 h 62"/>
                <a:gd name="T22" fmla="*/ 80 w 335"/>
                <a:gd name="T23" fmla="*/ 10 h 62"/>
                <a:gd name="T24" fmla="*/ 182 w 335"/>
                <a:gd name="T25" fmla="*/ 0 h 62"/>
                <a:gd name="T26" fmla="*/ 292 w 335"/>
                <a:gd name="T27" fmla="*/ 11 h 62"/>
                <a:gd name="T28" fmla="*/ 334 w 335"/>
                <a:gd name="T29" fmla="*/ 30 h 62"/>
                <a:gd name="T30" fmla="*/ 287 w 335"/>
                <a:gd name="T31" fmla="*/ 53 h 62"/>
                <a:gd name="T32" fmla="*/ 196 w 335"/>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5" h="62">
                  <a:moveTo>
                    <a:pt x="196" y="62"/>
                  </a:moveTo>
                  <a:cubicBezTo>
                    <a:pt x="168" y="62"/>
                    <a:pt x="141" y="60"/>
                    <a:pt x="114" y="55"/>
                  </a:cubicBezTo>
                  <a:cubicBezTo>
                    <a:pt x="87" y="50"/>
                    <a:pt x="70" y="45"/>
                    <a:pt x="60" y="40"/>
                  </a:cubicBezTo>
                  <a:cubicBezTo>
                    <a:pt x="51" y="35"/>
                    <a:pt x="45" y="34"/>
                    <a:pt x="43" y="35"/>
                  </a:cubicBezTo>
                  <a:cubicBezTo>
                    <a:pt x="40" y="37"/>
                    <a:pt x="39" y="38"/>
                    <a:pt x="38" y="39"/>
                  </a:cubicBezTo>
                  <a:cubicBezTo>
                    <a:pt x="37" y="40"/>
                    <a:pt x="33" y="44"/>
                    <a:pt x="26" y="50"/>
                  </a:cubicBezTo>
                  <a:cubicBezTo>
                    <a:pt x="24" y="51"/>
                    <a:pt x="19" y="53"/>
                    <a:pt x="13" y="56"/>
                  </a:cubicBezTo>
                  <a:cubicBezTo>
                    <a:pt x="7" y="59"/>
                    <a:pt x="3" y="60"/>
                    <a:pt x="0" y="58"/>
                  </a:cubicBezTo>
                  <a:cubicBezTo>
                    <a:pt x="5" y="49"/>
                    <a:pt x="5" y="49"/>
                    <a:pt x="5" y="49"/>
                  </a:cubicBezTo>
                  <a:cubicBezTo>
                    <a:pt x="5" y="49"/>
                    <a:pt x="5" y="49"/>
                    <a:pt x="5" y="49"/>
                  </a:cubicBezTo>
                  <a:cubicBezTo>
                    <a:pt x="11" y="40"/>
                    <a:pt x="18" y="33"/>
                    <a:pt x="26" y="28"/>
                  </a:cubicBezTo>
                  <a:cubicBezTo>
                    <a:pt x="37" y="22"/>
                    <a:pt x="55" y="16"/>
                    <a:pt x="80" y="10"/>
                  </a:cubicBezTo>
                  <a:cubicBezTo>
                    <a:pt x="104" y="4"/>
                    <a:pt x="138" y="1"/>
                    <a:pt x="182" y="0"/>
                  </a:cubicBezTo>
                  <a:cubicBezTo>
                    <a:pt x="226" y="0"/>
                    <a:pt x="262" y="3"/>
                    <a:pt x="292" y="11"/>
                  </a:cubicBezTo>
                  <a:cubicBezTo>
                    <a:pt x="321" y="19"/>
                    <a:pt x="335" y="25"/>
                    <a:pt x="334" y="30"/>
                  </a:cubicBezTo>
                  <a:cubicBezTo>
                    <a:pt x="335" y="39"/>
                    <a:pt x="320" y="47"/>
                    <a:pt x="287" y="53"/>
                  </a:cubicBezTo>
                  <a:cubicBezTo>
                    <a:pt x="255" y="59"/>
                    <a:pt x="224" y="62"/>
                    <a:pt x="196" y="6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2" name="Freeform 186"/>
            <p:cNvSpPr>
              <a:spLocks noEditPoints="1"/>
            </p:cNvSpPr>
            <p:nvPr/>
          </p:nvSpPr>
          <p:spPr bwMode="auto">
            <a:xfrm>
              <a:off x="5897564" y="1849438"/>
              <a:ext cx="590550" cy="114300"/>
            </a:xfrm>
            <a:custGeom>
              <a:avLst/>
              <a:gdLst>
                <a:gd name="T0" fmla="*/ 194 w 325"/>
                <a:gd name="T1" fmla="*/ 2 h 62"/>
                <a:gd name="T2" fmla="*/ 172 w 325"/>
                <a:gd name="T3" fmla="*/ 4 h 62"/>
                <a:gd name="T4" fmla="*/ 141 w 325"/>
                <a:gd name="T5" fmla="*/ 6 h 62"/>
                <a:gd name="T6" fmla="*/ 130 w 325"/>
                <a:gd name="T7" fmla="*/ 9 h 62"/>
                <a:gd name="T8" fmla="*/ 128 w 325"/>
                <a:gd name="T9" fmla="*/ 19 h 62"/>
                <a:gd name="T10" fmla="*/ 81 w 325"/>
                <a:gd name="T11" fmla="*/ 9 h 62"/>
                <a:gd name="T12" fmla="*/ 195 w 325"/>
                <a:gd name="T13" fmla="*/ 0 h 62"/>
                <a:gd name="T14" fmla="*/ 226 w 325"/>
                <a:gd name="T15" fmla="*/ 53 h 62"/>
                <a:gd name="T16" fmla="*/ 240 w 325"/>
                <a:gd name="T17" fmla="*/ 54 h 62"/>
                <a:gd name="T18" fmla="*/ 251 w 325"/>
                <a:gd name="T19" fmla="*/ 51 h 62"/>
                <a:gd name="T20" fmla="*/ 262 w 325"/>
                <a:gd name="T21" fmla="*/ 49 h 62"/>
                <a:gd name="T22" fmla="*/ 286 w 325"/>
                <a:gd name="T23" fmla="*/ 48 h 62"/>
                <a:gd name="T24" fmla="*/ 300 w 325"/>
                <a:gd name="T25" fmla="*/ 41 h 62"/>
                <a:gd name="T26" fmla="*/ 314 w 325"/>
                <a:gd name="T27" fmla="*/ 46 h 62"/>
                <a:gd name="T28" fmla="*/ 196 w 325"/>
                <a:gd name="T29" fmla="*/ 62 h 62"/>
                <a:gd name="T30" fmla="*/ 146 w 325"/>
                <a:gd name="T31" fmla="*/ 52 h 62"/>
                <a:gd name="T32" fmla="*/ 164 w 325"/>
                <a:gd name="T33" fmla="*/ 51 h 62"/>
                <a:gd name="T34" fmla="*/ 171 w 325"/>
                <a:gd name="T35" fmla="*/ 55 h 62"/>
                <a:gd name="T36" fmla="*/ 179 w 325"/>
                <a:gd name="T37" fmla="*/ 55 h 62"/>
                <a:gd name="T38" fmla="*/ 192 w 325"/>
                <a:gd name="T39" fmla="*/ 53 h 62"/>
                <a:gd name="T40" fmla="*/ 308 w 325"/>
                <a:gd name="T41" fmla="*/ 24 h 62"/>
                <a:gd name="T42" fmla="*/ 291 w 325"/>
                <a:gd name="T43" fmla="*/ 23 h 62"/>
                <a:gd name="T44" fmla="*/ 275 w 325"/>
                <a:gd name="T45" fmla="*/ 20 h 62"/>
                <a:gd name="T46" fmla="*/ 256 w 325"/>
                <a:gd name="T47" fmla="*/ 18 h 62"/>
                <a:gd name="T48" fmla="*/ 273 w 325"/>
                <a:gd name="T49" fmla="*/ 10 h 62"/>
                <a:gd name="T50" fmla="*/ 287 w 325"/>
                <a:gd name="T51" fmla="*/ 13 h 62"/>
                <a:gd name="T52" fmla="*/ 325 w 325"/>
                <a:gd name="T53" fmla="*/ 22 h 62"/>
                <a:gd name="T54" fmla="*/ 308 w 325"/>
                <a:gd name="T55" fmla="*/ 24 h 62"/>
                <a:gd name="T56" fmla="*/ 26 w 325"/>
                <a:gd name="T57" fmla="*/ 50 h 62"/>
                <a:gd name="T58" fmla="*/ 0 w 325"/>
                <a:gd name="T59" fmla="*/ 58 h 62"/>
                <a:gd name="T60" fmla="*/ 5 w 325"/>
                <a:gd name="T61" fmla="*/ 49 h 62"/>
                <a:gd name="T62" fmla="*/ 9 w 325"/>
                <a:gd name="T63" fmla="*/ 47 h 62"/>
                <a:gd name="T64" fmla="*/ 33 w 325"/>
                <a:gd name="T65" fmla="*/ 35 h 62"/>
                <a:gd name="T66" fmla="*/ 57 w 325"/>
                <a:gd name="T67" fmla="*/ 29 h 62"/>
                <a:gd name="T68" fmla="*/ 68 w 325"/>
                <a:gd name="T69" fmla="*/ 34 h 62"/>
                <a:gd name="T70" fmla="*/ 77 w 325"/>
                <a:gd name="T71" fmla="*/ 37 h 62"/>
                <a:gd name="T72" fmla="*/ 87 w 325"/>
                <a:gd name="T73" fmla="*/ 40 h 62"/>
                <a:gd name="T74" fmla="*/ 105 w 325"/>
                <a:gd name="T75" fmla="*/ 47 h 62"/>
                <a:gd name="T76" fmla="*/ 114 w 325"/>
                <a:gd name="T77" fmla="*/ 55 h 62"/>
                <a:gd name="T78" fmla="*/ 43 w 325"/>
                <a:gd name="T79"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5" h="62">
                  <a:moveTo>
                    <a:pt x="195" y="0"/>
                  </a:moveTo>
                  <a:cubicBezTo>
                    <a:pt x="195" y="1"/>
                    <a:pt x="194" y="1"/>
                    <a:pt x="194" y="2"/>
                  </a:cubicBezTo>
                  <a:cubicBezTo>
                    <a:pt x="192" y="4"/>
                    <a:pt x="189" y="5"/>
                    <a:pt x="185" y="5"/>
                  </a:cubicBezTo>
                  <a:cubicBezTo>
                    <a:pt x="184" y="5"/>
                    <a:pt x="180" y="5"/>
                    <a:pt x="172" y="4"/>
                  </a:cubicBezTo>
                  <a:cubicBezTo>
                    <a:pt x="164" y="3"/>
                    <a:pt x="158" y="3"/>
                    <a:pt x="154" y="3"/>
                  </a:cubicBezTo>
                  <a:cubicBezTo>
                    <a:pt x="146" y="3"/>
                    <a:pt x="142" y="4"/>
                    <a:pt x="141" y="6"/>
                  </a:cubicBezTo>
                  <a:cubicBezTo>
                    <a:pt x="140" y="8"/>
                    <a:pt x="138" y="10"/>
                    <a:pt x="135" y="10"/>
                  </a:cubicBezTo>
                  <a:cubicBezTo>
                    <a:pt x="132" y="9"/>
                    <a:pt x="130" y="9"/>
                    <a:pt x="130" y="9"/>
                  </a:cubicBezTo>
                  <a:cubicBezTo>
                    <a:pt x="128" y="9"/>
                    <a:pt x="127" y="10"/>
                    <a:pt x="127" y="13"/>
                  </a:cubicBezTo>
                  <a:cubicBezTo>
                    <a:pt x="128" y="19"/>
                    <a:pt x="128" y="19"/>
                    <a:pt x="128" y="19"/>
                  </a:cubicBezTo>
                  <a:cubicBezTo>
                    <a:pt x="122" y="18"/>
                    <a:pt x="109" y="15"/>
                    <a:pt x="88" y="11"/>
                  </a:cubicBezTo>
                  <a:cubicBezTo>
                    <a:pt x="86" y="10"/>
                    <a:pt x="83" y="10"/>
                    <a:pt x="81" y="9"/>
                  </a:cubicBezTo>
                  <a:cubicBezTo>
                    <a:pt x="106" y="4"/>
                    <a:pt x="139" y="1"/>
                    <a:pt x="182" y="0"/>
                  </a:cubicBezTo>
                  <a:cubicBezTo>
                    <a:pt x="186" y="0"/>
                    <a:pt x="191" y="0"/>
                    <a:pt x="195" y="0"/>
                  </a:cubicBezTo>
                  <a:close/>
                  <a:moveTo>
                    <a:pt x="209" y="48"/>
                  </a:moveTo>
                  <a:cubicBezTo>
                    <a:pt x="216" y="48"/>
                    <a:pt x="221" y="50"/>
                    <a:pt x="226" y="53"/>
                  </a:cubicBezTo>
                  <a:cubicBezTo>
                    <a:pt x="232" y="55"/>
                    <a:pt x="235" y="57"/>
                    <a:pt x="236" y="57"/>
                  </a:cubicBezTo>
                  <a:cubicBezTo>
                    <a:pt x="237" y="57"/>
                    <a:pt x="238" y="56"/>
                    <a:pt x="240" y="54"/>
                  </a:cubicBezTo>
                  <a:cubicBezTo>
                    <a:pt x="242" y="51"/>
                    <a:pt x="244" y="50"/>
                    <a:pt x="247" y="50"/>
                  </a:cubicBezTo>
                  <a:cubicBezTo>
                    <a:pt x="248" y="50"/>
                    <a:pt x="249" y="51"/>
                    <a:pt x="251" y="51"/>
                  </a:cubicBezTo>
                  <a:cubicBezTo>
                    <a:pt x="253" y="52"/>
                    <a:pt x="254" y="52"/>
                    <a:pt x="255" y="52"/>
                  </a:cubicBezTo>
                  <a:cubicBezTo>
                    <a:pt x="257" y="52"/>
                    <a:pt x="259" y="51"/>
                    <a:pt x="262" y="49"/>
                  </a:cubicBezTo>
                  <a:cubicBezTo>
                    <a:pt x="266" y="47"/>
                    <a:pt x="267" y="46"/>
                    <a:pt x="268" y="46"/>
                  </a:cubicBezTo>
                  <a:cubicBezTo>
                    <a:pt x="279" y="47"/>
                    <a:pt x="285" y="48"/>
                    <a:pt x="286" y="48"/>
                  </a:cubicBezTo>
                  <a:cubicBezTo>
                    <a:pt x="287" y="48"/>
                    <a:pt x="289" y="47"/>
                    <a:pt x="292" y="45"/>
                  </a:cubicBezTo>
                  <a:cubicBezTo>
                    <a:pt x="295" y="43"/>
                    <a:pt x="298" y="41"/>
                    <a:pt x="300" y="41"/>
                  </a:cubicBezTo>
                  <a:cubicBezTo>
                    <a:pt x="302" y="41"/>
                    <a:pt x="305" y="42"/>
                    <a:pt x="308" y="44"/>
                  </a:cubicBezTo>
                  <a:cubicBezTo>
                    <a:pt x="311" y="45"/>
                    <a:pt x="313" y="46"/>
                    <a:pt x="314" y="46"/>
                  </a:cubicBezTo>
                  <a:cubicBezTo>
                    <a:pt x="307" y="49"/>
                    <a:pt x="298" y="51"/>
                    <a:pt x="287" y="53"/>
                  </a:cubicBezTo>
                  <a:cubicBezTo>
                    <a:pt x="255" y="59"/>
                    <a:pt x="224" y="62"/>
                    <a:pt x="196" y="62"/>
                  </a:cubicBezTo>
                  <a:cubicBezTo>
                    <a:pt x="176" y="62"/>
                    <a:pt x="156" y="61"/>
                    <a:pt x="137" y="59"/>
                  </a:cubicBezTo>
                  <a:cubicBezTo>
                    <a:pt x="139" y="57"/>
                    <a:pt x="142" y="55"/>
                    <a:pt x="146" y="52"/>
                  </a:cubicBezTo>
                  <a:cubicBezTo>
                    <a:pt x="153" y="46"/>
                    <a:pt x="157" y="43"/>
                    <a:pt x="159" y="42"/>
                  </a:cubicBezTo>
                  <a:cubicBezTo>
                    <a:pt x="160" y="44"/>
                    <a:pt x="161" y="47"/>
                    <a:pt x="164" y="51"/>
                  </a:cubicBezTo>
                  <a:cubicBezTo>
                    <a:pt x="166" y="55"/>
                    <a:pt x="168" y="57"/>
                    <a:pt x="169" y="57"/>
                  </a:cubicBezTo>
                  <a:cubicBezTo>
                    <a:pt x="169" y="57"/>
                    <a:pt x="170" y="57"/>
                    <a:pt x="171" y="55"/>
                  </a:cubicBezTo>
                  <a:cubicBezTo>
                    <a:pt x="172" y="54"/>
                    <a:pt x="174" y="53"/>
                    <a:pt x="175" y="53"/>
                  </a:cubicBezTo>
                  <a:cubicBezTo>
                    <a:pt x="176" y="53"/>
                    <a:pt x="178" y="54"/>
                    <a:pt x="179" y="55"/>
                  </a:cubicBezTo>
                  <a:cubicBezTo>
                    <a:pt x="180" y="56"/>
                    <a:pt x="182" y="57"/>
                    <a:pt x="184" y="57"/>
                  </a:cubicBezTo>
                  <a:cubicBezTo>
                    <a:pt x="185" y="57"/>
                    <a:pt x="188" y="55"/>
                    <a:pt x="192" y="53"/>
                  </a:cubicBezTo>
                  <a:cubicBezTo>
                    <a:pt x="196" y="50"/>
                    <a:pt x="202" y="48"/>
                    <a:pt x="209" y="48"/>
                  </a:cubicBezTo>
                  <a:close/>
                  <a:moveTo>
                    <a:pt x="308" y="24"/>
                  </a:moveTo>
                  <a:cubicBezTo>
                    <a:pt x="303" y="26"/>
                    <a:pt x="300" y="27"/>
                    <a:pt x="298" y="27"/>
                  </a:cubicBezTo>
                  <a:cubicBezTo>
                    <a:pt x="295" y="27"/>
                    <a:pt x="293" y="26"/>
                    <a:pt x="291" y="23"/>
                  </a:cubicBezTo>
                  <a:cubicBezTo>
                    <a:pt x="289" y="20"/>
                    <a:pt x="287" y="19"/>
                    <a:pt x="284" y="19"/>
                  </a:cubicBezTo>
                  <a:cubicBezTo>
                    <a:pt x="282" y="19"/>
                    <a:pt x="279" y="19"/>
                    <a:pt x="275" y="20"/>
                  </a:cubicBezTo>
                  <a:cubicBezTo>
                    <a:pt x="270" y="21"/>
                    <a:pt x="267" y="21"/>
                    <a:pt x="264" y="21"/>
                  </a:cubicBezTo>
                  <a:cubicBezTo>
                    <a:pt x="259" y="21"/>
                    <a:pt x="256" y="20"/>
                    <a:pt x="256" y="18"/>
                  </a:cubicBezTo>
                  <a:cubicBezTo>
                    <a:pt x="256" y="16"/>
                    <a:pt x="257" y="15"/>
                    <a:pt x="260" y="13"/>
                  </a:cubicBezTo>
                  <a:cubicBezTo>
                    <a:pt x="263" y="11"/>
                    <a:pt x="268" y="10"/>
                    <a:pt x="273" y="10"/>
                  </a:cubicBezTo>
                  <a:cubicBezTo>
                    <a:pt x="276" y="10"/>
                    <a:pt x="279" y="11"/>
                    <a:pt x="282" y="12"/>
                  </a:cubicBezTo>
                  <a:cubicBezTo>
                    <a:pt x="285" y="13"/>
                    <a:pt x="287" y="13"/>
                    <a:pt x="287" y="13"/>
                  </a:cubicBezTo>
                  <a:cubicBezTo>
                    <a:pt x="289" y="13"/>
                    <a:pt x="291" y="13"/>
                    <a:pt x="293" y="11"/>
                  </a:cubicBezTo>
                  <a:cubicBezTo>
                    <a:pt x="307" y="15"/>
                    <a:pt x="318" y="19"/>
                    <a:pt x="325" y="22"/>
                  </a:cubicBezTo>
                  <a:cubicBezTo>
                    <a:pt x="323" y="22"/>
                    <a:pt x="322" y="22"/>
                    <a:pt x="321" y="22"/>
                  </a:cubicBezTo>
                  <a:cubicBezTo>
                    <a:pt x="317" y="22"/>
                    <a:pt x="313" y="23"/>
                    <a:pt x="308" y="24"/>
                  </a:cubicBezTo>
                  <a:close/>
                  <a:moveTo>
                    <a:pt x="38" y="39"/>
                  </a:moveTo>
                  <a:cubicBezTo>
                    <a:pt x="37" y="40"/>
                    <a:pt x="33" y="44"/>
                    <a:pt x="26" y="50"/>
                  </a:cubicBezTo>
                  <a:cubicBezTo>
                    <a:pt x="24" y="51"/>
                    <a:pt x="19" y="53"/>
                    <a:pt x="13" y="56"/>
                  </a:cubicBezTo>
                  <a:cubicBezTo>
                    <a:pt x="7" y="59"/>
                    <a:pt x="3" y="60"/>
                    <a:pt x="0" y="58"/>
                  </a:cubicBezTo>
                  <a:cubicBezTo>
                    <a:pt x="5" y="49"/>
                    <a:pt x="5" y="49"/>
                    <a:pt x="5" y="49"/>
                  </a:cubicBezTo>
                  <a:cubicBezTo>
                    <a:pt x="5" y="49"/>
                    <a:pt x="5" y="49"/>
                    <a:pt x="5" y="49"/>
                  </a:cubicBezTo>
                  <a:cubicBezTo>
                    <a:pt x="6" y="48"/>
                    <a:pt x="7" y="47"/>
                    <a:pt x="7" y="46"/>
                  </a:cubicBezTo>
                  <a:cubicBezTo>
                    <a:pt x="8" y="46"/>
                    <a:pt x="8" y="46"/>
                    <a:pt x="9" y="47"/>
                  </a:cubicBezTo>
                  <a:cubicBezTo>
                    <a:pt x="10" y="48"/>
                    <a:pt x="12" y="48"/>
                    <a:pt x="14" y="48"/>
                  </a:cubicBezTo>
                  <a:cubicBezTo>
                    <a:pt x="18" y="48"/>
                    <a:pt x="25" y="44"/>
                    <a:pt x="33" y="35"/>
                  </a:cubicBezTo>
                  <a:cubicBezTo>
                    <a:pt x="42" y="26"/>
                    <a:pt x="48" y="21"/>
                    <a:pt x="52" y="21"/>
                  </a:cubicBezTo>
                  <a:cubicBezTo>
                    <a:pt x="54" y="21"/>
                    <a:pt x="56" y="24"/>
                    <a:pt x="57" y="29"/>
                  </a:cubicBezTo>
                  <a:cubicBezTo>
                    <a:pt x="59" y="33"/>
                    <a:pt x="60" y="36"/>
                    <a:pt x="63" y="36"/>
                  </a:cubicBezTo>
                  <a:cubicBezTo>
                    <a:pt x="64" y="36"/>
                    <a:pt x="66" y="35"/>
                    <a:pt x="68" y="34"/>
                  </a:cubicBezTo>
                  <a:cubicBezTo>
                    <a:pt x="71" y="33"/>
                    <a:pt x="73" y="32"/>
                    <a:pt x="73" y="32"/>
                  </a:cubicBezTo>
                  <a:cubicBezTo>
                    <a:pt x="75" y="32"/>
                    <a:pt x="76" y="34"/>
                    <a:pt x="77" y="37"/>
                  </a:cubicBezTo>
                  <a:cubicBezTo>
                    <a:pt x="78" y="40"/>
                    <a:pt x="80" y="41"/>
                    <a:pt x="82" y="41"/>
                  </a:cubicBezTo>
                  <a:cubicBezTo>
                    <a:pt x="82" y="41"/>
                    <a:pt x="84" y="41"/>
                    <a:pt x="87" y="40"/>
                  </a:cubicBezTo>
                  <a:cubicBezTo>
                    <a:pt x="91" y="39"/>
                    <a:pt x="93" y="38"/>
                    <a:pt x="93" y="38"/>
                  </a:cubicBezTo>
                  <a:cubicBezTo>
                    <a:pt x="95" y="38"/>
                    <a:pt x="99" y="41"/>
                    <a:pt x="105" y="47"/>
                  </a:cubicBezTo>
                  <a:cubicBezTo>
                    <a:pt x="109" y="50"/>
                    <a:pt x="113" y="53"/>
                    <a:pt x="117" y="55"/>
                  </a:cubicBezTo>
                  <a:cubicBezTo>
                    <a:pt x="116" y="55"/>
                    <a:pt x="115" y="55"/>
                    <a:pt x="114" y="55"/>
                  </a:cubicBezTo>
                  <a:cubicBezTo>
                    <a:pt x="87" y="50"/>
                    <a:pt x="70" y="45"/>
                    <a:pt x="60" y="40"/>
                  </a:cubicBezTo>
                  <a:cubicBezTo>
                    <a:pt x="51" y="35"/>
                    <a:pt x="45" y="34"/>
                    <a:pt x="43" y="35"/>
                  </a:cubicBezTo>
                  <a:cubicBezTo>
                    <a:pt x="40" y="37"/>
                    <a:pt x="39" y="38"/>
                    <a:pt x="38" y="3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4" name="Freeform 187"/>
            <p:cNvSpPr>
              <a:spLocks noEditPoints="1"/>
            </p:cNvSpPr>
            <p:nvPr/>
          </p:nvSpPr>
          <p:spPr bwMode="auto">
            <a:xfrm>
              <a:off x="5999164" y="1947863"/>
              <a:ext cx="482600" cy="484188"/>
            </a:xfrm>
            <a:custGeom>
              <a:avLst/>
              <a:gdLst>
                <a:gd name="T0" fmla="*/ 234 w 265"/>
                <a:gd name="T1" fmla="*/ 7 h 266"/>
                <a:gd name="T2" fmla="*/ 237 w 265"/>
                <a:gd name="T3" fmla="*/ 14 h 266"/>
                <a:gd name="T4" fmla="*/ 239 w 265"/>
                <a:gd name="T5" fmla="*/ 18 h 266"/>
                <a:gd name="T6" fmla="*/ 182 w 265"/>
                <a:gd name="T7" fmla="*/ 30 h 266"/>
                <a:gd name="T8" fmla="*/ 198 w 265"/>
                <a:gd name="T9" fmla="*/ 12 h 266"/>
                <a:gd name="T10" fmla="*/ 230 w 265"/>
                <a:gd name="T11" fmla="*/ 8 h 266"/>
                <a:gd name="T12" fmla="*/ 234 w 265"/>
                <a:gd name="T13" fmla="*/ 7 h 266"/>
                <a:gd name="T14" fmla="*/ 265 w 265"/>
                <a:gd name="T15" fmla="*/ 20 h 266"/>
                <a:gd name="T16" fmla="*/ 219 w 265"/>
                <a:gd name="T17" fmla="*/ 238 h 266"/>
                <a:gd name="T18" fmla="*/ 199 w 265"/>
                <a:gd name="T19" fmla="*/ 254 h 266"/>
                <a:gd name="T20" fmla="*/ 129 w 265"/>
                <a:gd name="T21" fmla="*/ 266 h 266"/>
                <a:gd name="T22" fmla="*/ 51 w 265"/>
                <a:gd name="T23" fmla="*/ 253 h 266"/>
                <a:gd name="T24" fmla="*/ 51 w 265"/>
                <a:gd name="T25" fmla="*/ 253 h 266"/>
                <a:gd name="T26" fmla="*/ 40 w 265"/>
                <a:gd name="T27" fmla="*/ 241 h 266"/>
                <a:gd name="T28" fmla="*/ 0 w 265"/>
                <a:gd name="T29" fmla="*/ 19 h 266"/>
                <a:gd name="T30" fmla="*/ 36 w 265"/>
                <a:gd name="T31" fmla="*/ 30 h 266"/>
                <a:gd name="T32" fmla="*/ 139 w 265"/>
                <a:gd name="T33" fmla="*/ 39 h 266"/>
                <a:gd name="T34" fmla="*/ 260 w 265"/>
                <a:gd name="T35" fmla="*/ 22 h 266"/>
                <a:gd name="T36" fmla="*/ 260 w 265"/>
                <a:gd name="T37" fmla="*/ 22 h 266"/>
                <a:gd name="T38" fmla="*/ 265 w 265"/>
                <a:gd name="T39" fmla="*/ 20 h 266"/>
                <a:gd name="T40" fmla="*/ 84 w 265"/>
                <a:gd name="T41" fmla="*/ 44 h 266"/>
                <a:gd name="T42" fmla="*/ 30 w 265"/>
                <a:gd name="T43" fmla="*/ 37 h 266"/>
                <a:gd name="T44" fmla="*/ 10 w 265"/>
                <a:gd name="T45" fmla="*/ 33 h 266"/>
                <a:gd name="T46" fmla="*/ 31 w 265"/>
                <a:gd name="T47" fmla="*/ 170 h 266"/>
                <a:gd name="T48" fmla="*/ 53 w 265"/>
                <a:gd name="T49" fmla="*/ 245 h 266"/>
                <a:gd name="T50" fmla="*/ 179 w 265"/>
                <a:gd name="T51" fmla="*/ 251 h 266"/>
                <a:gd name="T52" fmla="*/ 215 w 265"/>
                <a:gd name="T53" fmla="*/ 232 h 266"/>
                <a:gd name="T54" fmla="*/ 245 w 265"/>
                <a:gd name="T55" fmla="*/ 113 h 266"/>
                <a:gd name="T56" fmla="*/ 252 w 265"/>
                <a:gd name="T57" fmla="*/ 37 h 266"/>
                <a:gd name="T58" fmla="*/ 84 w 265"/>
                <a:gd name="T59" fmla="*/ 44 h 266"/>
                <a:gd name="T60" fmla="*/ 19 w 265"/>
                <a:gd name="T61" fmla="*/ 15 h 266"/>
                <a:gd name="T62" fmla="*/ 14 w 265"/>
                <a:gd name="T63" fmla="*/ 0 h 266"/>
                <a:gd name="T64" fmla="*/ 55 w 265"/>
                <a:gd name="T65" fmla="*/ 9 h 266"/>
                <a:gd name="T66" fmla="*/ 68 w 265"/>
                <a:gd name="T67" fmla="*/ 11 h 266"/>
                <a:gd name="T68" fmla="*/ 66 w 265"/>
                <a:gd name="T69" fmla="*/ 28 h 266"/>
                <a:gd name="T70" fmla="*/ 46 w 265"/>
                <a:gd name="T71" fmla="*/ 23 h 266"/>
                <a:gd name="T72" fmla="*/ 19 w 265"/>
                <a:gd name="T73" fmla="*/ 1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66">
                  <a:moveTo>
                    <a:pt x="234" y="7"/>
                  </a:moveTo>
                  <a:cubicBezTo>
                    <a:pt x="235" y="9"/>
                    <a:pt x="236" y="11"/>
                    <a:pt x="237" y="14"/>
                  </a:cubicBezTo>
                  <a:cubicBezTo>
                    <a:pt x="237" y="15"/>
                    <a:pt x="238" y="17"/>
                    <a:pt x="239" y="18"/>
                  </a:cubicBezTo>
                  <a:cubicBezTo>
                    <a:pt x="223" y="24"/>
                    <a:pt x="204" y="28"/>
                    <a:pt x="182" y="30"/>
                  </a:cubicBezTo>
                  <a:cubicBezTo>
                    <a:pt x="186" y="26"/>
                    <a:pt x="191" y="20"/>
                    <a:pt x="198" y="12"/>
                  </a:cubicBezTo>
                  <a:cubicBezTo>
                    <a:pt x="209" y="11"/>
                    <a:pt x="220" y="10"/>
                    <a:pt x="230" y="8"/>
                  </a:cubicBezTo>
                  <a:cubicBezTo>
                    <a:pt x="232" y="8"/>
                    <a:pt x="233" y="7"/>
                    <a:pt x="234" y="7"/>
                  </a:cubicBezTo>
                  <a:close/>
                  <a:moveTo>
                    <a:pt x="265" y="20"/>
                  </a:moveTo>
                  <a:cubicBezTo>
                    <a:pt x="259" y="103"/>
                    <a:pt x="244" y="176"/>
                    <a:pt x="219" y="238"/>
                  </a:cubicBezTo>
                  <a:cubicBezTo>
                    <a:pt x="218" y="241"/>
                    <a:pt x="211" y="246"/>
                    <a:pt x="199" y="254"/>
                  </a:cubicBezTo>
                  <a:cubicBezTo>
                    <a:pt x="187" y="262"/>
                    <a:pt x="164" y="266"/>
                    <a:pt x="129" y="266"/>
                  </a:cubicBezTo>
                  <a:cubicBezTo>
                    <a:pt x="93" y="266"/>
                    <a:pt x="67" y="262"/>
                    <a:pt x="51" y="253"/>
                  </a:cubicBezTo>
                  <a:cubicBezTo>
                    <a:pt x="51" y="253"/>
                    <a:pt x="51" y="253"/>
                    <a:pt x="51" y="253"/>
                  </a:cubicBezTo>
                  <a:cubicBezTo>
                    <a:pt x="40" y="241"/>
                    <a:pt x="40" y="241"/>
                    <a:pt x="40" y="241"/>
                  </a:cubicBezTo>
                  <a:cubicBezTo>
                    <a:pt x="18" y="156"/>
                    <a:pt x="5" y="82"/>
                    <a:pt x="0" y="19"/>
                  </a:cubicBezTo>
                  <a:cubicBezTo>
                    <a:pt x="10" y="24"/>
                    <a:pt x="22" y="27"/>
                    <a:pt x="36" y="30"/>
                  </a:cubicBezTo>
                  <a:cubicBezTo>
                    <a:pt x="64" y="36"/>
                    <a:pt x="99" y="39"/>
                    <a:pt x="139" y="39"/>
                  </a:cubicBezTo>
                  <a:cubicBezTo>
                    <a:pt x="194" y="38"/>
                    <a:pt x="235" y="32"/>
                    <a:pt x="260" y="22"/>
                  </a:cubicBezTo>
                  <a:cubicBezTo>
                    <a:pt x="260" y="22"/>
                    <a:pt x="260" y="22"/>
                    <a:pt x="260" y="22"/>
                  </a:cubicBezTo>
                  <a:cubicBezTo>
                    <a:pt x="262" y="21"/>
                    <a:pt x="263" y="20"/>
                    <a:pt x="265" y="20"/>
                  </a:cubicBezTo>
                  <a:close/>
                  <a:moveTo>
                    <a:pt x="84" y="44"/>
                  </a:moveTo>
                  <a:cubicBezTo>
                    <a:pt x="65" y="43"/>
                    <a:pt x="47" y="40"/>
                    <a:pt x="30" y="37"/>
                  </a:cubicBezTo>
                  <a:cubicBezTo>
                    <a:pt x="10" y="33"/>
                    <a:pt x="10" y="33"/>
                    <a:pt x="10" y="33"/>
                  </a:cubicBezTo>
                  <a:cubicBezTo>
                    <a:pt x="9" y="67"/>
                    <a:pt x="16" y="113"/>
                    <a:pt x="31" y="170"/>
                  </a:cubicBezTo>
                  <a:cubicBezTo>
                    <a:pt x="38" y="198"/>
                    <a:pt x="46" y="223"/>
                    <a:pt x="53" y="245"/>
                  </a:cubicBezTo>
                  <a:cubicBezTo>
                    <a:pt x="103" y="259"/>
                    <a:pt x="146" y="261"/>
                    <a:pt x="179" y="251"/>
                  </a:cubicBezTo>
                  <a:cubicBezTo>
                    <a:pt x="196" y="246"/>
                    <a:pt x="208" y="240"/>
                    <a:pt x="215" y="232"/>
                  </a:cubicBezTo>
                  <a:cubicBezTo>
                    <a:pt x="228" y="208"/>
                    <a:pt x="238" y="168"/>
                    <a:pt x="245" y="113"/>
                  </a:cubicBezTo>
                  <a:cubicBezTo>
                    <a:pt x="252" y="37"/>
                    <a:pt x="252" y="37"/>
                    <a:pt x="252" y="37"/>
                  </a:cubicBezTo>
                  <a:cubicBezTo>
                    <a:pt x="199" y="47"/>
                    <a:pt x="143" y="50"/>
                    <a:pt x="84" y="44"/>
                  </a:cubicBezTo>
                  <a:close/>
                  <a:moveTo>
                    <a:pt x="19" y="15"/>
                  </a:moveTo>
                  <a:cubicBezTo>
                    <a:pt x="17" y="8"/>
                    <a:pt x="15" y="4"/>
                    <a:pt x="14" y="0"/>
                  </a:cubicBezTo>
                  <a:cubicBezTo>
                    <a:pt x="26" y="4"/>
                    <a:pt x="40" y="6"/>
                    <a:pt x="55" y="9"/>
                  </a:cubicBezTo>
                  <a:cubicBezTo>
                    <a:pt x="59" y="10"/>
                    <a:pt x="63" y="10"/>
                    <a:pt x="68" y="11"/>
                  </a:cubicBezTo>
                  <a:cubicBezTo>
                    <a:pt x="67" y="15"/>
                    <a:pt x="67" y="20"/>
                    <a:pt x="66" y="28"/>
                  </a:cubicBezTo>
                  <a:cubicBezTo>
                    <a:pt x="59" y="27"/>
                    <a:pt x="52" y="25"/>
                    <a:pt x="46" y="23"/>
                  </a:cubicBezTo>
                  <a:cubicBezTo>
                    <a:pt x="35" y="20"/>
                    <a:pt x="26" y="17"/>
                    <a:pt x="1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5" name="Freeform 188"/>
            <p:cNvSpPr>
              <a:spLocks noEditPoints="1"/>
            </p:cNvSpPr>
            <p:nvPr/>
          </p:nvSpPr>
          <p:spPr bwMode="auto">
            <a:xfrm>
              <a:off x="6143626" y="2046288"/>
              <a:ext cx="298450" cy="344488"/>
            </a:xfrm>
            <a:custGeom>
              <a:avLst/>
              <a:gdLst>
                <a:gd name="T0" fmla="*/ 21 w 164"/>
                <a:gd name="T1" fmla="*/ 13 h 189"/>
                <a:gd name="T2" fmla="*/ 45 w 164"/>
                <a:gd name="T3" fmla="*/ 14 h 189"/>
                <a:gd name="T4" fmla="*/ 91 w 164"/>
                <a:gd name="T5" fmla="*/ 13 h 189"/>
                <a:gd name="T6" fmla="*/ 75 w 164"/>
                <a:gd name="T7" fmla="*/ 183 h 189"/>
                <a:gd name="T8" fmla="*/ 62 w 164"/>
                <a:gd name="T9" fmla="*/ 187 h 189"/>
                <a:gd name="T10" fmla="*/ 28 w 164"/>
                <a:gd name="T11" fmla="*/ 185 h 189"/>
                <a:gd name="T12" fmla="*/ 9 w 164"/>
                <a:gd name="T13" fmla="*/ 97 h 189"/>
                <a:gd name="T14" fmla="*/ 21 w 164"/>
                <a:gd name="T15" fmla="*/ 13 h 189"/>
                <a:gd name="T16" fmla="*/ 131 w 164"/>
                <a:gd name="T17" fmla="*/ 2 h 189"/>
                <a:gd name="T18" fmla="*/ 159 w 164"/>
                <a:gd name="T19" fmla="*/ 12 h 189"/>
                <a:gd name="T20" fmla="*/ 156 w 164"/>
                <a:gd name="T21" fmla="*/ 60 h 189"/>
                <a:gd name="T22" fmla="*/ 146 w 164"/>
                <a:gd name="T23" fmla="*/ 98 h 189"/>
                <a:gd name="T24" fmla="*/ 135 w 164"/>
                <a:gd name="T25" fmla="*/ 136 h 189"/>
                <a:gd name="T26" fmla="*/ 89 w 164"/>
                <a:gd name="T27" fmla="*/ 181 h 189"/>
                <a:gd name="T28" fmla="*/ 103 w 164"/>
                <a:gd name="T29" fmla="*/ 22 h 189"/>
                <a:gd name="T30" fmla="*/ 107 w 164"/>
                <a:gd name="T31" fmla="*/ 13 h 189"/>
                <a:gd name="T32" fmla="*/ 131 w 164"/>
                <a:gd name="T33" fmla="*/ 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89">
                  <a:moveTo>
                    <a:pt x="21" y="13"/>
                  </a:moveTo>
                  <a:cubicBezTo>
                    <a:pt x="45" y="14"/>
                    <a:pt x="45" y="14"/>
                    <a:pt x="45" y="14"/>
                  </a:cubicBezTo>
                  <a:cubicBezTo>
                    <a:pt x="64" y="15"/>
                    <a:pt x="79" y="15"/>
                    <a:pt x="91" y="13"/>
                  </a:cubicBezTo>
                  <a:cubicBezTo>
                    <a:pt x="75" y="183"/>
                    <a:pt x="75" y="183"/>
                    <a:pt x="75" y="183"/>
                  </a:cubicBezTo>
                  <a:cubicBezTo>
                    <a:pt x="72" y="185"/>
                    <a:pt x="67" y="186"/>
                    <a:pt x="62" y="187"/>
                  </a:cubicBezTo>
                  <a:cubicBezTo>
                    <a:pt x="50" y="189"/>
                    <a:pt x="39" y="188"/>
                    <a:pt x="28" y="185"/>
                  </a:cubicBezTo>
                  <a:cubicBezTo>
                    <a:pt x="20" y="155"/>
                    <a:pt x="14" y="126"/>
                    <a:pt x="9" y="97"/>
                  </a:cubicBezTo>
                  <a:cubicBezTo>
                    <a:pt x="0" y="38"/>
                    <a:pt x="4" y="10"/>
                    <a:pt x="21" y="13"/>
                  </a:cubicBezTo>
                  <a:close/>
                  <a:moveTo>
                    <a:pt x="131" y="2"/>
                  </a:moveTo>
                  <a:cubicBezTo>
                    <a:pt x="146" y="0"/>
                    <a:pt x="155" y="4"/>
                    <a:pt x="159" y="12"/>
                  </a:cubicBezTo>
                  <a:cubicBezTo>
                    <a:pt x="164" y="22"/>
                    <a:pt x="163" y="38"/>
                    <a:pt x="156" y="60"/>
                  </a:cubicBezTo>
                  <a:cubicBezTo>
                    <a:pt x="155" y="64"/>
                    <a:pt x="152" y="77"/>
                    <a:pt x="146" y="98"/>
                  </a:cubicBezTo>
                  <a:cubicBezTo>
                    <a:pt x="143" y="114"/>
                    <a:pt x="139" y="127"/>
                    <a:pt x="135" y="136"/>
                  </a:cubicBezTo>
                  <a:cubicBezTo>
                    <a:pt x="125" y="164"/>
                    <a:pt x="109" y="179"/>
                    <a:pt x="89" y="181"/>
                  </a:cubicBezTo>
                  <a:cubicBezTo>
                    <a:pt x="103" y="22"/>
                    <a:pt x="103" y="22"/>
                    <a:pt x="103" y="22"/>
                  </a:cubicBezTo>
                  <a:cubicBezTo>
                    <a:pt x="107" y="13"/>
                    <a:pt x="107" y="13"/>
                    <a:pt x="107" y="13"/>
                  </a:cubicBezTo>
                  <a:cubicBezTo>
                    <a:pt x="112" y="7"/>
                    <a:pt x="120" y="3"/>
                    <a:pt x="131" y="2"/>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6" name="Freeform 189"/>
            <p:cNvSpPr>
              <a:spLocks noEditPoints="1"/>
            </p:cNvSpPr>
            <p:nvPr/>
          </p:nvSpPr>
          <p:spPr bwMode="auto">
            <a:xfrm>
              <a:off x="5873751" y="1839913"/>
              <a:ext cx="654050" cy="603250"/>
            </a:xfrm>
            <a:custGeom>
              <a:avLst/>
              <a:gdLst>
                <a:gd name="T0" fmla="*/ 329 w 360"/>
                <a:gd name="T1" fmla="*/ 82 h 332"/>
                <a:gd name="T2" fmla="*/ 105 w 360"/>
                <a:gd name="T3" fmla="*/ 90 h 332"/>
                <a:gd name="T4" fmla="*/ 109 w 360"/>
                <a:gd name="T5" fmla="*/ 301 h 332"/>
                <a:gd name="T6" fmla="*/ 120 w 360"/>
                <a:gd name="T7" fmla="*/ 313 h 332"/>
                <a:gd name="T8" fmla="*/ 268 w 360"/>
                <a:gd name="T9" fmla="*/ 314 h 332"/>
                <a:gd name="T10" fmla="*/ 334 w 360"/>
                <a:gd name="T11" fmla="*/ 80 h 332"/>
                <a:gd name="T12" fmla="*/ 299 w 360"/>
                <a:gd name="T13" fmla="*/ 68 h 332"/>
                <a:gd name="T14" fmla="*/ 124 w 360"/>
                <a:gd name="T15" fmla="*/ 69 h 332"/>
                <a:gd name="T16" fmla="*/ 58 w 360"/>
                <a:gd name="T17" fmla="*/ 59 h 332"/>
                <a:gd name="T18" fmla="*/ 75 w 360"/>
                <a:gd name="T19" fmla="*/ 69 h 332"/>
                <a:gd name="T20" fmla="*/ 217 w 360"/>
                <a:gd name="T21" fmla="*/ 92 h 332"/>
                <a:gd name="T22" fmla="*/ 340 w 360"/>
                <a:gd name="T23" fmla="*/ 58 h 332"/>
                <a:gd name="T24" fmla="*/ 209 w 360"/>
                <a:gd name="T25" fmla="*/ 68 h 332"/>
                <a:gd name="T26" fmla="*/ 347 w 360"/>
                <a:gd name="T27" fmla="*/ 36 h 332"/>
                <a:gd name="T28" fmla="*/ 195 w 360"/>
                <a:gd name="T29" fmla="*/ 6 h 332"/>
                <a:gd name="T30" fmla="*/ 39 w 360"/>
                <a:gd name="T31" fmla="*/ 34 h 332"/>
                <a:gd name="T32" fmla="*/ 18 w 360"/>
                <a:gd name="T33" fmla="*/ 55 h 332"/>
                <a:gd name="T34" fmla="*/ 26 w 360"/>
                <a:gd name="T35" fmla="*/ 62 h 332"/>
                <a:gd name="T36" fmla="*/ 51 w 360"/>
                <a:gd name="T37" fmla="*/ 45 h 332"/>
                <a:gd name="T38" fmla="*/ 73 w 360"/>
                <a:gd name="T39" fmla="*/ 46 h 332"/>
                <a:gd name="T40" fmla="*/ 209 w 360"/>
                <a:gd name="T41" fmla="*/ 68 h 332"/>
                <a:gd name="T42" fmla="*/ 313 w 360"/>
                <a:gd name="T43" fmla="*/ 11 h 332"/>
                <a:gd name="T44" fmla="*/ 351 w 360"/>
                <a:gd name="T45" fmla="*/ 52 h 332"/>
                <a:gd name="T46" fmla="*/ 350 w 360"/>
                <a:gd name="T47" fmla="*/ 67 h 332"/>
                <a:gd name="T48" fmla="*/ 303 w 360"/>
                <a:gd name="T49" fmla="*/ 304 h 332"/>
                <a:gd name="T50" fmla="*/ 277 w 360"/>
                <a:gd name="T51" fmla="*/ 322 h 332"/>
                <a:gd name="T52" fmla="*/ 115 w 360"/>
                <a:gd name="T53" fmla="*/ 322 h 332"/>
                <a:gd name="T54" fmla="*/ 97 w 360"/>
                <a:gd name="T55" fmla="*/ 312 h 332"/>
                <a:gd name="T56" fmla="*/ 59 w 360"/>
                <a:gd name="T57" fmla="*/ 74 h 332"/>
                <a:gd name="T58" fmla="*/ 37 w 360"/>
                <a:gd name="T59" fmla="*/ 70 h 332"/>
                <a:gd name="T60" fmla="*/ 3 w 360"/>
                <a:gd name="T61" fmla="*/ 64 h 332"/>
                <a:gd name="T62" fmla="*/ 10 w 360"/>
                <a:gd name="T63" fmla="*/ 50 h 332"/>
                <a:gd name="T64" fmla="*/ 92 w 360"/>
                <a:gd name="T65" fmla="*/ 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332">
                  <a:moveTo>
                    <a:pt x="329" y="82"/>
                  </a:moveTo>
                  <a:cubicBezTo>
                    <a:pt x="329" y="82"/>
                    <a:pt x="329" y="82"/>
                    <a:pt x="329" y="82"/>
                  </a:cubicBezTo>
                  <a:cubicBezTo>
                    <a:pt x="304" y="92"/>
                    <a:pt x="263" y="98"/>
                    <a:pt x="208" y="99"/>
                  </a:cubicBezTo>
                  <a:cubicBezTo>
                    <a:pt x="168" y="99"/>
                    <a:pt x="133" y="96"/>
                    <a:pt x="105" y="90"/>
                  </a:cubicBezTo>
                  <a:cubicBezTo>
                    <a:pt x="91" y="87"/>
                    <a:pt x="79" y="84"/>
                    <a:pt x="69" y="79"/>
                  </a:cubicBezTo>
                  <a:cubicBezTo>
                    <a:pt x="74" y="142"/>
                    <a:pt x="87" y="216"/>
                    <a:pt x="109" y="301"/>
                  </a:cubicBezTo>
                  <a:cubicBezTo>
                    <a:pt x="120" y="313"/>
                    <a:pt x="120" y="313"/>
                    <a:pt x="120" y="313"/>
                  </a:cubicBezTo>
                  <a:cubicBezTo>
                    <a:pt x="120" y="313"/>
                    <a:pt x="120" y="313"/>
                    <a:pt x="120" y="313"/>
                  </a:cubicBezTo>
                  <a:cubicBezTo>
                    <a:pt x="136" y="322"/>
                    <a:pt x="162" y="326"/>
                    <a:pt x="198" y="326"/>
                  </a:cubicBezTo>
                  <a:cubicBezTo>
                    <a:pt x="233" y="326"/>
                    <a:pt x="256" y="322"/>
                    <a:pt x="268" y="314"/>
                  </a:cubicBezTo>
                  <a:cubicBezTo>
                    <a:pt x="280" y="306"/>
                    <a:pt x="287" y="301"/>
                    <a:pt x="288" y="298"/>
                  </a:cubicBezTo>
                  <a:cubicBezTo>
                    <a:pt x="313" y="236"/>
                    <a:pt x="328" y="163"/>
                    <a:pt x="334" y="80"/>
                  </a:cubicBezTo>
                  <a:cubicBezTo>
                    <a:pt x="332" y="80"/>
                    <a:pt x="331" y="81"/>
                    <a:pt x="329" y="82"/>
                  </a:cubicBezTo>
                  <a:close/>
                  <a:moveTo>
                    <a:pt x="299" y="68"/>
                  </a:moveTo>
                  <a:cubicBezTo>
                    <a:pt x="268" y="73"/>
                    <a:pt x="236" y="76"/>
                    <a:pt x="204" y="76"/>
                  </a:cubicBezTo>
                  <a:cubicBezTo>
                    <a:pt x="178" y="76"/>
                    <a:pt x="152" y="73"/>
                    <a:pt x="124" y="69"/>
                  </a:cubicBezTo>
                  <a:cubicBezTo>
                    <a:pt x="99" y="65"/>
                    <a:pt x="79" y="60"/>
                    <a:pt x="65" y="54"/>
                  </a:cubicBezTo>
                  <a:cubicBezTo>
                    <a:pt x="62" y="56"/>
                    <a:pt x="59" y="58"/>
                    <a:pt x="58" y="59"/>
                  </a:cubicBezTo>
                  <a:cubicBezTo>
                    <a:pt x="66" y="65"/>
                    <a:pt x="66" y="65"/>
                    <a:pt x="66" y="65"/>
                  </a:cubicBezTo>
                  <a:cubicBezTo>
                    <a:pt x="67" y="65"/>
                    <a:pt x="69" y="66"/>
                    <a:pt x="75" y="69"/>
                  </a:cubicBezTo>
                  <a:cubicBezTo>
                    <a:pt x="80" y="72"/>
                    <a:pt x="93" y="77"/>
                    <a:pt x="115" y="83"/>
                  </a:cubicBezTo>
                  <a:cubicBezTo>
                    <a:pt x="136" y="90"/>
                    <a:pt x="171" y="93"/>
                    <a:pt x="217" y="92"/>
                  </a:cubicBezTo>
                  <a:cubicBezTo>
                    <a:pt x="264" y="91"/>
                    <a:pt x="300" y="84"/>
                    <a:pt x="325" y="70"/>
                  </a:cubicBezTo>
                  <a:cubicBezTo>
                    <a:pt x="340" y="58"/>
                    <a:pt x="340" y="58"/>
                    <a:pt x="340" y="58"/>
                  </a:cubicBezTo>
                  <a:cubicBezTo>
                    <a:pt x="330" y="62"/>
                    <a:pt x="317" y="65"/>
                    <a:pt x="299" y="68"/>
                  </a:cubicBezTo>
                  <a:close/>
                  <a:moveTo>
                    <a:pt x="209" y="68"/>
                  </a:moveTo>
                  <a:cubicBezTo>
                    <a:pt x="237" y="68"/>
                    <a:pt x="268" y="65"/>
                    <a:pt x="300" y="59"/>
                  </a:cubicBezTo>
                  <a:cubicBezTo>
                    <a:pt x="333" y="53"/>
                    <a:pt x="348" y="45"/>
                    <a:pt x="347" y="36"/>
                  </a:cubicBezTo>
                  <a:cubicBezTo>
                    <a:pt x="348" y="31"/>
                    <a:pt x="334" y="25"/>
                    <a:pt x="305" y="17"/>
                  </a:cubicBezTo>
                  <a:cubicBezTo>
                    <a:pt x="275" y="9"/>
                    <a:pt x="239" y="6"/>
                    <a:pt x="195" y="6"/>
                  </a:cubicBezTo>
                  <a:cubicBezTo>
                    <a:pt x="151" y="7"/>
                    <a:pt x="117" y="10"/>
                    <a:pt x="93" y="16"/>
                  </a:cubicBezTo>
                  <a:cubicBezTo>
                    <a:pt x="68" y="22"/>
                    <a:pt x="50" y="28"/>
                    <a:pt x="39" y="34"/>
                  </a:cubicBezTo>
                  <a:cubicBezTo>
                    <a:pt x="31" y="39"/>
                    <a:pt x="24" y="46"/>
                    <a:pt x="18" y="55"/>
                  </a:cubicBezTo>
                  <a:cubicBezTo>
                    <a:pt x="18" y="55"/>
                    <a:pt x="18" y="55"/>
                    <a:pt x="18" y="55"/>
                  </a:cubicBezTo>
                  <a:cubicBezTo>
                    <a:pt x="13" y="64"/>
                    <a:pt x="13" y="64"/>
                    <a:pt x="13" y="64"/>
                  </a:cubicBezTo>
                  <a:cubicBezTo>
                    <a:pt x="16" y="66"/>
                    <a:pt x="20" y="65"/>
                    <a:pt x="26" y="62"/>
                  </a:cubicBezTo>
                  <a:cubicBezTo>
                    <a:pt x="32" y="59"/>
                    <a:pt x="37" y="57"/>
                    <a:pt x="39" y="56"/>
                  </a:cubicBezTo>
                  <a:cubicBezTo>
                    <a:pt x="46" y="50"/>
                    <a:pt x="50" y="46"/>
                    <a:pt x="51" y="45"/>
                  </a:cubicBezTo>
                  <a:cubicBezTo>
                    <a:pt x="52" y="44"/>
                    <a:pt x="53" y="43"/>
                    <a:pt x="56" y="41"/>
                  </a:cubicBezTo>
                  <a:cubicBezTo>
                    <a:pt x="58" y="40"/>
                    <a:pt x="64" y="41"/>
                    <a:pt x="73" y="46"/>
                  </a:cubicBezTo>
                  <a:cubicBezTo>
                    <a:pt x="83" y="51"/>
                    <a:pt x="100" y="56"/>
                    <a:pt x="127" y="61"/>
                  </a:cubicBezTo>
                  <a:cubicBezTo>
                    <a:pt x="154" y="66"/>
                    <a:pt x="181" y="68"/>
                    <a:pt x="209" y="68"/>
                  </a:cubicBezTo>
                  <a:close/>
                  <a:moveTo>
                    <a:pt x="200" y="0"/>
                  </a:moveTo>
                  <a:cubicBezTo>
                    <a:pt x="245" y="0"/>
                    <a:pt x="283" y="3"/>
                    <a:pt x="313" y="11"/>
                  </a:cubicBezTo>
                  <a:cubicBezTo>
                    <a:pt x="344" y="18"/>
                    <a:pt x="360" y="27"/>
                    <a:pt x="359" y="40"/>
                  </a:cubicBezTo>
                  <a:cubicBezTo>
                    <a:pt x="360" y="44"/>
                    <a:pt x="357" y="49"/>
                    <a:pt x="351" y="52"/>
                  </a:cubicBezTo>
                  <a:cubicBezTo>
                    <a:pt x="355" y="57"/>
                    <a:pt x="354" y="62"/>
                    <a:pt x="350" y="67"/>
                  </a:cubicBezTo>
                  <a:cubicBezTo>
                    <a:pt x="350" y="67"/>
                    <a:pt x="350" y="67"/>
                    <a:pt x="350" y="67"/>
                  </a:cubicBezTo>
                  <a:cubicBezTo>
                    <a:pt x="349" y="69"/>
                    <a:pt x="347" y="71"/>
                    <a:pt x="345" y="73"/>
                  </a:cubicBezTo>
                  <a:cubicBezTo>
                    <a:pt x="339" y="135"/>
                    <a:pt x="325" y="212"/>
                    <a:pt x="303" y="304"/>
                  </a:cubicBezTo>
                  <a:cubicBezTo>
                    <a:pt x="303" y="303"/>
                    <a:pt x="303" y="304"/>
                    <a:pt x="301" y="307"/>
                  </a:cubicBezTo>
                  <a:cubicBezTo>
                    <a:pt x="300" y="310"/>
                    <a:pt x="292" y="315"/>
                    <a:pt x="277" y="322"/>
                  </a:cubicBezTo>
                  <a:cubicBezTo>
                    <a:pt x="261" y="329"/>
                    <a:pt x="235" y="332"/>
                    <a:pt x="197" y="332"/>
                  </a:cubicBezTo>
                  <a:cubicBezTo>
                    <a:pt x="160" y="332"/>
                    <a:pt x="133" y="329"/>
                    <a:pt x="115" y="322"/>
                  </a:cubicBezTo>
                  <a:cubicBezTo>
                    <a:pt x="115" y="322"/>
                    <a:pt x="115" y="322"/>
                    <a:pt x="115" y="322"/>
                  </a:cubicBezTo>
                  <a:cubicBezTo>
                    <a:pt x="104" y="317"/>
                    <a:pt x="97" y="314"/>
                    <a:pt x="97" y="312"/>
                  </a:cubicBezTo>
                  <a:cubicBezTo>
                    <a:pt x="97" y="310"/>
                    <a:pt x="92" y="290"/>
                    <a:pt x="84" y="250"/>
                  </a:cubicBezTo>
                  <a:cubicBezTo>
                    <a:pt x="75" y="211"/>
                    <a:pt x="67" y="152"/>
                    <a:pt x="59" y="74"/>
                  </a:cubicBezTo>
                  <a:cubicBezTo>
                    <a:pt x="46" y="66"/>
                    <a:pt x="46" y="66"/>
                    <a:pt x="46" y="66"/>
                  </a:cubicBezTo>
                  <a:cubicBezTo>
                    <a:pt x="45" y="66"/>
                    <a:pt x="42" y="68"/>
                    <a:pt x="37" y="70"/>
                  </a:cubicBezTo>
                  <a:cubicBezTo>
                    <a:pt x="32" y="73"/>
                    <a:pt x="24" y="74"/>
                    <a:pt x="14" y="74"/>
                  </a:cubicBezTo>
                  <a:cubicBezTo>
                    <a:pt x="3" y="74"/>
                    <a:pt x="0" y="70"/>
                    <a:pt x="3" y="64"/>
                  </a:cubicBezTo>
                  <a:cubicBezTo>
                    <a:pt x="10" y="50"/>
                    <a:pt x="10" y="50"/>
                    <a:pt x="10" y="50"/>
                  </a:cubicBezTo>
                  <a:cubicBezTo>
                    <a:pt x="10" y="50"/>
                    <a:pt x="10" y="50"/>
                    <a:pt x="10" y="50"/>
                  </a:cubicBezTo>
                  <a:cubicBezTo>
                    <a:pt x="17" y="39"/>
                    <a:pt x="25" y="31"/>
                    <a:pt x="34" y="26"/>
                  </a:cubicBezTo>
                  <a:cubicBezTo>
                    <a:pt x="46" y="19"/>
                    <a:pt x="65" y="13"/>
                    <a:pt x="92" y="8"/>
                  </a:cubicBezTo>
                  <a:cubicBezTo>
                    <a:pt x="119" y="3"/>
                    <a:pt x="155" y="1"/>
                    <a:pt x="2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80" name="Group 4"/>
          <p:cNvGrpSpPr>
            <a:grpSpLocks noChangeAspect="1"/>
          </p:cNvGrpSpPr>
          <p:nvPr/>
        </p:nvGrpSpPr>
        <p:grpSpPr bwMode="auto">
          <a:xfrm>
            <a:off x="6497440" y="3860396"/>
            <a:ext cx="1767905" cy="2049015"/>
            <a:chOff x="892" y="1324"/>
            <a:chExt cx="2176" cy="2522"/>
          </a:xfrm>
        </p:grpSpPr>
        <p:sp>
          <p:nvSpPr>
            <p:cNvPr id="681" name="Freeform 5"/>
            <p:cNvSpPr>
              <a:spLocks noEditPoints="1"/>
            </p:cNvSpPr>
            <p:nvPr/>
          </p:nvSpPr>
          <p:spPr bwMode="auto">
            <a:xfrm>
              <a:off x="897" y="1354"/>
              <a:ext cx="2161" cy="2455"/>
            </a:xfrm>
            <a:custGeom>
              <a:avLst/>
              <a:gdLst>
                <a:gd name="T0" fmla="*/ 7 w 1654"/>
                <a:gd name="T1" fmla="*/ 324 h 1880"/>
                <a:gd name="T2" fmla="*/ 357 w 1654"/>
                <a:gd name="T3" fmla="*/ 204 h 1880"/>
                <a:gd name="T4" fmla="*/ 520 w 1654"/>
                <a:gd name="T5" fmla="*/ 263 h 1880"/>
                <a:gd name="T6" fmla="*/ 483 w 1654"/>
                <a:gd name="T7" fmla="*/ 91 h 1880"/>
                <a:gd name="T8" fmla="*/ 544 w 1654"/>
                <a:gd name="T9" fmla="*/ 36 h 1880"/>
                <a:gd name="T10" fmla="*/ 934 w 1654"/>
                <a:gd name="T11" fmla="*/ 81 h 1880"/>
                <a:gd name="T12" fmla="*/ 973 w 1654"/>
                <a:gd name="T13" fmla="*/ 247 h 1880"/>
                <a:gd name="T14" fmla="*/ 1145 w 1654"/>
                <a:gd name="T15" fmla="*/ 577 h 1880"/>
                <a:gd name="T16" fmla="*/ 1501 w 1654"/>
                <a:gd name="T17" fmla="*/ 945 h 1880"/>
                <a:gd name="T18" fmla="*/ 1193 w 1654"/>
                <a:gd name="T19" fmla="*/ 1833 h 1880"/>
                <a:gd name="T20" fmla="*/ 199 w 1654"/>
                <a:gd name="T21" fmla="*/ 1762 h 1880"/>
                <a:gd name="T22" fmla="*/ 72 w 1654"/>
                <a:gd name="T23" fmla="*/ 871 h 1880"/>
                <a:gd name="T24" fmla="*/ 125 w 1654"/>
                <a:gd name="T25" fmla="*/ 594 h 1880"/>
                <a:gd name="T26" fmla="*/ 1124 w 1654"/>
                <a:gd name="T27" fmla="*/ 586 h 1880"/>
                <a:gd name="T28" fmla="*/ 358 w 1654"/>
                <a:gd name="T29" fmla="*/ 648 h 1880"/>
                <a:gd name="T30" fmla="*/ 541 w 1654"/>
                <a:gd name="T31" fmla="*/ 649 h 1880"/>
                <a:gd name="T32" fmla="*/ 1105 w 1654"/>
                <a:gd name="T33" fmla="*/ 379 h 1880"/>
                <a:gd name="T34" fmla="*/ 519 w 1654"/>
                <a:gd name="T35" fmla="*/ 461 h 1880"/>
                <a:gd name="T36" fmla="*/ 102 w 1654"/>
                <a:gd name="T37" fmla="*/ 468 h 1880"/>
                <a:gd name="T38" fmla="*/ 141 w 1654"/>
                <a:gd name="T39" fmla="*/ 541 h 1880"/>
                <a:gd name="T40" fmla="*/ 1049 w 1654"/>
                <a:gd name="T41" fmla="*/ 1326 h 1880"/>
                <a:gd name="T42" fmla="*/ 120 w 1654"/>
                <a:gd name="T43" fmla="*/ 635 h 1880"/>
                <a:gd name="T44" fmla="*/ 198 w 1654"/>
                <a:gd name="T45" fmla="*/ 1682 h 1880"/>
                <a:gd name="T46" fmla="*/ 907 w 1654"/>
                <a:gd name="T47" fmla="*/ 1531 h 1880"/>
                <a:gd name="T48" fmla="*/ 1038 w 1654"/>
                <a:gd name="T49" fmla="*/ 859 h 1880"/>
                <a:gd name="T50" fmla="*/ 1023 w 1654"/>
                <a:gd name="T51" fmla="*/ 665 h 1880"/>
                <a:gd name="T52" fmla="*/ 1393 w 1654"/>
                <a:gd name="T53" fmla="*/ 1820 h 1880"/>
                <a:gd name="T54" fmla="*/ 1107 w 1654"/>
                <a:gd name="T55" fmla="*/ 854 h 1880"/>
                <a:gd name="T56" fmla="*/ 1258 w 1654"/>
                <a:gd name="T57" fmla="*/ 1835 h 1880"/>
                <a:gd name="T58" fmla="*/ 529 w 1654"/>
                <a:gd name="T59" fmla="*/ 381 h 1880"/>
                <a:gd name="T60" fmla="*/ 1158 w 1654"/>
                <a:gd name="T61" fmla="*/ 320 h 1880"/>
                <a:gd name="T62" fmla="*/ 506 w 1654"/>
                <a:gd name="T63" fmla="*/ 78 h 1880"/>
                <a:gd name="T64" fmla="*/ 698 w 1654"/>
                <a:gd name="T65" fmla="*/ 183 h 1880"/>
                <a:gd name="T66" fmla="*/ 861 w 1654"/>
                <a:gd name="T67" fmla="*/ 270 h 1880"/>
                <a:gd name="T68" fmla="*/ 963 w 1654"/>
                <a:gd name="T69" fmla="*/ 140 h 1880"/>
                <a:gd name="T70" fmla="*/ 828 w 1654"/>
                <a:gd name="T71" fmla="*/ 1795 h 1880"/>
                <a:gd name="T72" fmla="*/ 203 w 1654"/>
                <a:gd name="T73" fmla="*/ 379 h 1880"/>
                <a:gd name="T74" fmla="*/ 205 w 1654"/>
                <a:gd name="T75" fmla="*/ 346 h 1880"/>
                <a:gd name="T76" fmla="*/ 386 w 1654"/>
                <a:gd name="T77" fmla="*/ 287 h 1880"/>
                <a:gd name="T78" fmla="*/ 261 w 1654"/>
                <a:gd name="T79" fmla="*/ 292 h 1880"/>
                <a:gd name="T80" fmla="*/ 955 w 1654"/>
                <a:gd name="T81" fmla="*/ 734 h 1880"/>
                <a:gd name="T82" fmla="*/ 531 w 1654"/>
                <a:gd name="T83" fmla="*/ 339 h 1880"/>
                <a:gd name="T84" fmla="*/ 851 w 1654"/>
                <a:gd name="T85" fmla="*/ 255 h 1880"/>
                <a:gd name="T86" fmla="*/ 706 w 1654"/>
                <a:gd name="T87" fmla="*/ 196 h 1880"/>
                <a:gd name="T88" fmla="*/ 613 w 1654"/>
                <a:gd name="T89" fmla="*/ 18 h 1880"/>
                <a:gd name="T90" fmla="*/ 484 w 1654"/>
                <a:gd name="T91" fmla="*/ 268 h 1880"/>
                <a:gd name="T92" fmla="*/ 365 w 1654"/>
                <a:gd name="T93" fmla="*/ 213 h 1880"/>
                <a:gd name="T94" fmla="*/ 600 w 1654"/>
                <a:gd name="T95" fmla="*/ 363 h 1880"/>
                <a:gd name="T96" fmla="*/ 535 w 1654"/>
                <a:gd name="T97" fmla="*/ 261 h 1880"/>
                <a:gd name="T98" fmla="*/ 586 w 1654"/>
                <a:gd name="T99" fmla="*/ 255 h 1880"/>
                <a:gd name="T100" fmla="*/ 235 w 1654"/>
                <a:gd name="T101" fmla="*/ 325 h 1880"/>
                <a:gd name="T102" fmla="*/ 991 w 1654"/>
                <a:gd name="T103" fmla="*/ 334 h 1880"/>
                <a:gd name="T104" fmla="*/ 629 w 1654"/>
                <a:gd name="T105" fmla="*/ 296 h 1880"/>
                <a:gd name="T106" fmla="*/ 1091 w 1654"/>
                <a:gd name="T107" fmla="*/ 704 h 1880"/>
                <a:gd name="T108" fmla="*/ 970 w 1654"/>
                <a:gd name="T109" fmla="*/ 101 h 1880"/>
                <a:gd name="T110" fmla="*/ 353 w 1654"/>
                <a:gd name="T111" fmla="*/ 227 h 1880"/>
                <a:gd name="T112" fmla="*/ 1029 w 1654"/>
                <a:gd name="T113" fmla="*/ 314 h 1880"/>
                <a:gd name="T114" fmla="*/ 460 w 1654"/>
                <a:gd name="T115" fmla="*/ 320 h 1880"/>
                <a:gd name="T116" fmla="*/ 496 w 1654"/>
                <a:gd name="T117" fmla="*/ 26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4" h="1880">
                  <a:moveTo>
                    <a:pt x="52" y="584"/>
                  </a:moveTo>
                  <a:cubicBezTo>
                    <a:pt x="50" y="583"/>
                    <a:pt x="49" y="582"/>
                    <a:pt x="47" y="582"/>
                  </a:cubicBezTo>
                  <a:cubicBezTo>
                    <a:pt x="33" y="576"/>
                    <a:pt x="27" y="565"/>
                    <a:pt x="25" y="551"/>
                  </a:cubicBezTo>
                  <a:cubicBezTo>
                    <a:pt x="24" y="543"/>
                    <a:pt x="27" y="536"/>
                    <a:pt x="32" y="530"/>
                  </a:cubicBezTo>
                  <a:cubicBezTo>
                    <a:pt x="36" y="527"/>
                    <a:pt x="40" y="525"/>
                    <a:pt x="45" y="524"/>
                  </a:cubicBezTo>
                  <a:cubicBezTo>
                    <a:pt x="45" y="522"/>
                    <a:pt x="46" y="520"/>
                    <a:pt x="46" y="518"/>
                  </a:cubicBezTo>
                  <a:cubicBezTo>
                    <a:pt x="45" y="506"/>
                    <a:pt x="44" y="494"/>
                    <a:pt x="43" y="482"/>
                  </a:cubicBezTo>
                  <a:cubicBezTo>
                    <a:pt x="43" y="469"/>
                    <a:pt x="42" y="456"/>
                    <a:pt x="41" y="443"/>
                  </a:cubicBezTo>
                  <a:cubicBezTo>
                    <a:pt x="39" y="423"/>
                    <a:pt x="38" y="403"/>
                    <a:pt x="37" y="384"/>
                  </a:cubicBezTo>
                  <a:cubicBezTo>
                    <a:pt x="36" y="373"/>
                    <a:pt x="35" y="362"/>
                    <a:pt x="35" y="350"/>
                  </a:cubicBezTo>
                  <a:cubicBezTo>
                    <a:pt x="33" y="349"/>
                    <a:pt x="31" y="347"/>
                    <a:pt x="29" y="346"/>
                  </a:cubicBezTo>
                  <a:cubicBezTo>
                    <a:pt x="25" y="343"/>
                    <a:pt x="21" y="340"/>
                    <a:pt x="17" y="336"/>
                  </a:cubicBezTo>
                  <a:cubicBezTo>
                    <a:pt x="13" y="333"/>
                    <a:pt x="10" y="328"/>
                    <a:pt x="7" y="324"/>
                  </a:cubicBezTo>
                  <a:cubicBezTo>
                    <a:pt x="0" y="310"/>
                    <a:pt x="2" y="294"/>
                    <a:pt x="12" y="283"/>
                  </a:cubicBezTo>
                  <a:cubicBezTo>
                    <a:pt x="18" y="277"/>
                    <a:pt x="24" y="273"/>
                    <a:pt x="31" y="270"/>
                  </a:cubicBezTo>
                  <a:cubicBezTo>
                    <a:pt x="41" y="265"/>
                    <a:pt x="52" y="262"/>
                    <a:pt x="62" y="259"/>
                  </a:cubicBezTo>
                  <a:cubicBezTo>
                    <a:pt x="81" y="254"/>
                    <a:pt x="99" y="250"/>
                    <a:pt x="118" y="246"/>
                  </a:cubicBezTo>
                  <a:cubicBezTo>
                    <a:pt x="144" y="241"/>
                    <a:pt x="171" y="237"/>
                    <a:pt x="197" y="232"/>
                  </a:cubicBezTo>
                  <a:cubicBezTo>
                    <a:pt x="201" y="232"/>
                    <a:pt x="205" y="231"/>
                    <a:pt x="209" y="230"/>
                  </a:cubicBezTo>
                  <a:cubicBezTo>
                    <a:pt x="215" y="230"/>
                    <a:pt x="220" y="228"/>
                    <a:pt x="225" y="225"/>
                  </a:cubicBezTo>
                  <a:cubicBezTo>
                    <a:pt x="233" y="219"/>
                    <a:pt x="242" y="217"/>
                    <a:pt x="251" y="216"/>
                  </a:cubicBezTo>
                  <a:cubicBezTo>
                    <a:pt x="259" y="215"/>
                    <a:pt x="267" y="215"/>
                    <a:pt x="275" y="215"/>
                  </a:cubicBezTo>
                  <a:cubicBezTo>
                    <a:pt x="278" y="214"/>
                    <a:pt x="282" y="214"/>
                    <a:pt x="285" y="212"/>
                  </a:cubicBezTo>
                  <a:cubicBezTo>
                    <a:pt x="294" y="206"/>
                    <a:pt x="304" y="203"/>
                    <a:pt x="314" y="201"/>
                  </a:cubicBezTo>
                  <a:cubicBezTo>
                    <a:pt x="324" y="200"/>
                    <a:pt x="334" y="200"/>
                    <a:pt x="344" y="203"/>
                  </a:cubicBezTo>
                  <a:cubicBezTo>
                    <a:pt x="348" y="204"/>
                    <a:pt x="352" y="205"/>
                    <a:pt x="357" y="204"/>
                  </a:cubicBezTo>
                  <a:cubicBezTo>
                    <a:pt x="371" y="203"/>
                    <a:pt x="385" y="203"/>
                    <a:pt x="399" y="205"/>
                  </a:cubicBezTo>
                  <a:cubicBezTo>
                    <a:pt x="408" y="206"/>
                    <a:pt x="418" y="207"/>
                    <a:pt x="428" y="209"/>
                  </a:cubicBezTo>
                  <a:cubicBezTo>
                    <a:pt x="432" y="211"/>
                    <a:pt x="437" y="213"/>
                    <a:pt x="441" y="213"/>
                  </a:cubicBezTo>
                  <a:cubicBezTo>
                    <a:pt x="445" y="213"/>
                    <a:pt x="449" y="211"/>
                    <a:pt x="453" y="210"/>
                  </a:cubicBezTo>
                  <a:cubicBezTo>
                    <a:pt x="459" y="208"/>
                    <a:pt x="464" y="208"/>
                    <a:pt x="470" y="208"/>
                  </a:cubicBezTo>
                  <a:cubicBezTo>
                    <a:pt x="472" y="208"/>
                    <a:pt x="475" y="209"/>
                    <a:pt x="477" y="210"/>
                  </a:cubicBezTo>
                  <a:cubicBezTo>
                    <a:pt x="481" y="211"/>
                    <a:pt x="483" y="214"/>
                    <a:pt x="484" y="218"/>
                  </a:cubicBezTo>
                  <a:cubicBezTo>
                    <a:pt x="484" y="220"/>
                    <a:pt x="485" y="221"/>
                    <a:pt x="485" y="223"/>
                  </a:cubicBezTo>
                  <a:cubicBezTo>
                    <a:pt x="486" y="224"/>
                    <a:pt x="488" y="225"/>
                    <a:pt x="490" y="226"/>
                  </a:cubicBezTo>
                  <a:cubicBezTo>
                    <a:pt x="495" y="228"/>
                    <a:pt x="498" y="232"/>
                    <a:pt x="500" y="238"/>
                  </a:cubicBezTo>
                  <a:cubicBezTo>
                    <a:pt x="500" y="242"/>
                    <a:pt x="501" y="245"/>
                    <a:pt x="501" y="249"/>
                  </a:cubicBezTo>
                  <a:cubicBezTo>
                    <a:pt x="502" y="258"/>
                    <a:pt x="505" y="261"/>
                    <a:pt x="514" y="262"/>
                  </a:cubicBezTo>
                  <a:cubicBezTo>
                    <a:pt x="516" y="262"/>
                    <a:pt x="518" y="263"/>
                    <a:pt x="520" y="263"/>
                  </a:cubicBezTo>
                  <a:cubicBezTo>
                    <a:pt x="522" y="261"/>
                    <a:pt x="521" y="260"/>
                    <a:pt x="521" y="259"/>
                  </a:cubicBezTo>
                  <a:cubicBezTo>
                    <a:pt x="513" y="230"/>
                    <a:pt x="496" y="207"/>
                    <a:pt x="471" y="191"/>
                  </a:cubicBezTo>
                  <a:cubicBezTo>
                    <a:pt x="448" y="175"/>
                    <a:pt x="422" y="172"/>
                    <a:pt x="395" y="180"/>
                  </a:cubicBezTo>
                  <a:cubicBezTo>
                    <a:pt x="392" y="181"/>
                    <a:pt x="390" y="182"/>
                    <a:pt x="387" y="182"/>
                  </a:cubicBezTo>
                  <a:cubicBezTo>
                    <a:pt x="387" y="183"/>
                    <a:pt x="387" y="182"/>
                    <a:pt x="386" y="182"/>
                  </a:cubicBezTo>
                  <a:cubicBezTo>
                    <a:pt x="387" y="181"/>
                    <a:pt x="387" y="180"/>
                    <a:pt x="388" y="179"/>
                  </a:cubicBezTo>
                  <a:cubicBezTo>
                    <a:pt x="402" y="160"/>
                    <a:pt x="421" y="148"/>
                    <a:pt x="443" y="142"/>
                  </a:cubicBezTo>
                  <a:cubicBezTo>
                    <a:pt x="459" y="138"/>
                    <a:pt x="474" y="137"/>
                    <a:pt x="490" y="140"/>
                  </a:cubicBezTo>
                  <a:cubicBezTo>
                    <a:pt x="499" y="142"/>
                    <a:pt x="507" y="145"/>
                    <a:pt x="514" y="151"/>
                  </a:cubicBezTo>
                  <a:cubicBezTo>
                    <a:pt x="515" y="151"/>
                    <a:pt x="516" y="152"/>
                    <a:pt x="518" y="152"/>
                  </a:cubicBezTo>
                  <a:cubicBezTo>
                    <a:pt x="517" y="150"/>
                    <a:pt x="516" y="148"/>
                    <a:pt x="515" y="146"/>
                  </a:cubicBezTo>
                  <a:cubicBezTo>
                    <a:pt x="506" y="130"/>
                    <a:pt x="497" y="115"/>
                    <a:pt x="488" y="99"/>
                  </a:cubicBezTo>
                  <a:cubicBezTo>
                    <a:pt x="486" y="96"/>
                    <a:pt x="485" y="93"/>
                    <a:pt x="483" y="91"/>
                  </a:cubicBezTo>
                  <a:cubicBezTo>
                    <a:pt x="481" y="85"/>
                    <a:pt x="481" y="83"/>
                    <a:pt x="486" y="80"/>
                  </a:cubicBezTo>
                  <a:cubicBezTo>
                    <a:pt x="489" y="77"/>
                    <a:pt x="493" y="74"/>
                    <a:pt x="496" y="71"/>
                  </a:cubicBezTo>
                  <a:cubicBezTo>
                    <a:pt x="498" y="70"/>
                    <a:pt x="499" y="69"/>
                    <a:pt x="501" y="67"/>
                  </a:cubicBezTo>
                  <a:cubicBezTo>
                    <a:pt x="499" y="65"/>
                    <a:pt x="498" y="62"/>
                    <a:pt x="497" y="60"/>
                  </a:cubicBezTo>
                  <a:cubicBezTo>
                    <a:pt x="494" y="55"/>
                    <a:pt x="490" y="50"/>
                    <a:pt x="487" y="45"/>
                  </a:cubicBezTo>
                  <a:cubicBezTo>
                    <a:pt x="484" y="40"/>
                    <a:pt x="485" y="39"/>
                    <a:pt x="489" y="35"/>
                  </a:cubicBezTo>
                  <a:cubicBezTo>
                    <a:pt x="490" y="34"/>
                    <a:pt x="492" y="33"/>
                    <a:pt x="493" y="33"/>
                  </a:cubicBezTo>
                  <a:cubicBezTo>
                    <a:pt x="500" y="28"/>
                    <a:pt x="508" y="23"/>
                    <a:pt x="515" y="18"/>
                  </a:cubicBezTo>
                  <a:cubicBezTo>
                    <a:pt x="517" y="17"/>
                    <a:pt x="519" y="16"/>
                    <a:pt x="521" y="16"/>
                  </a:cubicBezTo>
                  <a:cubicBezTo>
                    <a:pt x="524" y="16"/>
                    <a:pt x="525" y="18"/>
                    <a:pt x="526" y="20"/>
                  </a:cubicBezTo>
                  <a:cubicBezTo>
                    <a:pt x="529" y="25"/>
                    <a:pt x="532" y="29"/>
                    <a:pt x="536" y="34"/>
                  </a:cubicBezTo>
                  <a:cubicBezTo>
                    <a:pt x="537" y="36"/>
                    <a:pt x="538" y="37"/>
                    <a:pt x="539" y="39"/>
                  </a:cubicBezTo>
                  <a:cubicBezTo>
                    <a:pt x="541" y="38"/>
                    <a:pt x="543" y="37"/>
                    <a:pt x="544" y="36"/>
                  </a:cubicBezTo>
                  <a:cubicBezTo>
                    <a:pt x="557" y="28"/>
                    <a:pt x="570" y="20"/>
                    <a:pt x="582" y="11"/>
                  </a:cubicBezTo>
                  <a:cubicBezTo>
                    <a:pt x="592" y="4"/>
                    <a:pt x="602" y="1"/>
                    <a:pt x="614" y="1"/>
                  </a:cubicBezTo>
                  <a:cubicBezTo>
                    <a:pt x="623" y="1"/>
                    <a:pt x="631" y="1"/>
                    <a:pt x="639" y="1"/>
                  </a:cubicBezTo>
                  <a:cubicBezTo>
                    <a:pt x="645" y="0"/>
                    <a:pt x="649" y="3"/>
                    <a:pt x="652" y="8"/>
                  </a:cubicBezTo>
                  <a:cubicBezTo>
                    <a:pt x="656" y="14"/>
                    <a:pt x="660" y="19"/>
                    <a:pt x="663" y="25"/>
                  </a:cubicBezTo>
                  <a:cubicBezTo>
                    <a:pt x="701" y="88"/>
                    <a:pt x="738" y="150"/>
                    <a:pt x="775" y="212"/>
                  </a:cubicBezTo>
                  <a:cubicBezTo>
                    <a:pt x="776" y="214"/>
                    <a:pt x="777" y="217"/>
                    <a:pt x="781" y="219"/>
                  </a:cubicBezTo>
                  <a:cubicBezTo>
                    <a:pt x="785" y="213"/>
                    <a:pt x="790" y="208"/>
                    <a:pt x="794" y="202"/>
                  </a:cubicBezTo>
                  <a:cubicBezTo>
                    <a:pt x="798" y="196"/>
                    <a:pt x="804" y="191"/>
                    <a:pt x="812" y="187"/>
                  </a:cubicBezTo>
                  <a:cubicBezTo>
                    <a:pt x="830" y="180"/>
                    <a:pt x="847" y="172"/>
                    <a:pt x="865" y="164"/>
                  </a:cubicBezTo>
                  <a:cubicBezTo>
                    <a:pt x="867" y="163"/>
                    <a:pt x="868" y="162"/>
                    <a:pt x="870" y="162"/>
                  </a:cubicBezTo>
                  <a:cubicBezTo>
                    <a:pt x="875" y="160"/>
                    <a:pt x="879" y="157"/>
                    <a:pt x="882" y="153"/>
                  </a:cubicBezTo>
                  <a:cubicBezTo>
                    <a:pt x="899" y="129"/>
                    <a:pt x="916" y="105"/>
                    <a:pt x="934" y="81"/>
                  </a:cubicBezTo>
                  <a:cubicBezTo>
                    <a:pt x="936" y="78"/>
                    <a:pt x="938" y="75"/>
                    <a:pt x="940" y="72"/>
                  </a:cubicBezTo>
                  <a:cubicBezTo>
                    <a:pt x="944" y="68"/>
                    <a:pt x="946" y="68"/>
                    <a:pt x="951" y="70"/>
                  </a:cubicBezTo>
                  <a:cubicBezTo>
                    <a:pt x="951" y="71"/>
                    <a:pt x="952" y="71"/>
                    <a:pt x="953" y="72"/>
                  </a:cubicBezTo>
                  <a:cubicBezTo>
                    <a:pt x="966" y="81"/>
                    <a:pt x="980" y="90"/>
                    <a:pt x="993" y="99"/>
                  </a:cubicBezTo>
                  <a:cubicBezTo>
                    <a:pt x="995" y="101"/>
                    <a:pt x="998" y="102"/>
                    <a:pt x="999" y="106"/>
                  </a:cubicBezTo>
                  <a:cubicBezTo>
                    <a:pt x="998" y="110"/>
                    <a:pt x="995" y="113"/>
                    <a:pt x="993" y="117"/>
                  </a:cubicBezTo>
                  <a:cubicBezTo>
                    <a:pt x="977" y="139"/>
                    <a:pt x="962" y="162"/>
                    <a:pt x="946" y="184"/>
                  </a:cubicBezTo>
                  <a:cubicBezTo>
                    <a:pt x="941" y="192"/>
                    <a:pt x="941" y="192"/>
                    <a:pt x="941" y="202"/>
                  </a:cubicBezTo>
                  <a:cubicBezTo>
                    <a:pt x="942" y="213"/>
                    <a:pt x="942" y="224"/>
                    <a:pt x="943" y="236"/>
                  </a:cubicBezTo>
                  <a:cubicBezTo>
                    <a:pt x="943" y="237"/>
                    <a:pt x="943" y="239"/>
                    <a:pt x="943" y="241"/>
                  </a:cubicBezTo>
                  <a:cubicBezTo>
                    <a:pt x="945" y="241"/>
                    <a:pt x="946" y="241"/>
                    <a:pt x="948" y="241"/>
                  </a:cubicBezTo>
                  <a:cubicBezTo>
                    <a:pt x="951" y="240"/>
                    <a:pt x="953" y="240"/>
                    <a:pt x="956" y="240"/>
                  </a:cubicBezTo>
                  <a:cubicBezTo>
                    <a:pt x="963" y="240"/>
                    <a:pt x="969" y="242"/>
                    <a:pt x="973" y="247"/>
                  </a:cubicBezTo>
                  <a:cubicBezTo>
                    <a:pt x="977" y="251"/>
                    <a:pt x="980" y="255"/>
                    <a:pt x="982" y="258"/>
                  </a:cubicBezTo>
                  <a:cubicBezTo>
                    <a:pt x="994" y="259"/>
                    <a:pt x="1005" y="260"/>
                    <a:pt x="1017" y="262"/>
                  </a:cubicBezTo>
                  <a:cubicBezTo>
                    <a:pt x="1034" y="264"/>
                    <a:pt x="1051" y="267"/>
                    <a:pt x="1068" y="270"/>
                  </a:cubicBezTo>
                  <a:cubicBezTo>
                    <a:pt x="1094" y="274"/>
                    <a:pt x="1119" y="281"/>
                    <a:pt x="1144" y="289"/>
                  </a:cubicBezTo>
                  <a:cubicBezTo>
                    <a:pt x="1148" y="290"/>
                    <a:pt x="1152" y="292"/>
                    <a:pt x="1156" y="294"/>
                  </a:cubicBezTo>
                  <a:cubicBezTo>
                    <a:pt x="1161" y="296"/>
                    <a:pt x="1165" y="300"/>
                    <a:pt x="1167" y="306"/>
                  </a:cubicBezTo>
                  <a:cubicBezTo>
                    <a:pt x="1173" y="320"/>
                    <a:pt x="1174" y="335"/>
                    <a:pt x="1166" y="349"/>
                  </a:cubicBezTo>
                  <a:cubicBezTo>
                    <a:pt x="1162" y="357"/>
                    <a:pt x="1155" y="363"/>
                    <a:pt x="1146" y="366"/>
                  </a:cubicBezTo>
                  <a:cubicBezTo>
                    <a:pt x="1143" y="367"/>
                    <a:pt x="1139" y="368"/>
                    <a:pt x="1136" y="369"/>
                  </a:cubicBezTo>
                  <a:cubicBezTo>
                    <a:pt x="1134" y="378"/>
                    <a:pt x="1124" y="533"/>
                    <a:pt x="1124" y="551"/>
                  </a:cubicBezTo>
                  <a:cubicBezTo>
                    <a:pt x="1125" y="551"/>
                    <a:pt x="1126" y="552"/>
                    <a:pt x="1127" y="553"/>
                  </a:cubicBezTo>
                  <a:cubicBezTo>
                    <a:pt x="1128" y="553"/>
                    <a:pt x="1129" y="554"/>
                    <a:pt x="1130" y="554"/>
                  </a:cubicBezTo>
                  <a:cubicBezTo>
                    <a:pt x="1143" y="558"/>
                    <a:pt x="1146" y="568"/>
                    <a:pt x="1145" y="577"/>
                  </a:cubicBezTo>
                  <a:cubicBezTo>
                    <a:pt x="1143" y="587"/>
                    <a:pt x="1140" y="595"/>
                    <a:pt x="1134" y="602"/>
                  </a:cubicBezTo>
                  <a:cubicBezTo>
                    <a:pt x="1130" y="607"/>
                    <a:pt x="1125" y="612"/>
                    <a:pt x="1120" y="618"/>
                  </a:cubicBezTo>
                  <a:cubicBezTo>
                    <a:pt x="1119" y="623"/>
                    <a:pt x="1119" y="629"/>
                    <a:pt x="1118" y="635"/>
                  </a:cubicBezTo>
                  <a:cubicBezTo>
                    <a:pt x="1117" y="658"/>
                    <a:pt x="1115" y="682"/>
                    <a:pt x="1114" y="706"/>
                  </a:cubicBezTo>
                  <a:cubicBezTo>
                    <a:pt x="1112" y="726"/>
                    <a:pt x="1111" y="747"/>
                    <a:pt x="1110" y="767"/>
                  </a:cubicBezTo>
                  <a:cubicBezTo>
                    <a:pt x="1109" y="779"/>
                    <a:pt x="1108" y="791"/>
                    <a:pt x="1108" y="804"/>
                  </a:cubicBezTo>
                  <a:cubicBezTo>
                    <a:pt x="1107" y="810"/>
                    <a:pt x="1106" y="815"/>
                    <a:pt x="1107" y="821"/>
                  </a:cubicBezTo>
                  <a:cubicBezTo>
                    <a:pt x="1110" y="822"/>
                    <a:pt x="1113" y="820"/>
                    <a:pt x="1115" y="820"/>
                  </a:cubicBezTo>
                  <a:cubicBezTo>
                    <a:pt x="1134" y="813"/>
                    <a:pt x="1153" y="806"/>
                    <a:pt x="1172" y="799"/>
                  </a:cubicBezTo>
                  <a:cubicBezTo>
                    <a:pt x="1190" y="793"/>
                    <a:pt x="1208" y="789"/>
                    <a:pt x="1226" y="786"/>
                  </a:cubicBezTo>
                  <a:cubicBezTo>
                    <a:pt x="1267" y="780"/>
                    <a:pt x="1307" y="785"/>
                    <a:pt x="1345" y="804"/>
                  </a:cubicBezTo>
                  <a:cubicBezTo>
                    <a:pt x="1369" y="815"/>
                    <a:pt x="1391" y="830"/>
                    <a:pt x="1411" y="847"/>
                  </a:cubicBezTo>
                  <a:cubicBezTo>
                    <a:pt x="1446" y="875"/>
                    <a:pt x="1475" y="909"/>
                    <a:pt x="1501" y="945"/>
                  </a:cubicBezTo>
                  <a:cubicBezTo>
                    <a:pt x="1554" y="1021"/>
                    <a:pt x="1593" y="1103"/>
                    <a:pt x="1618" y="1192"/>
                  </a:cubicBezTo>
                  <a:cubicBezTo>
                    <a:pt x="1629" y="1232"/>
                    <a:pt x="1638" y="1272"/>
                    <a:pt x="1644" y="1313"/>
                  </a:cubicBezTo>
                  <a:cubicBezTo>
                    <a:pt x="1651" y="1354"/>
                    <a:pt x="1654" y="1394"/>
                    <a:pt x="1654" y="1435"/>
                  </a:cubicBezTo>
                  <a:cubicBezTo>
                    <a:pt x="1654" y="1459"/>
                    <a:pt x="1652" y="1483"/>
                    <a:pt x="1650" y="1506"/>
                  </a:cubicBezTo>
                  <a:cubicBezTo>
                    <a:pt x="1647" y="1534"/>
                    <a:pt x="1644" y="1561"/>
                    <a:pt x="1638" y="1588"/>
                  </a:cubicBezTo>
                  <a:cubicBezTo>
                    <a:pt x="1633" y="1619"/>
                    <a:pt x="1626" y="1649"/>
                    <a:pt x="1615" y="1678"/>
                  </a:cubicBezTo>
                  <a:cubicBezTo>
                    <a:pt x="1596" y="1724"/>
                    <a:pt x="1567" y="1763"/>
                    <a:pt x="1528" y="1794"/>
                  </a:cubicBezTo>
                  <a:cubicBezTo>
                    <a:pt x="1505" y="1812"/>
                    <a:pt x="1479" y="1824"/>
                    <a:pt x="1451" y="1832"/>
                  </a:cubicBezTo>
                  <a:cubicBezTo>
                    <a:pt x="1427" y="1840"/>
                    <a:pt x="1402" y="1846"/>
                    <a:pt x="1376" y="1851"/>
                  </a:cubicBezTo>
                  <a:cubicBezTo>
                    <a:pt x="1359" y="1855"/>
                    <a:pt x="1342" y="1858"/>
                    <a:pt x="1325" y="1860"/>
                  </a:cubicBezTo>
                  <a:cubicBezTo>
                    <a:pt x="1307" y="1863"/>
                    <a:pt x="1289" y="1864"/>
                    <a:pt x="1271" y="1862"/>
                  </a:cubicBezTo>
                  <a:cubicBezTo>
                    <a:pt x="1258" y="1861"/>
                    <a:pt x="1247" y="1858"/>
                    <a:pt x="1235" y="1854"/>
                  </a:cubicBezTo>
                  <a:cubicBezTo>
                    <a:pt x="1221" y="1848"/>
                    <a:pt x="1206" y="1841"/>
                    <a:pt x="1193" y="1833"/>
                  </a:cubicBezTo>
                  <a:cubicBezTo>
                    <a:pt x="1183" y="1827"/>
                    <a:pt x="1173" y="1821"/>
                    <a:pt x="1163" y="1814"/>
                  </a:cubicBezTo>
                  <a:cubicBezTo>
                    <a:pt x="1148" y="1804"/>
                    <a:pt x="1132" y="1794"/>
                    <a:pt x="1116" y="1786"/>
                  </a:cubicBezTo>
                  <a:cubicBezTo>
                    <a:pt x="1102" y="1778"/>
                    <a:pt x="1087" y="1772"/>
                    <a:pt x="1071" y="1769"/>
                  </a:cubicBezTo>
                  <a:cubicBezTo>
                    <a:pt x="1058" y="1766"/>
                    <a:pt x="1044" y="1764"/>
                    <a:pt x="1030" y="1765"/>
                  </a:cubicBezTo>
                  <a:cubicBezTo>
                    <a:pt x="1005" y="1767"/>
                    <a:pt x="982" y="1775"/>
                    <a:pt x="959" y="1784"/>
                  </a:cubicBezTo>
                  <a:cubicBezTo>
                    <a:pt x="945" y="1790"/>
                    <a:pt x="931" y="1797"/>
                    <a:pt x="918" y="1804"/>
                  </a:cubicBezTo>
                  <a:cubicBezTo>
                    <a:pt x="870" y="1829"/>
                    <a:pt x="820" y="1847"/>
                    <a:pt x="768" y="1859"/>
                  </a:cubicBezTo>
                  <a:cubicBezTo>
                    <a:pt x="744" y="1865"/>
                    <a:pt x="720" y="1870"/>
                    <a:pt x="696" y="1873"/>
                  </a:cubicBezTo>
                  <a:cubicBezTo>
                    <a:pt x="676" y="1876"/>
                    <a:pt x="656" y="1878"/>
                    <a:pt x="637" y="1879"/>
                  </a:cubicBezTo>
                  <a:cubicBezTo>
                    <a:pt x="615" y="1880"/>
                    <a:pt x="594" y="1880"/>
                    <a:pt x="572" y="1879"/>
                  </a:cubicBezTo>
                  <a:cubicBezTo>
                    <a:pt x="556" y="1879"/>
                    <a:pt x="541" y="1878"/>
                    <a:pt x="525" y="1877"/>
                  </a:cubicBezTo>
                  <a:cubicBezTo>
                    <a:pt x="468" y="1871"/>
                    <a:pt x="412" y="1862"/>
                    <a:pt x="358" y="1844"/>
                  </a:cubicBezTo>
                  <a:cubicBezTo>
                    <a:pt x="300" y="1825"/>
                    <a:pt x="248" y="1797"/>
                    <a:pt x="199" y="1762"/>
                  </a:cubicBezTo>
                  <a:cubicBezTo>
                    <a:pt x="177" y="1746"/>
                    <a:pt x="158" y="1727"/>
                    <a:pt x="141" y="1707"/>
                  </a:cubicBezTo>
                  <a:cubicBezTo>
                    <a:pt x="131" y="1696"/>
                    <a:pt x="125" y="1682"/>
                    <a:pt x="122" y="1667"/>
                  </a:cubicBezTo>
                  <a:cubicBezTo>
                    <a:pt x="119" y="1655"/>
                    <a:pt x="118" y="1642"/>
                    <a:pt x="117" y="1629"/>
                  </a:cubicBezTo>
                  <a:cubicBezTo>
                    <a:pt x="116" y="1617"/>
                    <a:pt x="116" y="1605"/>
                    <a:pt x="115" y="1592"/>
                  </a:cubicBezTo>
                  <a:cubicBezTo>
                    <a:pt x="114" y="1562"/>
                    <a:pt x="112" y="1532"/>
                    <a:pt x="111" y="1502"/>
                  </a:cubicBezTo>
                  <a:cubicBezTo>
                    <a:pt x="110" y="1480"/>
                    <a:pt x="109" y="1457"/>
                    <a:pt x="107" y="1434"/>
                  </a:cubicBezTo>
                  <a:cubicBezTo>
                    <a:pt x="106" y="1413"/>
                    <a:pt x="104" y="1392"/>
                    <a:pt x="103" y="1370"/>
                  </a:cubicBezTo>
                  <a:cubicBezTo>
                    <a:pt x="102" y="1361"/>
                    <a:pt x="102" y="1351"/>
                    <a:pt x="101" y="1342"/>
                  </a:cubicBezTo>
                  <a:cubicBezTo>
                    <a:pt x="99" y="1313"/>
                    <a:pt x="98" y="1283"/>
                    <a:pt x="96" y="1254"/>
                  </a:cubicBezTo>
                  <a:cubicBezTo>
                    <a:pt x="94" y="1220"/>
                    <a:pt x="92" y="1186"/>
                    <a:pt x="90" y="1153"/>
                  </a:cubicBezTo>
                  <a:cubicBezTo>
                    <a:pt x="87" y="1118"/>
                    <a:pt x="85" y="1084"/>
                    <a:pt x="83" y="1050"/>
                  </a:cubicBezTo>
                  <a:cubicBezTo>
                    <a:pt x="81" y="1016"/>
                    <a:pt x="79" y="981"/>
                    <a:pt x="77" y="947"/>
                  </a:cubicBezTo>
                  <a:cubicBezTo>
                    <a:pt x="75" y="921"/>
                    <a:pt x="74" y="896"/>
                    <a:pt x="72" y="871"/>
                  </a:cubicBezTo>
                  <a:cubicBezTo>
                    <a:pt x="70" y="843"/>
                    <a:pt x="68" y="815"/>
                    <a:pt x="67" y="787"/>
                  </a:cubicBezTo>
                  <a:cubicBezTo>
                    <a:pt x="65" y="768"/>
                    <a:pt x="64" y="748"/>
                    <a:pt x="63" y="729"/>
                  </a:cubicBezTo>
                  <a:cubicBezTo>
                    <a:pt x="62" y="710"/>
                    <a:pt x="60" y="692"/>
                    <a:pt x="59" y="673"/>
                  </a:cubicBezTo>
                  <a:cubicBezTo>
                    <a:pt x="58" y="656"/>
                    <a:pt x="56" y="639"/>
                    <a:pt x="55" y="622"/>
                  </a:cubicBezTo>
                  <a:cubicBezTo>
                    <a:pt x="54" y="612"/>
                    <a:pt x="54" y="602"/>
                    <a:pt x="53" y="592"/>
                  </a:cubicBezTo>
                  <a:cubicBezTo>
                    <a:pt x="53" y="590"/>
                    <a:pt x="52" y="587"/>
                    <a:pt x="52" y="584"/>
                  </a:cubicBezTo>
                  <a:close/>
                  <a:moveTo>
                    <a:pt x="123" y="590"/>
                  </a:move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2" y="591"/>
                    <a:pt x="122" y="591"/>
                    <a:pt x="122" y="592"/>
                  </a:cubicBezTo>
                  <a:cubicBezTo>
                    <a:pt x="123" y="593"/>
                    <a:pt x="124" y="594"/>
                    <a:pt x="125" y="594"/>
                  </a:cubicBezTo>
                  <a:cubicBezTo>
                    <a:pt x="143" y="604"/>
                    <a:pt x="161" y="613"/>
                    <a:pt x="180" y="621"/>
                  </a:cubicBezTo>
                  <a:cubicBezTo>
                    <a:pt x="221" y="639"/>
                    <a:pt x="263" y="653"/>
                    <a:pt x="306" y="665"/>
                  </a:cubicBezTo>
                  <a:cubicBezTo>
                    <a:pt x="353" y="678"/>
                    <a:pt x="402" y="688"/>
                    <a:pt x="450" y="695"/>
                  </a:cubicBezTo>
                  <a:cubicBezTo>
                    <a:pt x="470" y="698"/>
                    <a:pt x="490" y="700"/>
                    <a:pt x="510" y="702"/>
                  </a:cubicBezTo>
                  <a:cubicBezTo>
                    <a:pt x="528" y="704"/>
                    <a:pt x="546" y="705"/>
                    <a:pt x="564" y="706"/>
                  </a:cubicBezTo>
                  <a:cubicBezTo>
                    <a:pt x="585" y="707"/>
                    <a:pt x="607" y="708"/>
                    <a:pt x="628" y="708"/>
                  </a:cubicBezTo>
                  <a:cubicBezTo>
                    <a:pt x="677" y="708"/>
                    <a:pt x="726" y="708"/>
                    <a:pt x="775" y="702"/>
                  </a:cubicBezTo>
                  <a:cubicBezTo>
                    <a:pt x="792" y="700"/>
                    <a:pt x="808" y="698"/>
                    <a:pt x="824" y="695"/>
                  </a:cubicBezTo>
                  <a:cubicBezTo>
                    <a:pt x="852" y="690"/>
                    <a:pt x="879" y="684"/>
                    <a:pt x="906" y="678"/>
                  </a:cubicBezTo>
                  <a:cubicBezTo>
                    <a:pt x="953" y="667"/>
                    <a:pt x="998" y="652"/>
                    <a:pt x="1043" y="634"/>
                  </a:cubicBezTo>
                  <a:cubicBezTo>
                    <a:pt x="1065" y="625"/>
                    <a:pt x="1086" y="615"/>
                    <a:pt x="1106" y="602"/>
                  </a:cubicBezTo>
                  <a:cubicBezTo>
                    <a:pt x="1109" y="599"/>
                    <a:pt x="1113" y="597"/>
                    <a:pt x="1117" y="594"/>
                  </a:cubicBezTo>
                  <a:cubicBezTo>
                    <a:pt x="1120" y="592"/>
                    <a:pt x="1122" y="589"/>
                    <a:pt x="1124" y="586"/>
                  </a:cubicBezTo>
                  <a:cubicBezTo>
                    <a:pt x="1126" y="580"/>
                    <a:pt x="1123" y="575"/>
                    <a:pt x="1117" y="577"/>
                  </a:cubicBezTo>
                  <a:cubicBezTo>
                    <a:pt x="1113" y="577"/>
                    <a:pt x="1110" y="579"/>
                    <a:pt x="1107" y="580"/>
                  </a:cubicBezTo>
                  <a:cubicBezTo>
                    <a:pt x="1088" y="587"/>
                    <a:pt x="1069" y="595"/>
                    <a:pt x="1050" y="603"/>
                  </a:cubicBezTo>
                  <a:cubicBezTo>
                    <a:pt x="1006" y="619"/>
                    <a:pt x="961" y="634"/>
                    <a:pt x="916" y="645"/>
                  </a:cubicBezTo>
                  <a:cubicBezTo>
                    <a:pt x="886" y="653"/>
                    <a:pt x="856" y="659"/>
                    <a:pt x="826" y="664"/>
                  </a:cubicBezTo>
                  <a:cubicBezTo>
                    <a:pt x="808" y="666"/>
                    <a:pt x="791" y="669"/>
                    <a:pt x="773" y="671"/>
                  </a:cubicBezTo>
                  <a:cubicBezTo>
                    <a:pt x="756" y="673"/>
                    <a:pt x="738" y="674"/>
                    <a:pt x="721" y="675"/>
                  </a:cubicBezTo>
                  <a:cubicBezTo>
                    <a:pt x="697" y="677"/>
                    <a:pt x="673" y="677"/>
                    <a:pt x="649" y="677"/>
                  </a:cubicBezTo>
                  <a:cubicBezTo>
                    <a:pt x="628" y="677"/>
                    <a:pt x="607" y="677"/>
                    <a:pt x="586" y="676"/>
                  </a:cubicBezTo>
                  <a:cubicBezTo>
                    <a:pt x="574" y="676"/>
                    <a:pt x="563" y="675"/>
                    <a:pt x="551" y="674"/>
                  </a:cubicBezTo>
                  <a:cubicBezTo>
                    <a:pt x="531" y="672"/>
                    <a:pt x="512" y="671"/>
                    <a:pt x="492" y="668"/>
                  </a:cubicBezTo>
                  <a:cubicBezTo>
                    <a:pt x="474" y="666"/>
                    <a:pt x="456" y="664"/>
                    <a:pt x="438" y="661"/>
                  </a:cubicBezTo>
                  <a:cubicBezTo>
                    <a:pt x="411" y="657"/>
                    <a:pt x="384" y="652"/>
                    <a:pt x="358" y="648"/>
                  </a:cubicBezTo>
                  <a:cubicBezTo>
                    <a:pt x="326" y="642"/>
                    <a:pt x="295" y="635"/>
                    <a:pt x="263" y="628"/>
                  </a:cubicBezTo>
                  <a:cubicBezTo>
                    <a:pt x="220" y="618"/>
                    <a:pt x="176" y="606"/>
                    <a:pt x="133" y="593"/>
                  </a:cubicBezTo>
                  <a:cubicBezTo>
                    <a:pt x="129" y="592"/>
                    <a:pt x="126" y="591"/>
                    <a:pt x="123" y="590"/>
                  </a:cubicBezTo>
                  <a:close/>
                  <a:moveTo>
                    <a:pt x="141" y="541"/>
                  </a:moveTo>
                  <a:cubicBezTo>
                    <a:pt x="141" y="541"/>
                    <a:pt x="140" y="541"/>
                    <a:pt x="139" y="541"/>
                  </a:cubicBezTo>
                  <a:cubicBezTo>
                    <a:pt x="140" y="542"/>
                    <a:pt x="141" y="541"/>
                    <a:pt x="142" y="541"/>
                  </a:cubicBezTo>
                  <a:cubicBezTo>
                    <a:pt x="142" y="542"/>
                    <a:pt x="142" y="543"/>
                    <a:pt x="142" y="543"/>
                  </a:cubicBezTo>
                  <a:cubicBezTo>
                    <a:pt x="144" y="545"/>
                    <a:pt x="146" y="545"/>
                    <a:pt x="148" y="546"/>
                  </a:cubicBezTo>
                  <a:cubicBezTo>
                    <a:pt x="186" y="565"/>
                    <a:pt x="226" y="581"/>
                    <a:pt x="267" y="594"/>
                  </a:cubicBezTo>
                  <a:cubicBezTo>
                    <a:pt x="305" y="606"/>
                    <a:pt x="342" y="616"/>
                    <a:pt x="381" y="624"/>
                  </a:cubicBezTo>
                  <a:cubicBezTo>
                    <a:pt x="405" y="630"/>
                    <a:pt x="430" y="635"/>
                    <a:pt x="455" y="639"/>
                  </a:cubicBezTo>
                  <a:cubicBezTo>
                    <a:pt x="470" y="641"/>
                    <a:pt x="484" y="643"/>
                    <a:pt x="499" y="645"/>
                  </a:cubicBezTo>
                  <a:cubicBezTo>
                    <a:pt x="513" y="647"/>
                    <a:pt x="527" y="648"/>
                    <a:pt x="541" y="649"/>
                  </a:cubicBezTo>
                  <a:cubicBezTo>
                    <a:pt x="553" y="650"/>
                    <a:pt x="565" y="651"/>
                    <a:pt x="577" y="651"/>
                  </a:cubicBezTo>
                  <a:cubicBezTo>
                    <a:pt x="603" y="652"/>
                    <a:pt x="629" y="654"/>
                    <a:pt x="655" y="654"/>
                  </a:cubicBezTo>
                  <a:cubicBezTo>
                    <a:pt x="675" y="654"/>
                    <a:pt x="695" y="653"/>
                    <a:pt x="715" y="653"/>
                  </a:cubicBezTo>
                  <a:cubicBezTo>
                    <a:pt x="747" y="652"/>
                    <a:pt x="779" y="650"/>
                    <a:pt x="811" y="647"/>
                  </a:cubicBezTo>
                  <a:cubicBezTo>
                    <a:pt x="832" y="644"/>
                    <a:pt x="853" y="641"/>
                    <a:pt x="874" y="636"/>
                  </a:cubicBezTo>
                  <a:cubicBezTo>
                    <a:pt x="912" y="628"/>
                    <a:pt x="950" y="618"/>
                    <a:pt x="987" y="607"/>
                  </a:cubicBezTo>
                  <a:cubicBezTo>
                    <a:pt x="1021" y="596"/>
                    <a:pt x="1055" y="584"/>
                    <a:pt x="1087" y="568"/>
                  </a:cubicBezTo>
                  <a:cubicBezTo>
                    <a:pt x="1089" y="567"/>
                    <a:pt x="1092" y="565"/>
                    <a:pt x="1094" y="564"/>
                  </a:cubicBezTo>
                  <a:cubicBezTo>
                    <a:pt x="1094" y="563"/>
                    <a:pt x="1094" y="562"/>
                    <a:pt x="1094" y="562"/>
                  </a:cubicBezTo>
                  <a:cubicBezTo>
                    <a:pt x="1096" y="533"/>
                    <a:pt x="1098" y="504"/>
                    <a:pt x="1099" y="475"/>
                  </a:cubicBezTo>
                  <a:cubicBezTo>
                    <a:pt x="1100" y="465"/>
                    <a:pt x="1101" y="455"/>
                    <a:pt x="1101" y="444"/>
                  </a:cubicBezTo>
                  <a:cubicBezTo>
                    <a:pt x="1103" y="424"/>
                    <a:pt x="1104" y="404"/>
                    <a:pt x="1105" y="384"/>
                  </a:cubicBezTo>
                  <a:cubicBezTo>
                    <a:pt x="1105" y="382"/>
                    <a:pt x="1105" y="381"/>
                    <a:pt x="1105" y="379"/>
                  </a:cubicBezTo>
                  <a:cubicBezTo>
                    <a:pt x="1103" y="379"/>
                    <a:pt x="1102" y="380"/>
                    <a:pt x="1100" y="380"/>
                  </a:cubicBezTo>
                  <a:cubicBezTo>
                    <a:pt x="1077" y="386"/>
                    <a:pt x="1053" y="392"/>
                    <a:pt x="1029" y="397"/>
                  </a:cubicBezTo>
                  <a:cubicBezTo>
                    <a:pt x="1003" y="402"/>
                    <a:pt x="978" y="406"/>
                    <a:pt x="952" y="410"/>
                  </a:cubicBezTo>
                  <a:cubicBezTo>
                    <a:pt x="937" y="413"/>
                    <a:pt x="921" y="415"/>
                    <a:pt x="906" y="417"/>
                  </a:cubicBezTo>
                  <a:cubicBezTo>
                    <a:pt x="887" y="420"/>
                    <a:pt x="868" y="422"/>
                    <a:pt x="849" y="424"/>
                  </a:cubicBezTo>
                  <a:cubicBezTo>
                    <a:pt x="831" y="426"/>
                    <a:pt x="813" y="428"/>
                    <a:pt x="794" y="430"/>
                  </a:cubicBezTo>
                  <a:cubicBezTo>
                    <a:pt x="777" y="431"/>
                    <a:pt x="760" y="433"/>
                    <a:pt x="743" y="434"/>
                  </a:cubicBezTo>
                  <a:cubicBezTo>
                    <a:pt x="720" y="435"/>
                    <a:pt x="697" y="436"/>
                    <a:pt x="674" y="437"/>
                  </a:cubicBezTo>
                  <a:cubicBezTo>
                    <a:pt x="643" y="437"/>
                    <a:pt x="612" y="437"/>
                    <a:pt x="581" y="437"/>
                  </a:cubicBezTo>
                  <a:cubicBezTo>
                    <a:pt x="563" y="437"/>
                    <a:pt x="545" y="436"/>
                    <a:pt x="527" y="436"/>
                  </a:cubicBezTo>
                  <a:cubicBezTo>
                    <a:pt x="525" y="436"/>
                    <a:pt x="523" y="435"/>
                    <a:pt x="520" y="437"/>
                  </a:cubicBezTo>
                  <a:cubicBezTo>
                    <a:pt x="520" y="440"/>
                    <a:pt x="520" y="442"/>
                    <a:pt x="520" y="445"/>
                  </a:cubicBezTo>
                  <a:cubicBezTo>
                    <a:pt x="520" y="450"/>
                    <a:pt x="520" y="456"/>
                    <a:pt x="519" y="461"/>
                  </a:cubicBezTo>
                  <a:cubicBezTo>
                    <a:pt x="519" y="463"/>
                    <a:pt x="518" y="464"/>
                    <a:pt x="518" y="466"/>
                  </a:cubicBezTo>
                  <a:cubicBezTo>
                    <a:pt x="494" y="462"/>
                    <a:pt x="475" y="452"/>
                    <a:pt x="463" y="431"/>
                  </a:cubicBezTo>
                  <a:cubicBezTo>
                    <a:pt x="460" y="431"/>
                    <a:pt x="457" y="431"/>
                    <a:pt x="454" y="431"/>
                  </a:cubicBezTo>
                  <a:cubicBezTo>
                    <a:pt x="442" y="430"/>
                    <a:pt x="429" y="430"/>
                    <a:pt x="417" y="429"/>
                  </a:cubicBezTo>
                  <a:cubicBezTo>
                    <a:pt x="397" y="427"/>
                    <a:pt x="377" y="425"/>
                    <a:pt x="358" y="423"/>
                  </a:cubicBezTo>
                  <a:cubicBezTo>
                    <a:pt x="339" y="421"/>
                    <a:pt x="320" y="419"/>
                    <a:pt x="301" y="416"/>
                  </a:cubicBezTo>
                  <a:cubicBezTo>
                    <a:pt x="277" y="413"/>
                    <a:pt x="253" y="408"/>
                    <a:pt x="229" y="404"/>
                  </a:cubicBezTo>
                  <a:cubicBezTo>
                    <a:pt x="196" y="398"/>
                    <a:pt x="163" y="391"/>
                    <a:pt x="131" y="382"/>
                  </a:cubicBezTo>
                  <a:cubicBezTo>
                    <a:pt x="110" y="377"/>
                    <a:pt x="89" y="370"/>
                    <a:pt x="68" y="364"/>
                  </a:cubicBezTo>
                  <a:cubicBezTo>
                    <a:pt x="67" y="364"/>
                    <a:pt x="65" y="363"/>
                    <a:pt x="62" y="363"/>
                  </a:cubicBezTo>
                  <a:cubicBezTo>
                    <a:pt x="63" y="390"/>
                    <a:pt x="65" y="416"/>
                    <a:pt x="66" y="442"/>
                  </a:cubicBezTo>
                  <a:cubicBezTo>
                    <a:pt x="68" y="443"/>
                    <a:pt x="69" y="444"/>
                    <a:pt x="70" y="445"/>
                  </a:cubicBezTo>
                  <a:cubicBezTo>
                    <a:pt x="81" y="453"/>
                    <a:pt x="91" y="461"/>
                    <a:pt x="102" y="468"/>
                  </a:cubicBezTo>
                  <a:cubicBezTo>
                    <a:pt x="132" y="490"/>
                    <a:pt x="164" y="506"/>
                    <a:pt x="198" y="521"/>
                  </a:cubicBezTo>
                  <a:cubicBezTo>
                    <a:pt x="246" y="543"/>
                    <a:pt x="296" y="560"/>
                    <a:pt x="346" y="575"/>
                  </a:cubicBezTo>
                  <a:cubicBezTo>
                    <a:pt x="383" y="586"/>
                    <a:pt x="420" y="595"/>
                    <a:pt x="457" y="602"/>
                  </a:cubicBezTo>
                  <a:cubicBezTo>
                    <a:pt x="481" y="607"/>
                    <a:pt x="504" y="611"/>
                    <a:pt x="528" y="613"/>
                  </a:cubicBezTo>
                  <a:cubicBezTo>
                    <a:pt x="547" y="616"/>
                    <a:pt x="567" y="618"/>
                    <a:pt x="586" y="620"/>
                  </a:cubicBezTo>
                  <a:cubicBezTo>
                    <a:pt x="592" y="620"/>
                    <a:pt x="598" y="621"/>
                    <a:pt x="606" y="622"/>
                  </a:cubicBezTo>
                  <a:cubicBezTo>
                    <a:pt x="603" y="623"/>
                    <a:pt x="602" y="623"/>
                    <a:pt x="600" y="623"/>
                  </a:cubicBezTo>
                  <a:cubicBezTo>
                    <a:pt x="596" y="624"/>
                    <a:pt x="591" y="624"/>
                    <a:pt x="587" y="624"/>
                  </a:cubicBezTo>
                  <a:cubicBezTo>
                    <a:pt x="551" y="625"/>
                    <a:pt x="516" y="623"/>
                    <a:pt x="480" y="620"/>
                  </a:cubicBezTo>
                  <a:cubicBezTo>
                    <a:pt x="458" y="617"/>
                    <a:pt x="435" y="615"/>
                    <a:pt x="413" y="612"/>
                  </a:cubicBezTo>
                  <a:cubicBezTo>
                    <a:pt x="385" y="608"/>
                    <a:pt x="358" y="603"/>
                    <a:pt x="331" y="597"/>
                  </a:cubicBezTo>
                  <a:cubicBezTo>
                    <a:pt x="269" y="584"/>
                    <a:pt x="208" y="566"/>
                    <a:pt x="149" y="544"/>
                  </a:cubicBezTo>
                  <a:cubicBezTo>
                    <a:pt x="146" y="543"/>
                    <a:pt x="144" y="542"/>
                    <a:pt x="141" y="541"/>
                  </a:cubicBezTo>
                  <a:close/>
                  <a:moveTo>
                    <a:pt x="1629" y="1427"/>
                  </a:moveTo>
                  <a:cubicBezTo>
                    <a:pt x="1629" y="1405"/>
                    <a:pt x="1628" y="1380"/>
                    <a:pt x="1625" y="1354"/>
                  </a:cubicBezTo>
                  <a:cubicBezTo>
                    <a:pt x="1622" y="1329"/>
                    <a:pt x="1618" y="1303"/>
                    <a:pt x="1613" y="1277"/>
                  </a:cubicBezTo>
                  <a:cubicBezTo>
                    <a:pt x="1604" y="1231"/>
                    <a:pt x="1591" y="1185"/>
                    <a:pt x="1575" y="1140"/>
                  </a:cubicBezTo>
                  <a:cubicBezTo>
                    <a:pt x="1555" y="1083"/>
                    <a:pt x="1529" y="1029"/>
                    <a:pt x="1495" y="978"/>
                  </a:cubicBezTo>
                  <a:cubicBezTo>
                    <a:pt x="1468" y="938"/>
                    <a:pt x="1435" y="901"/>
                    <a:pt x="1398" y="868"/>
                  </a:cubicBezTo>
                  <a:cubicBezTo>
                    <a:pt x="1364" y="839"/>
                    <a:pt x="1325" y="820"/>
                    <a:pt x="1280" y="815"/>
                  </a:cubicBezTo>
                  <a:cubicBezTo>
                    <a:pt x="1258" y="812"/>
                    <a:pt x="1237" y="813"/>
                    <a:pt x="1216" y="819"/>
                  </a:cubicBezTo>
                  <a:cubicBezTo>
                    <a:pt x="1178" y="830"/>
                    <a:pt x="1146" y="851"/>
                    <a:pt x="1122" y="882"/>
                  </a:cubicBezTo>
                  <a:cubicBezTo>
                    <a:pt x="1092" y="917"/>
                    <a:pt x="1072" y="958"/>
                    <a:pt x="1058" y="1002"/>
                  </a:cubicBezTo>
                  <a:cubicBezTo>
                    <a:pt x="1042" y="1052"/>
                    <a:pt x="1035" y="1104"/>
                    <a:pt x="1033" y="1156"/>
                  </a:cubicBezTo>
                  <a:cubicBezTo>
                    <a:pt x="1032" y="1189"/>
                    <a:pt x="1033" y="1221"/>
                    <a:pt x="1037" y="1253"/>
                  </a:cubicBezTo>
                  <a:cubicBezTo>
                    <a:pt x="1040" y="1277"/>
                    <a:pt x="1044" y="1302"/>
                    <a:pt x="1049" y="1326"/>
                  </a:cubicBezTo>
                  <a:cubicBezTo>
                    <a:pt x="1061" y="1383"/>
                    <a:pt x="1080" y="1438"/>
                    <a:pt x="1104" y="1491"/>
                  </a:cubicBezTo>
                  <a:cubicBezTo>
                    <a:pt x="1128" y="1544"/>
                    <a:pt x="1156" y="1595"/>
                    <a:pt x="1191" y="1643"/>
                  </a:cubicBezTo>
                  <a:cubicBezTo>
                    <a:pt x="1214" y="1675"/>
                    <a:pt x="1240" y="1705"/>
                    <a:pt x="1272" y="1730"/>
                  </a:cubicBezTo>
                  <a:cubicBezTo>
                    <a:pt x="1295" y="1748"/>
                    <a:pt x="1320" y="1765"/>
                    <a:pt x="1347" y="1778"/>
                  </a:cubicBezTo>
                  <a:cubicBezTo>
                    <a:pt x="1372" y="1790"/>
                    <a:pt x="1398" y="1798"/>
                    <a:pt x="1426" y="1800"/>
                  </a:cubicBezTo>
                  <a:cubicBezTo>
                    <a:pt x="1442" y="1801"/>
                    <a:pt x="1458" y="1799"/>
                    <a:pt x="1474" y="1794"/>
                  </a:cubicBezTo>
                  <a:cubicBezTo>
                    <a:pt x="1494" y="1786"/>
                    <a:pt x="1511" y="1774"/>
                    <a:pt x="1527" y="1760"/>
                  </a:cubicBezTo>
                  <a:cubicBezTo>
                    <a:pt x="1547" y="1741"/>
                    <a:pt x="1563" y="1719"/>
                    <a:pt x="1575" y="1695"/>
                  </a:cubicBezTo>
                  <a:cubicBezTo>
                    <a:pt x="1588" y="1670"/>
                    <a:pt x="1597" y="1645"/>
                    <a:pt x="1604" y="1618"/>
                  </a:cubicBezTo>
                  <a:cubicBezTo>
                    <a:pt x="1614" y="1582"/>
                    <a:pt x="1621" y="1544"/>
                    <a:pt x="1625" y="1507"/>
                  </a:cubicBezTo>
                  <a:cubicBezTo>
                    <a:pt x="1628" y="1482"/>
                    <a:pt x="1629" y="1456"/>
                    <a:pt x="1629" y="1427"/>
                  </a:cubicBezTo>
                  <a:close/>
                  <a:moveTo>
                    <a:pt x="120" y="627"/>
                  </a:moveTo>
                  <a:cubicBezTo>
                    <a:pt x="120" y="631"/>
                    <a:pt x="120" y="633"/>
                    <a:pt x="120" y="635"/>
                  </a:cubicBezTo>
                  <a:cubicBezTo>
                    <a:pt x="122" y="661"/>
                    <a:pt x="124" y="686"/>
                    <a:pt x="126" y="712"/>
                  </a:cubicBezTo>
                  <a:cubicBezTo>
                    <a:pt x="127" y="732"/>
                    <a:pt x="128" y="752"/>
                    <a:pt x="130" y="771"/>
                  </a:cubicBezTo>
                  <a:cubicBezTo>
                    <a:pt x="132" y="800"/>
                    <a:pt x="134" y="829"/>
                    <a:pt x="135" y="858"/>
                  </a:cubicBezTo>
                  <a:cubicBezTo>
                    <a:pt x="137" y="882"/>
                    <a:pt x="138" y="905"/>
                    <a:pt x="139" y="929"/>
                  </a:cubicBezTo>
                  <a:cubicBezTo>
                    <a:pt x="140" y="940"/>
                    <a:pt x="140" y="951"/>
                    <a:pt x="141" y="962"/>
                  </a:cubicBezTo>
                  <a:cubicBezTo>
                    <a:pt x="142" y="988"/>
                    <a:pt x="144" y="1013"/>
                    <a:pt x="145" y="1038"/>
                  </a:cubicBezTo>
                  <a:cubicBezTo>
                    <a:pt x="146" y="1068"/>
                    <a:pt x="147" y="1097"/>
                    <a:pt x="149" y="1127"/>
                  </a:cubicBezTo>
                  <a:cubicBezTo>
                    <a:pt x="150" y="1163"/>
                    <a:pt x="152" y="1200"/>
                    <a:pt x="153" y="1236"/>
                  </a:cubicBezTo>
                  <a:cubicBezTo>
                    <a:pt x="155" y="1281"/>
                    <a:pt x="156" y="1326"/>
                    <a:pt x="158" y="1371"/>
                  </a:cubicBezTo>
                  <a:cubicBezTo>
                    <a:pt x="159" y="1398"/>
                    <a:pt x="160" y="1424"/>
                    <a:pt x="161" y="1451"/>
                  </a:cubicBezTo>
                  <a:cubicBezTo>
                    <a:pt x="162" y="1496"/>
                    <a:pt x="163" y="1540"/>
                    <a:pt x="167" y="1584"/>
                  </a:cubicBezTo>
                  <a:cubicBezTo>
                    <a:pt x="169" y="1599"/>
                    <a:pt x="170" y="1614"/>
                    <a:pt x="174" y="1628"/>
                  </a:cubicBezTo>
                  <a:cubicBezTo>
                    <a:pt x="178" y="1648"/>
                    <a:pt x="186" y="1666"/>
                    <a:pt x="198" y="1682"/>
                  </a:cubicBezTo>
                  <a:cubicBezTo>
                    <a:pt x="206" y="1692"/>
                    <a:pt x="215" y="1701"/>
                    <a:pt x="225" y="1709"/>
                  </a:cubicBezTo>
                  <a:cubicBezTo>
                    <a:pt x="253" y="1731"/>
                    <a:pt x="283" y="1748"/>
                    <a:pt x="315" y="1763"/>
                  </a:cubicBezTo>
                  <a:cubicBezTo>
                    <a:pt x="381" y="1793"/>
                    <a:pt x="450" y="1808"/>
                    <a:pt x="522" y="1814"/>
                  </a:cubicBezTo>
                  <a:cubicBezTo>
                    <a:pt x="538" y="1815"/>
                    <a:pt x="554" y="1815"/>
                    <a:pt x="570" y="1815"/>
                  </a:cubicBezTo>
                  <a:cubicBezTo>
                    <a:pt x="599" y="1816"/>
                    <a:pt x="629" y="1814"/>
                    <a:pt x="658" y="1810"/>
                  </a:cubicBezTo>
                  <a:cubicBezTo>
                    <a:pt x="676" y="1808"/>
                    <a:pt x="694" y="1805"/>
                    <a:pt x="712" y="1801"/>
                  </a:cubicBezTo>
                  <a:cubicBezTo>
                    <a:pt x="756" y="1793"/>
                    <a:pt x="799" y="1780"/>
                    <a:pt x="840" y="1764"/>
                  </a:cubicBezTo>
                  <a:cubicBezTo>
                    <a:pt x="885" y="1746"/>
                    <a:pt x="926" y="1724"/>
                    <a:pt x="963" y="1695"/>
                  </a:cubicBezTo>
                  <a:cubicBezTo>
                    <a:pt x="965" y="1693"/>
                    <a:pt x="966" y="1692"/>
                    <a:pt x="968" y="1690"/>
                  </a:cubicBezTo>
                  <a:cubicBezTo>
                    <a:pt x="967" y="1689"/>
                    <a:pt x="965" y="1687"/>
                    <a:pt x="964" y="1686"/>
                  </a:cubicBezTo>
                  <a:cubicBezTo>
                    <a:pt x="959" y="1681"/>
                    <a:pt x="954" y="1676"/>
                    <a:pt x="950" y="1672"/>
                  </a:cubicBezTo>
                  <a:cubicBezTo>
                    <a:pt x="925" y="1647"/>
                    <a:pt x="913" y="1616"/>
                    <a:pt x="909" y="1582"/>
                  </a:cubicBezTo>
                  <a:cubicBezTo>
                    <a:pt x="908" y="1565"/>
                    <a:pt x="907" y="1548"/>
                    <a:pt x="907" y="1531"/>
                  </a:cubicBezTo>
                  <a:cubicBezTo>
                    <a:pt x="906" y="1486"/>
                    <a:pt x="906" y="1440"/>
                    <a:pt x="907" y="1394"/>
                  </a:cubicBezTo>
                  <a:cubicBezTo>
                    <a:pt x="907" y="1364"/>
                    <a:pt x="908" y="1333"/>
                    <a:pt x="909" y="1303"/>
                  </a:cubicBezTo>
                  <a:cubicBezTo>
                    <a:pt x="909" y="1290"/>
                    <a:pt x="910" y="1277"/>
                    <a:pt x="910" y="1263"/>
                  </a:cubicBezTo>
                  <a:cubicBezTo>
                    <a:pt x="910" y="1100"/>
                    <a:pt x="910" y="937"/>
                    <a:pt x="910" y="773"/>
                  </a:cubicBezTo>
                  <a:cubicBezTo>
                    <a:pt x="910" y="770"/>
                    <a:pt x="910" y="767"/>
                    <a:pt x="910" y="764"/>
                  </a:cubicBezTo>
                  <a:cubicBezTo>
                    <a:pt x="910" y="760"/>
                    <a:pt x="911" y="755"/>
                    <a:pt x="912" y="750"/>
                  </a:cubicBezTo>
                  <a:cubicBezTo>
                    <a:pt x="917" y="725"/>
                    <a:pt x="940" y="707"/>
                    <a:pt x="966" y="707"/>
                  </a:cubicBezTo>
                  <a:cubicBezTo>
                    <a:pt x="992" y="707"/>
                    <a:pt x="1015" y="725"/>
                    <a:pt x="1020" y="751"/>
                  </a:cubicBezTo>
                  <a:cubicBezTo>
                    <a:pt x="1021" y="756"/>
                    <a:pt x="1022" y="760"/>
                    <a:pt x="1022" y="765"/>
                  </a:cubicBezTo>
                  <a:cubicBezTo>
                    <a:pt x="1022" y="798"/>
                    <a:pt x="1022" y="830"/>
                    <a:pt x="1022" y="863"/>
                  </a:cubicBezTo>
                  <a:cubicBezTo>
                    <a:pt x="1022" y="865"/>
                    <a:pt x="1021" y="868"/>
                    <a:pt x="1022" y="870"/>
                  </a:cubicBezTo>
                  <a:cubicBezTo>
                    <a:pt x="1026" y="869"/>
                    <a:pt x="1028" y="866"/>
                    <a:pt x="1030" y="864"/>
                  </a:cubicBezTo>
                  <a:cubicBezTo>
                    <a:pt x="1033" y="863"/>
                    <a:pt x="1035" y="860"/>
                    <a:pt x="1038" y="859"/>
                  </a:cubicBezTo>
                  <a:cubicBezTo>
                    <a:pt x="1040" y="857"/>
                    <a:pt x="1043" y="855"/>
                    <a:pt x="1045" y="853"/>
                  </a:cubicBezTo>
                  <a:cubicBezTo>
                    <a:pt x="1045" y="850"/>
                    <a:pt x="1045" y="847"/>
                    <a:pt x="1045" y="844"/>
                  </a:cubicBezTo>
                  <a:cubicBezTo>
                    <a:pt x="1045" y="809"/>
                    <a:pt x="1045" y="773"/>
                    <a:pt x="1045" y="738"/>
                  </a:cubicBezTo>
                  <a:cubicBezTo>
                    <a:pt x="1045" y="733"/>
                    <a:pt x="1045" y="728"/>
                    <a:pt x="1046" y="723"/>
                  </a:cubicBezTo>
                  <a:cubicBezTo>
                    <a:pt x="1051" y="700"/>
                    <a:pt x="1065" y="686"/>
                    <a:pt x="1087" y="678"/>
                  </a:cubicBezTo>
                  <a:cubicBezTo>
                    <a:pt x="1089" y="678"/>
                    <a:pt x="1091" y="677"/>
                    <a:pt x="1093" y="676"/>
                  </a:cubicBezTo>
                  <a:cubicBezTo>
                    <a:pt x="1094" y="665"/>
                    <a:pt x="1095" y="653"/>
                    <a:pt x="1095" y="642"/>
                  </a:cubicBezTo>
                  <a:cubicBezTo>
                    <a:pt x="1096" y="640"/>
                    <a:pt x="1096" y="637"/>
                    <a:pt x="1096" y="635"/>
                  </a:cubicBezTo>
                  <a:cubicBezTo>
                    <a:pt x="1096" y="635"/>
                    <a:pt x="1096" y="635"/>
                    <a:pt x="1095" y="635"/>
                  </a:cubicBezTo>
                  <a:cubicBezTo>
                    <a:pt x="1095" y="634"/>
                    <a:pt x="1095" y="634"/>
                    <a:pt x="1095" y="634"/>
                  </a:cubicBezTo>
                  <a:cubicBezTo>
                    <a:pt x="1094" y="634"/>
                    <a:pt x="1094" y="634"/>
                    <a:pt x="1093" y="634"/>
                  </a:cubicBezTo>
                  <a:cubicBezTo>
                    <a:pt x="1091" y="635"/>
                    <a:pt x="1089" y="636"/>
                    <a:pt x="1087" y="637"/>
                  </a:cubicBezTo>
                  <a:cubicBezTo>
                    <a:pt x="1066" y="648"/>
                    <a:pt x="1045" y="657"/>
                    <a:pt x="1023" y="665"/>
                  </a:cubicBezTo>
                  <a:cubicBezTo>
                    <a:pt x="967" y="686"/>
                    <a:pt x="909" y="700"/>
                    <a:pt x="850" y="711"/>
                  </a:cubicBezTo>
                  <a:cubicBezTo>
                    <a:pt x="825" y="716"/>
                    <a:pt x="800" y="720"/>
                    <a:pt x="775" y="722"/>
                  </a:cubicBezTo>
                  <a:cubicBezTo>
                    <a:pt x="756" y="724"/>
                    <a:pt x="737" y="727"/>
                    <a:pt x="718" y="728"/>
                  </a:cubicBezTo>
                  <a:cubicBezTo>
                    <a:pt x="699" y="729"/>
                    <a:pt x="679" y="730"/>
                    <a:pt x="660" y="730"/>
                  </a:cubicBezTo>
                  <a:cubicBezTo>
                    <a:pt x="625" y="731"/>
                    <a:pt x="590" y="730"/>
                    <a:pt x="554" y="728"/>
                  </a:cubicBezTo>
                  <a:cubicBezTo>
                    <a:pt x="529" y="727"/>
                    <a:pt x="504" y="724"/>
                    <a:pt x="480" y="721"/>
                  </a:cubicBezTo>
                  <a:cubicBezTo>
                    <a:pt x="456" y="717"/>
                    <a:pt x="433" y="714"/>
                    <a:pt x="410" y="711"/>
                  </a:cubicBezTo>
                  <a:cubicBezTo>
                    <a:pt x="382" y="706"/>
                    <a:pt x="353" y="700"/>
                    <a:pt x="325" y="693"/>
                  </a:cubicBezTo>
                  <a:cubicBezTo>
                    <a:pt x="288" y="685"/>
                    <a:pt x="252" y="675"/>
                    <a:pt x="216" y="663"/>
                  </a:cubicBezTo>
                  <a:cubicBezTo>
                    <a:pt x="187" y="653"/>
                    <a:pt x="158" y="642"/>
                    <a:pt x="130" y="631"/>
                  </a:cubicBezTo>
                  <a:cubicBezTo>
                    <a:pt x="127" y="630"/>
                    <a:pt x="124" y="629"/>
                    <a:pt x="120" y="627"/>
                  </a:cubicBezTo>
                  <a:close/>
                  <a:moveTo>
                    <a:pt x="1393" y="1822"/>
                  </a:moveTo>
                  <a:cubicBezTo>
                    <a:pt x="1393" y="1821"/>
                    <a:pt x="1393" y="1821"/>
                    <a:pt x="1393" y="1820"/>
                  </a:cubicBezTo>
                  <a:cubicBezTo>
                    <a:pt x="1392" y="1820"/>
                    <a:pt x="1391" y="1819"/>
                    <a:pt x="1389" y="1818"/>
                  </a:cubicBezTo>
                  <a:cubicBezTo>
                    <a:pt x="1385" y="1817"/>
                    <a:pt x="1381" y="1816"/>
                    <a:pt x="1377" y="1815"/>
                  </a:cubicBezTo>
                  <a:cubicBezTo>
                    <a:pt x="1334" y="1804"/>
                    <a:pt x="1296" y="1784"/>
                    <a:pt x="1261" y="1757"/>
                  </a:cubicBezTo>
                  <a:cubicBezTo>
                    <a:pt x="1227" y="1731"/>
                    <a:pt x="1197" y="1700"/>
                    <a:pt x="1170" y="1666"/>
                  </a:cubicBezTo>
                  <a:cubicBezTo>
                    <a:pt x="1146" y="1636"/>
                    <a:pt x="1125" y="1603"/>
                    <a:pt x="1106" y="1569"/>
                  </a:cubicBezTo>
                  <a:cubicBezTo>
                    <a:pt x="1084" y="1528"/>
                    <a:pt x="1064" y="1487"/>
                    <a:pt x="1049" y="1444"/>
                  </a:cubicBezTo>
                  <a:cubicBezTo>
                    <a:pt x="1029" y="1389"/>
                    <a:pt x="1016" y="1332"/>
                    <a:pt x="1009" y="1274"/>
                  </a:cubicBezTo>
                  <a:cubicBezTo>
                    <a:pt x="1005" y="1246"/>
                    <a:pt x="1003" y="1218"/>
                    <a:pt x="1003" y="1190"/>
                  </a:cubicBezTo>
                  <a:cubicBezTo>
                    <a:pt x="1004" y="1161"/>
                    <a:pt x="1005" y="1132"/>
                    <a:pt x="1009" y="1103"/>
                  </a:cubicBezTo>
                  <a:cubicBezTo>
                    <a:pt x="1012" y="1076"/>
                    <a:pt x="1017" y="1050"/>
                    <a:pt x="1023" y="1023"/>
                  </a:cubicBezTo>
                  <a:cubicBezTo>
                    <a:pt x="1036" y="971"/>
                    <a:pt x="1058" y="923"/>
                    <a:pt x="1090" y="879"/>
                  </a:cubicBezTo>
                  <a:cubicBezTo>
                    <a:pt x="1095" y="872"/>
                    <a:pt x="1101" y="864"/>
                    <a:pt x="1106" y="857"/>
                  </a:cubicBezTo>
                  <a:cubicBezTo>
                    <a:pt x="1107" y="856"/>
                    <a:pt x="1108" y="855"/>
                    <a:pt x="1107" y="854"/>
                  </a:cubicBezTo>
                  <a:cubicBezTo>
                    <a:pt x="1106" y="854"/>
                    <a:pt x="1106" y="854"/>
                    <a:pt x="1105" y="854"/>
                  </a:cubicBezTo>
                  <a:cubicBezTo>
                    <a:pt x="1093" y="860"/>
                    <a:pt x="1081" y="866"/>
                    <a:pt x="1069" y="873"/>
                  </a:cubicBezTo>
                  <a:cubicBezTo>
                    <a:pt x="1055" y="882"/>
                    <a:pt x="1042" y="894"/>
                    <a:pt x="1031" y="907"/>
                  </a:cubicBezTo>
                  <a:cubicBezTo>
                    <a:pt x="1017" y="925"/>
                    <a:pt x="1005" y="946"/>
                    <a:pt x="995" y="967"/>
                  </a:cubicBezTo>
                  <a:cubicBezTo>
                    <a:pt x="968" y="1024"/>
                    <a:pt x="952" y="1084"/>
                    <a:pt x="944" y="1146"/>
                  </a:cubicBezTo>
                  <a:cubicBezTo>
                    <a:pt x="941" y="1171"/>
                    <a:pt x="940" y="1196"/>
                    <a:pt x="940" y="1221"/>
                  </a:cubicBezTo>
                  <a:cubicBezTo>
                    <a:pt x="939" y="1246"/>
                    <a:pt x="941" y="1272"/>
                    <a:pt x="942" y="1298"/>
                  </a:cubicBezTo>
                  <a:cubicBezTo>
                    <a:pt x="944" y="1328"/>
                    <a:pt x="947" y="1358"/>
                    <a:pt x="952" y="1387"/>
                  </a:cubicBezTo>
                  <a:cubicBezTo>
                    <a:pt x="958" y="1427"/>
                    <a:pt x="968" y="1465"/>
                    <a:pt x="983" y="1502"/>
                  </a:cubicBezTo>
                  <a:cubicBezTo>
                    <a:pt x="1002" y="1550"/>
                    <a:pt x="1026" y="1595"/>
                    <a:pt x="1053" y="1639"/>
                  </a:cubicBezTo>
                  <a:cubicBezTo>
                    <a:pt x="1074" y="1672"/>
                    <a:pt x="1096" y="1703"/>
                    <a:pt x="1122" y="1733"/>
                  </a:cubicBezTo>
                  <a:cubicBezTo>
                    <a:pt x="1154" y="1768"/>
                    <a:pt x="1191" y="1798"/>
                    <a:pt x="1233" y="1822"/>
                  </a:cubicBezTo>
                  <a:cubicBezTo>
                    <a:pt x="1241" y="1827"/>
                    <a:pt x="1250" y="1831"/>
                    <a:pt x="1258" y="1835"/>
                  </a:cubicBezTo>
                  <a:cubicBezTo>
                    <a:pt x="1266" y="1838"/>
                    <a:pt x="1273" y="1840"/>
                    <a:pt x="1282" y="1839"/>
                  </a:cubicBezTo>
                  <a:cubicBezTo>
                    <a:pt x="1289" y="1839"/>
                    <a:pt x="1297" y="1838"/>
                    <a:pt x="1304" y="1837"/>
                  </a:cubicBezTo>
                  <a:cubicBezTo>
                    <a:pt x="1334" y="1832"/>
                    <a:pt x="1363" y="1827"/>
                    <a:pt x="1393" y="1822"/>
                  </a:cubicBezTo>
                  <a:close/>
                  <a:moveTo>
                    <a:pt x="964" y="361"/>
                  </a:moveTo>
                  <a:cubicBezTo>
                    <a:pt x="960" y="360"/>
                    <a:pt x="957" y="361"/>
                    <a:pt x="954" y="362"/>
                  </a:cubicBezTo>
                  <a:cubicBezTo>
                    <a:pt x="928" y="366"/>
                    <a:pt x="902" y="368"/>
                    <a:pt x="877" y="371"/>
                  </a:cubicBezTo>
                  <a:cubicBezTo>
                    <a:pt x="859" y="372"/>
                    <a:pt x="842" y="373"/>
                    <a:pt x="825" y="374"/>
                  </a:cubicBezTo>
                  <a:cubicBezTo>
                    <a:pt x="817" y="375"/>
                    <a:pt x="808" y="375"/>
                    <a:pt x="799" y="376"/>
                  </a:cubicBezTo>
                  <a:cubicBezTo>
                    <a:pt x="786" y="377"/>
                    <a:pt x="773" y="378"/>
                    <a:pt x="760" y="379"/>
                  </a:cubicBezTo>
                  <a:cubicBezTo>
                    <a:pt x="745" y="379"/>
                    <a:pt x="731" y="380"/>
                    <a:pt x="716" y="381"/>
                  </a:cubicBezTo>
                  <a:cubicBezTo>
                    <a:pt x="691" y="382"/>
                    <a:pt x="665" y="383"/>
                    <a:pt x="639" y="383"/>
                  </a:cubicBezTo>
                  <a:cubicBezTo>
                    <a:pt x="607" y="384"/>
                    <a:pt x="575" y="383"/>
                    <a:pt x="542" y="381"/>
                  </a:cubicBezTo>
                  <a:cubicBezTo>
                    <a:pt x="538" y="380"/>
                    <a:pt x="533" y="380"/>
                    <a:pt x="529" y="381"/>
                  </a:cubicBezTo>
                  <a:cubicBezTo>
                    <a:pt x="523" y="393"/>
                    <a:pt x="520" y="412"/>
                    <a:pt x="522" y="420"/>
                  </a:cubicBezTo>
                  <a:cubicBezTo>
                    <a:pt x="527" y="421"/>
                    <a:pt x="532" y="421"/>
                    <a:pt x="538" y="421"/>
                  </a:cubicBezTo>
                  <a:cubicBezTo>
                    <a:pt x="596" y="423"/>
                    <a:pt x="655" y="422"/>
                    <a:pt x="713" y="420"/>
                  </a:cubicBezTo>
                  <a:cubicBezTo>
                    <a:pt x="724" y="419"/>
                    <a:pt x="736" y="419"/>
                    <a:pt x="747" y="418"/>
                  </a:cubicBezTo>
                  <a:cubicBezTo>
                    <a:pt x="759" y="417"/>
                    <a:pt x="771" y="416"/>
                    <a:pt x="783" y="415"/>
                  </a:cubicBezTo>
                  <a:cubicBezTo>
                    <a:pt x="799" y="414"/>
                    <a:pt x="815" y="413"/>
                    <a:pt x="831" y="412"/>
                  </a:cubicBezTo>
                  <a:cubicBezTo>
                    <a:pt x="849" y="410"/>
                    <a:pt x="867" y="408"/>
                    <a:pt x="885" y="406"/>
                  </a:cubicBezTo>
                  <a:cubicBezTo>
                    <a:pt x="903" y="404"/>
                    <a:pt x="922" y="402"/>
                    <a:pt x="941" y="399"/>
                  </a:cubicBezTo>
                  <a:cubicBezTo>
                    <a:pt x="963" y="396"/>
                    <a:pt x="985" y="392"/>
                    <a:pt x="1007" y="388"/>
                  </a:cubicBezTo>
                  <a:cubicBezTo>
                    <a:pt x="1038" y="383"/>
                    <a:pt x="1069" y="375"/>
                    <a:pt x="1099" y="366"/>
                  </a:cubicBezTo>
                  <a:cubicBezTo>
                    <a:pt x="1109" y="363"/>
                    <a:pt x="1119" y="359"/>
                    <a:pt x="1129" y="354"/>
                  </a:cubicBezTo>
                  <a:cubicBezTo>
                    <a:pt x="1136" y="350"/>
                    <a:pt x="1143" y="346"/>
                    <a:pt x="1148" y="340"/>
                  </a:cubicBezTo>
                  <a:cubicBezTo>
                    <a:pt x="1154" y="335"/>
                    <a:pt x="1157" y="328"/>
                    <a:pt x="1158" y="320"/>
                  </a:cubicBezTo>
                  <a:cubicBezTo>
                    <a:pt x="1158" y="319"/>
                    <a:pt x="1158" y="317"/>
                    <a:pt x="1156" y="316"/>
                  </a:cubicBezTo>
                  <a:cubicBezTo>
                    <a:pt x="1155" y="316"/>
                    <a:pt x="1153" y="317"/>
                    <a:pt x="1152" y="317"/>
                  </a:cubicBezTo>
                  <a:cubicBezTo>
                    <a:pt x="1136" y="322"/>
                    <a:pt x="1120" y="327"/>
                    <a:pt x="1104" y="331"/>
                  </a:cubicBezTo>
                  <a:cubicBezTo>
                    <a:pt x="1071" y="341"/>
                    <a:pt x="1037" y="348"/>
                    <a:pt x="1003" y="355"/>
                  </a:cubicBezTo>
                  <a:cubicBezTo>
                    <a:pt x="1000" y="356"/>
                    <a:pt x="997" y="356"/>
                    <a:pt x="996" y="357"/>
                  </a:cubicBezTo>
                  <a:cubicBezTo>
                    <a:pt x="993" y="362"/>
                    <a:pt x="991" y="367"/>
                    <a:pt x="989" y="371"/>
                  </a:cubicBezTo>
                  <a:cubicBezTo>
                    <a:pt x="986" y="375"/>
                    <a:pt x="982" y="378"/>
                    <a:pt x="977" y="381"/>
                  </a:cubicBezTo>
                  <a:cubicBezTo>
                    <a:pt x="971" y="385"/>
                    <a:pt x="968" y="385"/>
                    <a:pt x="963" y="386"/>
                  </a:cubicBezTo>
                  <a:cubicBezTo>
                    <a:pt x="964" y="378"/>
                    <a:pt x="966" y="369"/>
                    <a:pt x="964" y="361"/>
                  </a:cubicBezTo>
                  <a:close/>
                  <a:moveTo>
                    <a:pt x="595" y="17"/>
                  </a:moveTo>
                  <a:cubicBezTo>
                    <a:pt x="593" y="18"/>
                    <a:pt x="592" y="19"/>
                    <a:pt x="590" y="20"/>
                  </a:cubicBezTo>
                  <a:cubicBezTo>
                    <a:pt x="568" y="35"/>
                    <a:pt x="547" y="50"/>
                    <a:pt x="525" y="65"/>
                  </a:cubicBezTo>
                  <a:cubicBezTo>
                    <a:pt x="519" y="70"/>
                    <a:pt x="512" y="74"/>
                    <a:pt x="506" y="78"/>
                  </a:cubicBezTo>
                  <a:cubicBezTo>
                    <a:pt x="498" y="84"/>
                    <a:pt x="498" y="86"/>
                    <a:pt x="502" y="95"/>
                  </a:cubicBezTo>
                  <a:cubicBezTo>
                    <a:pt x="507" y="103"/>
                    <a:pt x="511" y="111"/>
                    <a:pt x="515" y="119"/>
                  </a:cubicBezTo>
                  <a:cubicBezTo>
                    <a:pt x="522" y="132"/>
                    <a:pt x="529" y="145"/>
                    <a:pt x="536" y="157"/>
                  </a:cubicBezTo>
                  <a:cubicBezTo>
                    <a:pt x="541" y="165"/>
                    <a:pt x="546" y="172"/>
                    <a:pt x="552" y="178"/>
                  </a:cubicBezTo>
                  <a:cubicBezTo>
                    <a:pt x="559" y="185"/>
                    <a:pt x="568" y="189"/>
                    <a:pt x="577" y="190"/>
                  </a:cubicBezTo>
                  <a:cubicBezTo>
                    <a:pt x="584" y="191"/>
                    <a:pt x="589" y="191"/>
                    <a:pt x="594" y="185"/>
                  </a:cubicBezTo>
                  <a:cubicBezTo>
                    <a:pt x="600" y="179"/>
                    <a:pt x="608" y="176"/>
                    <a:pt x="617" y="177"/>
                  </a:cubicBezTo>
                  <a:cubicBezTo>
                    <a:pt x="620" y="177"/>
                    <a:pt x="624" y="178"/>
                    <a:pt x="628" y="179"/>
                  </a:cubicBezTo>
                  <a:cubicBezTo>
                    <a:pt x="630" y="178"/>
                    <a:pt x="633" y="177"/>
                    <a:pt x="636" y="176"/>
                  </a:cubicBezTo>
                  <a:cubicBezTo>
                    <a:pt x="648" y="172"/>
                    <a:pt x="659" y="172"/>
                    <a:pt x="671" y="175"/>
                  </a:cubicBezTo>
                  <a:cubicBezTo>
                    <a:pt x="678" y="176"/>
                    <a:pt x="685" y="180"/>
                    <a:pt x="692" y="182"/>
                  </a:cubicBezTo>
                  <a:cubicBezTo>
                    <a:pt x="694" y="183"/>
                    <a:pt x="696" y="185"/>
                    <a:pt x="698" y="185"/>
                  </a:cubicBezTo>
                  <a:cubicBezTo>
                    <a:pt x="698" y="184"/>
                    <a:pt x="698" y="183"/>
                    <a:pt x="698" y="183"/>
                  </a:cubicBezTo>
                  <a:cubicBezTo>
                    <a:pt x="664" y="128"/>
                    <a:pt x="631" y="73"/>
                    <a:pt x="597" y="19"/>
                  </a:cubicBezTo>
                  <a:cubicBezTo>
                    <a:pt x="597" y="18"/>
                    <a:pt x="596" y="18"/>
                    <a:pt x="595" y="17"/>
                  </a:cubicBezTo>
                  <a:close/>
                  <a:moveTo>
                    <a:pt x="963" y="140"/>
                  </a:moveTo>
                  <a:cubicBezTo>
                    <a:pt x="957" y="136"/>
                    <a:pt x="950" y="131"/>
                    <a:pt x="944" y="127"/>
                  </a:cubicBezTo>
                  <a:cubicBezTo>
                    <a:pt x="938" y="123"/>
                    <a:pt x="931" y="118"/>
                    <a:pt x="924" y="115"/>
                  </a:cubicBezTo>
                  <a:cubicBezTo>
                    <a:pt x="922" y="117"/>
                    <a:pt x="921" y="119"/>
                    <a:pt x="920" y="121"/>
                  </a:cubicBezTo>
                  <a:cubicBezTo>
                    <a:pt x="910" y="136"/>
                    <a:pt x="900" y="150"/>
                    <a:pt x="891" y="165"/>
                  </a:cubicBezTo>
                  <a:cubicBezTo>
                    <a:pt x="888" y="170"/>
                    <a:pt x="884" y="173"/>
                    <a:pt x="879" y="175"/>
                  </a:cubicBezTo>
                  <a:cubicBezTo>
                    <a:pt x="861" y="182"/>
                    <a:pt x="843" y="189"/>
                    <a:pt x="825" y="197"/>
                  </a:cubicBezTo>
                  <a:cubicBezTo>
                    <a:pt x="821" y="199"/>
                    <a:pt x="816" y="201"/>
                    <a:pt x="812" y="203"/>
                  </a:cubicBezTo>
                  <a:cubicBezTo>
                    <a:pt x="809" y="205"/>
                    <a:pt x="806" y="208"/>
                    <a:pt x="804" y="212"/>
                  </a:cubicBezTo>
                  <a:cubicBezTo>
                    <a:pt x="827" y="224"/>
                    <a:pt x="850" y="236"/>
                    <a:pt x="873" y="248"/>
                  </a:cubicBezTo>
                  <a:cubicBezTo>
                    <a:pt x="869" y="256"/>
                    <a:pt x="865" y="263"/>
                    <a:pt x="861" y="270"/>
                  </a:cubicBezTo>
                  <a:cubicBezTo>
                    <a:pt x="857" y="277"/>
                    <a:pt x="853" y="284"/>
                    <a:pt x="849" y="291"/>
                  </a:cubicBezTo>
                  <a:cubicBezTo>
                    <a:pt x="844" y="299"/>
                    <a:pt x="840" y="306"/>
                    <a:pt x="836" y="313"/>
                  </a:cubicBezTo>
                  <a:cubicBezTo>
                    <a:pt x="832" y="321"/>
                    <a:pt x="828" y="328"/>
                    <a:pt x="824" y="335"/>
                  </a:cubicBezTo>
                  <a:cubicBezTo>
                    <a:pt x="820" y="342"/>
                    <a:pt x="816" y="349"/>
                    <a:pt x="812" y="357"/>
                  </a:cubicBezTo>
                  <a:cubicBezTo>
                    <a:pt x="834" y="357"/>
                    <a:pt x="856" y="355"/>
                    <a:pt x="876" y="355"/>
                  </a:cubicBezTo>
                  <a:cubicBezTo>
                    <a:pt x="878" y="353"/>
                    <a:pt x="879" y="351"/>
                    <a:pt x="880" y="350"/>
                  </a:cubicBezTo>
                  <a:cubicBezTo>
                    <a:pt x="888" y="336"/>
                    <a:pt x="895" y="323"/>
                    <a:pt x="903" y="309"/>
                  </a:cubicBezTo>
                  <a:cubicBezTo>
                    <a:pt x="907" y="301"/>
                    <a:pt x="911" y="293"/>
                    <a:pt x="915" y="285"/>
                  </a:cubicBezTo>
                  <a:cubicBezTo>
                    <a:pt x="920" y="275"/>
                    <a:pt x="923" y="263"/>
                    <a:pt x="923" y="251"/>
                  </a:cubicBezTo>
                  <a:cubicBezTo>
                    <a:pt x="923" y="233"/>
                    <a:pt x="925" y="216"/>
                    <a:pt x="927" y="198"/>
                  </a:cubicBezTo>
                  <a:cubicBezTo>
                    <a:pt x="927" y="194"/>
                    <a:pt x="928" y="190"/>
                    <a:pt x="931" y="187"/>
                  </a:cubicBezTo>
                  <a:cubicBezTo>
                    <a:pt x="941" y="173"/>
                    <a:pt x="950" y="160"/>
                    <a:pt x="959" y="147"/>
                  </a:cubicBezTo>
                  <a:cubicBezTo>
                    <a:pt x="961" y="145"/>
                    <a:pt x="962" y="143"/>
                    <a:pt x="963" y="140"/>
                  </a:cubicBezTo>
                  <a:close/>
                  <a:moveTo>
                    <a:pt x="237" y="1754"/>
                  </a:moveTo>
                  <a:cubicBezTo>
                    <a:pt x="237" y="1754"/>
                    <a:pt x="236" y="1754"/>
                    <a:pt x="236" y="1755"/>
                  </a:cubicBezTo>
                  <a:cubicBezTo>
                    <a:pt x="238" y="1756"/>
                    <a:pt x="239" y="1757"/>
                    <a:pt x="241" y="1758"/>
                  </a:cubicBezTo>
                  <a:cubicBezTo>
                    <a:pt x="261" y="1773"/>
                    <a:pt x="281" y="1785"/>
                    <a:pt x="303" y="1796"/>
                  </a:cubicBezTo>
                  <a:cubicBezTo>
                    <a:pt x="385" y="1838"/>
                    <a:pt x="472" y="1861"/>
                    <a:pt x="563" y="1863"/>
                  </a:cubicBezTo>
                  <a:cubicBezTo>
                    <a:pt x="594" y="1863"/>
                    <a:pt x="625" y="1864"/>
                    <a:pt x="655" y="1861"/>
                  </a:cubicBezTo>
                  <a:cubicBezTo>
                    <a:pt x="671" y="1860"/>
                    <a:pt x="688" y="1859"/>
                    <a:pt x="704" y="1856"/>
                  </a:cubicBezTo>
                  <a:cubicBezTo>
                    <a:pt x="729" y="1852"/>
                    <a:pt x="754" y="1846"/>
                    <a:pt x="778" y="1839"/>
                  </a:cubicBezTo>
                  <a:cubicBezTo>
                    <a:pt x="846" y="1820"/>
                    <a:pt x="908" y="1788"/>
                    <a:pt x="961" y="1743"/>
                  </a:cubicBezTo>
                  <a:cubicBezTo>
                    <a:pt x="971" y="1735"/>
                    <a:pt x="979" y="1726"/>
                    <a:pt x="988" y="1718"/>
                  </a:cubicBezTo>
                  <a:cubicBezTo>
                    <a:pt x="991" y="1716"/>
                    <a:pt x="991" y="1715"/>
                    <a:pt x="987" y="1712"/>
                  </a:cubicBezTo>
                  <a:cubicBezTo>
                    <a:pt x="985" y="1713"/>
                    <a:pt x="983" y="1715"/>
                    <a:pt x="980" y="1716"/>
                  </a:cubicBezTo>
                  <a:cubicBezTo>
                    <a:pt x="933" y="1749"/>
                    <a:pt x="882" y="1775"/>
                    <a:pt x="828" y="1795"/>
                  </a:cubicBezTo>
                  <a:cubicBezTo>
                    <a:pt x="784" y="1811"/>
                    <a:pt x="738" y="1823"/>
                    <a:pt x="691" y="1831"/>
                  </a:cubicBezTo>
                  <a:cubicBezTo>
                    <a:pt x="665" y="1836"/>
                    <a:pt x="639" y="1839"/>
                    <a:pt x="613" y="1840"/>
                  </a:cubicBezTo>
                  <a:cubicBezTo>
                    <a:pt x="578" y="1842"/>
                    <a:pt x="542" y="1841"/>
                    <a:pt x="507" y="1838"/>
                  </a:cubicBezTo>
                  <a:cubicBezTo>
                    <a:pt x="488" y="1836"/>
                    <a:pt x="469" y="1833"/>
                    <a:pt x="450" y="1830"/>
                  </a:cubicBezTo>
                  <a:cubicBezTo>
                    <a:pt x="405" y="1822"/>
                    <a:pt x="362" y="1809"/>
                    <a:pt x="321" y="1792"/>
                  </a:cubicBezTo>
                  <a:cubicBezTo>
                    <a:pt x="295" y="1781"/>
                    <a:pt x="270" y="1770"/>
                    <a:pt x="245" y="1757"/>
                  </a:cubicBezTo>
                  <a:cubicBezTo>
                    <a:pt x="242" y="1756"/>
                    <a:pt x="240" y="1755"/>
                    <a:pt x="237" y="1754"/>
                  </a:cubicBezTo>
                  <a:close/>
                  <a:moveTo>
                    <a:pt x="39" y="295"/>
                  </a:moveTo>
                  <a:cubicBezTo>
                    <a:pt x="38" y="297"/>
                    <a:pt x="37" y="298"/>
                    <a:pt x="36" y="300"/>
                  </a:cubicBezTo>
                  <a:cubicBezTo>
                    <a:pt x="34" y="308"/>
                    <a:pt x="36" y="315"/>
                    <a:pt x="41" y="322"/>
                  </a:cubicBezTo>
                  <a:cubicBezTo>
                    <a:pt x="45" y="326"/>
                    <a:pt x="50" y="330"/>
                    <a:pt x="55" y="333"/>
                  </a:cubicBezTo>
                  <a:cubicBezTo>
                    <a:pt x="66" y="340"/>
                    <a:pt x="78" y="345"/>
                    <a:pt x="90" y="349"/>
                  </a:cubicBezTo>
                  <a:cubicBezTo>
                    <a:pt x="127" y="362"/>
                    <a:pt x="165" y="371"/>
                    <a:pt x="203" y="379"/>
                  </a:cubicBezTo>
                  <a:cubicBezTo>
                    <a:pt x="232" y="385"/>
                    <a:pt x="261" y="391"/>
                    <a:pt x="290" y="395"/>
                  </a:cubicBezTo>
                  <a:cubicBezTo>
                    <a:pt x="310" y="398"/>
                    <a:pt x="331" y="402"/>
                    <a:pt x="351" y="404"/>
                  </a:cubicBezTo>
                  <a:cubicBezTo>
                    <a:pt x="368" y="406"/>
                    <a:pt x="386" y="408"/>
                    <a:pt x="404" y="409"/>
                  </a:cubicBezTo>
                  <a:cubicBezTo>
                    <a:pt x="420" y="411"/>
                    <a:pt x="436" y="412"/>
                    <a:pt x="452" y="413"/>
                  </a:cubicBezTo>
                  <a:cubicBezTo>
                    <a:pt x="453" y="413"/>
                    <a:pt x="454" y="413"/>
                    <a:pt x="455" y="413"/>
                  </a:cubicBezTo>
                  <a:cubicBezTo>
                    <a:pt x="455" y="407"/>
                    <a:pt x="453" y="400"/>
                    <a:pt x="453" y="394"/>
                  </a:cubicBezTo>
                  <a:cubicBezTo>
                    <a:pt x="452" y="388"/>
                    <a:pt x="452" y="381"/>
                    <a:pt x="452" y="374"/>
                  </a:cubicBezTo>
                  <a:cubicBezTo>
                    <a:pt x="451" y="374"/>
                    <a:pt x="450" y="374"/>
                    <a:pt x="449" y="374"/>
                  </a:cubicBezTo>
                  <a:cubicBezTo>
                    <a:pt x="440" y="373"/>
                    <a:pt x="431" y="372"/>
                    <a:pt x="422" y="371"/>
                  </a:cubicBezTo>
                  <a:cubicBezTo>
                    <a:pt x="409" y="370"/>
                    <a:pt x="396" y="369"/>
                    <a:pt x="383" y="367"/>
                  </a:cubicBezTo>
                  <a:cubicBezTo>
                    <a:pt x="365" y="365"/>
                    <a:pt x="347" y="363"/>
                    <a:pt x="329" y="362"/>
                  </a:cubicBezTo>
                  <a:cubicBezTo>
                    <a:pt x="309" y="359"/>
                    <a:pt x="288" y="357"/>
                    <a:pt x="268" y="355"/>
                  </a:cubicBezTo>
                  <a:cubicBezTo>
                    <a:pt x="247" y="352"/>
                    <a:pt x="226" y="349"/>
                    <a:pt x="205" y="346"/>
                  </a:cubicBezTo>
                  <a:cubicBezTo>
                    <a:pt x="176" y="342"/>
                    <a:pt x="148" y="336"/>
                    <a:pt x="120" y="328"/>
                  </a:cubicBezTo>
                  <a:cubicBezTo>
                    <a:pt x="93" y="320"/>
                    <a:pt x="66" y="311"/>
                    <a:pt x="42" y="296"/>
                  </a:cubicBezTo>
                  <a:cubicBezTo>
                    <a:pt x="41" y="296"/>
                    <a:pt x="40" y="296"/>
                    <a:pt x="39" y="295"/>
                  </a:cubicBezTo>
                  <a:close/>
                  <a:moveTo>
                    <a:pt x="261" y="329"/>
                  </a:moveTo>
                  <a:cubicBezTo>
                    <a:pt x="304" y="338"/>
                    <a:pt x="417" y="351"/>
                    <a:pt x="431" y="349"/>
                  </a:cubicBezTo>
                  <a:cubicBezTo>
                    <a:pt x="434" y="345"/>
                    <a:pt x="434" y="341"/>
                    <a:pt x="434" y="337"/>
                  </a:cubicBezTo>
                  <a:cubicBezTo>
                    <a:pt x="435" y="336"/>
                    <a:pt x="434" y="334"/>
                    <a:pt x="433" y="333"/>
                  </a:cubicBezTo>
                  <a:cubicBezTo>
                    <a:pt x="430" y="327"/>
                    <a:pt x="426" y="321"/>
                    <a:pt x="422" y="315"/>
                  </a:cubicBezTo>
                  <a:cubicBezTo>
                    <a:pt x="416" y="308"/>
                    <a:pt x="409" y="304"/>
                    <a:pt x="400" y="304"/>
                  </a:cubicBezTo>
                  <a:cubicBezTo>
                    <a:pt x="396" y="304"/>
                    <a:pt x="393" y="305"/>
                    <a:pt x="389" y="305"/>
                  </a:cubicBezTo>
                  <a:cubicBezTo>
                    <a:pt x="388" y="305"/>
                    <a:pt x="386" y="305"/>
                    <a:pt x="385" y="305"/>
                  </a:cubicBezTo>
                  <a:cubicBezTo>
                    <a:pt x="385" y="303"/>
                    <a:pt x="385" y="302"/>
                    <a:pt x="385" y="300"/>
                  </a:cubicBezTo>
                  <a:cubicBezTo>
                    <a:pt x="385" y="296"/>
                    <a:pt x="386" y="291"/>
                    <a:pt x="386" y="287"/>
                  </a:cubicBezTo>
                  <a:cubicBezTo>
                    <a:pt x="385" y="281"/>
                    <a:pt x="382" y="279"/>
                    <a:pt x="376" y="278"/>
                  </a:cubicBezTo>
                  <a:cubicBezTo>
                    <a:pt x="375" y="278"/>
                    <a:pt x="373" y="278"/>
                    <a:pt x="372" y="278"/>
                  </a:cubicBezTo>
                  <a:cubicBezTo>
                    <a:pt x="353" y="281"/>
                    <a:pt x="338" y="289"/>
                    <a:pt x="331" y="307"/>
                  </a:cubicBezTo>
                  <a:cubicBezTo>
                    <a:pt x="330" y="308"/>
                    <a:pt x="330" y="310"/>
                    <a:pt x="329" y="311"/>
                  </a:cubicBezTo>
                  <a:cubicBezTo>
                    <a:pt x="329" y="312"/>
                    <a:pt x="329" y="313"/>
                    <a:pt x="327" y="312"/>
                  </a:cubicBezTo>
                  <a:cubicBezTo>
                    <a:pt x="324" y="300"/>
                    <a:pt x="326" y="289"/>
                    <a:pt x="335" y="280"/>
                  </a:cubicBezTo>
                  <a:cubicBezTo>
                    <a:pt x="339" y="275"/>
                    <a:pt x="345" y="271"/>
                    <a:pt x="351" y="268"/>
                  </a:cubicBezTo>
                  <a:cubicBezTo>
                    <a:pt x="357" y="266"/>
                    <a:pt x="363" y="264"/>
                    <a:pt x="369" y="262"/>
                  </a:cubicBezTo>
                  <a:cubicBezTo>
                    <a:pt x="370" y="262"/>
                    <a:pt x="371" y="261"/>
                    <a:pt x="370" y="260"/>
                  </a:cubicBezTo>
                  <a:cubicBezTo>
                    <a:pt x="370" y="259"/>
                    <a:pt x="369" y="259"/>
                    <a:pt x="368" y="258"/>
                  </a:cubicBezTo>
                  <a:cubicBezTo>
                    <a:pt x="359" y="255"/>
                    <a:pt x="350" y="254"/>
                    <a:pt x="340" y="253"/>
                  </a:cubicBezTo>
                  <a:cubicBezTo>
                    <a:pt x="327" y="251"/>
                    <a:pt x="313" y="252"/>
                    <a:pt x="300" y="255"/>
                  </a:cubicBezTo>
                  <a:cubicBezTo>
                    <a:pt x="281" y="261"/>
                    <a:pt x="267" y="273"/>
                    <a:pt x="261" y="292"/>
                  </a:cubicBezTo>
                  <a:cubicBezTo>
                    <a:pt x="257" y="304"/>
                    <a:pt x="258" y="317"/>
                    <a:pt x="261" y="329"/>
                  </a:cubicBezTo>
                  <a:close/>
                  <a:moveTo>
                    <a:pt x="955" y="734"/>
                  </a:moveTo>
                  <a:cubicBezTo>
                    <a:pt x="954" y="734"/>
                    <a:pt x="953" y="734"/>
                    <a:pt x="952" y="734"/>
                  </a:cubicBezTo>
                  <a:cubicBezTo>
                    <a:pt x="941" y="739"/>
                    <a:pt x="933" y="747"/>
                    <a:pt x="930" y="759"/>
                  </a:cubicBezTo>
                  <a:cubicBezTo>
                    <a:pt x="929" y="763"/>
                    <a:pt x="929" y="768"/>
                    <a:pt x="929" y="772"/>
                  </a:cubicBezTo>
                  <a:cubicBezTo>
                    <a:pt x="928" y="875"/>
                    <a:pt x="928" y="978"/>
                    <a:pt x="928" y="1081"/>
                  </a:cubicBezTo>
                  <a:cubicBezTo>
                    <a:pt x="928" y="1084"/>
                    <a:pt x="928" y="1086"/>
                    <a:pt x="928" y="1091"/>
                  </a:cubicBezTo>
                  <a:cubicBezTo>
                    <a:pt x="929" y="1089"/>
                    <a:pt x="930" y="1088"/>
                    <a:pt x="930" y="1087"/>
                  </a:cubicBezTo>
                  <a:cubicBezTo>
                    <a:pt x="932" y="1075"/>
                    <a:pt x="934" y="1063"/>
                    <a:pt x="936" y="1051"/>
                  </a:cubicBezTo>
                  <a:cubicBezTo>
                    <a:pt x="941" y="1027"/>
                    <a:pt x="946" y="1002"/>
                    <a:pt x="954" y="979"/>
                  </a:cubicBezTo>
                  <a:cubicBezTo>
                    <a:pt x="955" y="975"/>
                    <a:pt x="955" y="972"/>
                    <a:pt x="955" y="969"/>
                  </a:cubicBezTo>
                  <a:cubicBezTo>
                    <a:pt x="955" y="893"/>
                    <a:pt x="955" y="817"/>
                    <a:pt x="955" y="741"/>
                  </a:cubicBezTo>
                  <a:cubicBezTo>
                    <a:pt x="955" y="738"/>
                    <a:pt x="955" y="736"/>
                    <a:pt x="955" y="734"/>
                  </a:cubicBezTo>
                  <a:close/>
                  <a:moveTo>
                    <a:pt x="533" y="301"/>
                  </a:moveTo>
                  <a:cubicBezTo>
                    <a:pt x="533" y="297"/>
                    <a:pt x="533" y="295"/>
                    <a:pt x="533" y="292"/>
                  </a:cubicBezTo>
                  <a:cubicBezTo>
                    <a:pt x="533" y="285"/>
                    <a:pt x="529" y="284"/>
                    <a:pt x="524" y="286"/>
                  </a:cubicBezTo>
                  <a:cubicBezTo>
                    <a:pt x="522" y="286"/>
                    <a:pt x="520" y="287"/>
                    <a:pt x="519" y="288"/>
                  </a:cubicBezTo>
                  <a:cubicBezTo>
                    <a:pt x="515" y="291"/>
                    <a:pt x="510" y="293"/>
                    <a:pt x="507" y="297"/>
                  </a:cubicBezTo>
                  <a:cubicBezTo>
                    <a:pt x="497" y="304"/>
                    <a:pt x="491" y="313"/>
                    <a:pt x="485" y="324"/>
                  </a:cubicBezTo>
                  <a:cubicBezTo>
                    <a:pt x="473" y="346"/>
                    <a:pt x="469" y="369"/>
                    <a:pt x="471" y="394"/>
                  </a:cubicBezTo>
                  <a:cubicBezTo>
                    <a:pt x="473" y="405"/>
                    <a:pt x="475" y="417"/>
                    <a:pt x="480" y="427"/>
                  </a:cubicBezTo>
                  <a:cubicBezTo>
                    <a:pt x="482" y="432"/>
                    <a:pt x="485" y="437"/>
                    <a:pt x="489" y="442"/>
                  </a:cubicBezTo>
                  <a:cubicBezTo>
                    <a:pt x="493" y="447"/>
                    <a:pt x="499" y="451"/>
                    <a:pt x="506" y="452"/>
                  </a:cubicBezTo>
                  <a:cubicBezTo>
                    <a:pt x="506" y="450"/>
                    <a:pt x="506" y="447"/>
                    <a:pt x="506" y="445"/>
                  </a:cubicBezTo>
                  <a:cubicBezTo>
                    <a:pt x="504" y="430"/>
                    <a:pt x="504" y="416"/>
                    <a:pt x="506" y="401"/>
                  </a:cubicBezTo>
                  <a:cubicBezTo>
                    <a:pt x="509" y="378"/>
                    <a:pt x="517" y="357"/>
                    <a:pt x="531" y="339"/>
                  </a:cubicBezTo>
                  <a:cubicBezTo>
                    <a:pt x="541" y="326"/>
                    <a:pt x="552" y="314"/>
                    <a:pt x="565" y="304"/>
                  </a:cubicBezTo>
                  <a:cubicBezTo>
                    <a:pt x="574" y="297"/>
                    <a:pt x="583" y="290"/>
                    <a:pt x="592" y="283"/>
                  </a:cubicBezTo>
                  <a:cubicBezTo>
                    <a:pt x="594" y="282"/>
                    <a:pt x="595" y="281"/>
                    <a:pt x="596" y="279"/>
                  </a:cubicBezTo>
                  <a:cubicBezTo>
                    <a:pt x="595" y="279"/>
                    <a:pt x="594" y="278"/>
                    <a:pt x="594" y="278"/>
                  </a:cubicBezTo>
                  <a:cubicBezTo>
                    <a:pt x="590" y="278"/>
                    <a:pt x="586" y="277"/>
                    <a:pt x="583" y="278"/>
                  </a:cubicBezTo>
                  <a:cubicBezTo>
                    <a:pt x="578" y="278"/>
                    <a:pt x="573" y="278"/>
                    <a:pt x="568" y="280"/>
                  </a:cubicBezTo>
                  <a:cubicBezTo>
                    <a:pt x="563" y="281"/>
                    <a:pt x="559" y="283"/>
                    <a:pt x="555" y="284"/>
                  </a:cubicBezTo>
                  <a:cubicBezTo>
                    <a:pt x="546" y="288"/>
                    <a:pt x="540" y="294"/>
                    <a:pt x="533" y="301"/>
                  </a:cubicBezTo>
                  <a:close/>
                  <a:moveTo>
                    <a:pt x="793" y="355"/>
                  </a:moveTo>
                  <a:cubicBezTo>
                    <a:pt x="794" y="354"/>
                    <a:pt x="795" y="353"/>
                    <a:pt x="795" y="352"/>
                  </a:cubicBezTo>
                  <a:cubicBezTo>
                    <a:pt x="814" y="321"/>
                    <a:pt x="832" y="289"/>
                    <a:pt x="851" y="257"/>
                  </a:cubicBezTo>
                  <a:cubicBezTo>
                    <a:pt x="851" y="257"/>
                    <a:pt x="851" y="256"/>
                    <a:pt x="851" y="256"/>
                  </a:cubicBezTo>
                  <a:cubicBezTo>
                    <a:pt x="851" y="256"/>
                    <a:pt x="851" y="256"/>
                    <a:pt x="851" y="255"/>
                  </a:cubicBezTo>
                  <a:cubicBezTo>
                    <a:pt x="846" y="252"/>
                    <a:pt x="803" y="229"/>
                    <a:pt x="794" y="226"/>
                  </a:cubicBezTo>
                  <a:cubicBezTo>
                    <a:pt x="793" y="227"/>
                    <a:pt x="791" y="228"/>
                    <a:pt x="790" y="230"/>
                  </a:cubicBezTo>
                  <a:cubicBezTo>
                    <a:pt x="773" y="257"/>
                    <a:pt x="757" y="286"/>
                    <a:pt x="740" y="315"/>
                  </a:cubicBezTo>
                  <a:cubicBezTo>
                    <a:pt x="747" y="319"/>
                    <a:pt x="753" y="323"/>
                    <a:pt x="759" y="327"/>
                  </a:cubicBezTo>
                  <a:cubicBezTo>
                    <a:pt x="765" y="330"/>
                    <a:pt x="771" y="335"/>
                    <a:pt x="777" y="339"/>
                  </a:cubicBezTo>
                  <a:cubicBezTo>
                    <a:pt x="782" y="344"/>
                    <a:pt x="787" y="349"/>
                    <a:pt x="793" y="355"/>
                  </a:cubicBezTo>
                  <a:close/>
                  <a:moveTo>
                    <a:pt x="706" y="196"/>
                  </a:moveTo>
                  <a:cubicBezTo>
                    <a:pt x="677" y="230"/>
                    <a:pt x="657" y="266"/>
                    <a:pt x="650" y="310"/>
                  </a:cubicBezTo>
                  <a:cubicBezTo>
                    <a:pt x="659" y="308"/>
                    <a:pt x="667" y="307"/>
                    <a:pt x="675" y="306"/>
                  </a:cubicBezTo>
                  <a:cubicBezTo>
                    <a:pt x="683" y="306"/>
                    <a:pt x="692" y="306"/>
                    <a:pt x="700" y="306"/>
                  </a:cubicBezTo>
                  <a:cubicBezTo>
                    <a:pt x="708" y="307"/>
                    <a:pt x="716" y="308"/>
                    <a:pt x="725" y="309"/>
                  </a:cubicBezTo>
                  <a:cubicBezTo>
                    <a:pt x="734" y="295"/>
                    <a:pt x="743" y="282"/>
                    <a:pt x="751" y="268"/>
                  </a:cubicBezTo>
                  <a:cubicBezTo>
                    <a:pt x="736" y="244"/>
                    <a:pt x="722" y="220"/>
                    <a:pt x="706" y="196"/>
                  </a:cubicBezTo>
                  <a:close/>
                  <a:moveTo>
                    <a:pt x="613" y="18"/>
                  </a:moveTo>
                  <a:cubicBezTo>
                    <a:pt x="614" y="22"/>
                    <a:pt x="616" y="24"/>
                    <a:pt x="618" y="27"/>
                  </a:cubicBezTo>
                  <a:cubicBezTo>
                    <a:pt x="650" y="78"/>
                    <a:pt x="682" y="128"/>
                    <a:pt x="714" y="179"/>
                  </a:cubicBezTo>
                  <a:cubicBezTo>
                    <a:pt x="728" y="202"/>
                    <a:pt x="742" y="224"/>
                    <a:pt x="756" y="247"/>
                  </a:cubicBezTo>
                  <a:cubicBezTo>
                    <a:pt x="757" y="249"/>
                    <a:pt x="758" y="252"/>
                    <a:pt x="761" y="253"/>
                  </a:cubicBezTo>
                  <a:cubicBezTo>
                    <a:pt x="766" y="245"/>
                    <a:pt x="770" y="238"/>
                    <a:pt x="774" y="231"/>
                  </a:cubicBezTo>
                  <a:cubicBezTo>
                    <a:pt x="773" y="228"/>
                    <a:pt x="771" y="225"/>
                    <a:pt x="770" y="223"/>
                  </a:cubicBezTo>
                  <a:cubicBezTo>
                    <a:pt x="748" y="188"/>
                    <a:pt x="727" y="153"/>
                    <a:pt x="705" y="119"/>
                  </a:cubicBezTo>
                  <a:cubicBezTo>
                    <a:pt x="687" y="90"/>
                    <a:pt x="669" y="61"/>
                    <a:pt x="651" y="31"/>
                  </a:cubicBezTo>
                  <a:cubicBezTo>
                    <a:pt x="649" y="28"/>
                    <a:pt x="647" y="24"/>
                    <a:pt x="644" y="20"/>
                  </a:cubicBezTo>
                  <a:cubicBezTo>
                    <a:pt x="642" y="17"/>
                    <a:pt x="639" y="16"/>
                    <a:pt x="636" y="16"/>
                  </a:cubicBezTo>
                  <a:cubicBezTo>
                    <a:pt x="630" y="17"/>
                    <a:pt x="623" y="17"/>
                    <a:pt x="617" y="17"/>
                  </a:cubicBezTo>
                  <a:cubicBezTo>
                    <a:pt x="616" y="17"/>
                    <a:pt x="615" y="18"/>
                    <a:pt x="613" y="18"/>
                  </a:cubicBezTo>
                  <a:close/>
                  <a:moveTo>
                    <a:pt x="385" y="258"/>
                  </a:moveTo>
                  <a:cubicBezTo>
                    <a:pt x="389" y="263"/>
                    <a:pt x="394" y="267"/>
                    <a:pt x="395" y="274"/>
                  </a:cubicBezTo>
                  <a:cubicBezTo>
                    <a:pt x="397" y="281"/>
                    <a:pt x="396" y="288"/>
                    <a:pt x="396" y="295"/>
                  </a:cubicBezTo>
                  <a:cubicBezTo>
                    <a:pt x="398" y="295"/>
                    <a:pt x="400" y="295"/>
                    <a:pt x="402" y="295"/>
                  </a:cubicBezTo>
                  <a:cubicBezTo>
                    <a:pt x="411" y="295"/>
                    <a:pt x="419" y="299"/>
                    <a:pt x="425" y="305"/>
                  </a:cubicBezTo>
                  <a:cubicBezTo>
                    <a:pt x="430" y="309"/>
                    <a:pt x="434" y="315"/>
                    <a:pt x="437" y="320"/>
                  </a:cubicBezTo>
                  <a:cubicBezTo>
                    <a:pt x="438" y="322"/>
                    <a:pt x="439" y="323"/>
                    <a:pt x="440" y="325"/>
                  </a:cubicBezTo>
                  <a:cubicBezTo>
                    <a:pt x="441" y="325"/>
                    <a:pt x="441" y="324"/>
                    <a:pt x="442" y="324"/>
                  </a:cubicBezTo>
                  <a:cubicBezTo>
                    <a:pt x="449" y="312"/>
                    <a:pt x="460" y="304"/>
                    <a:pt x="471" y="297"/>
                  </a:cubicBezTo>
                  <a:cubicBezTo>
                    <a:pt x="485" y="289"/>
                    <a:pt x="499" y="282"/>
                    <a:pt x="514" y="276"/>
                  </a:cubicBezTo>
                  <a:cubicBezTo>
                    <a:pt x="516" y="275"/>
                    <a:pt x="518" y="275"/>
                    <a:pt x="518" y="273"/>
                  </a:cubicBezTo>
                  <a:cubicBezTo>
                    <a:pt x="516" y="273"/>
                    <a:pt x="514" y="273"/>
                    <a:pt x="512" y="273"/>
                  </a:cubicBezTo>
                  <a:cubicBezTo>
                    <a:pt x="503" y="272"/>
                    <a:pt x="493" y="271"/>
                    <a:pt x="484" y="268"/>
                  </a:cubicBezTo>
                  <a:cubicBezTo>
                    <a:pt x="478" y="266"/>
                    <a:pt x="472" y="264"/>
                    <a:pt x="466" y="260"/>
                  </a:cubicBezTo>
                  <a:cubicBezTo>
                    <a:pt x="457" y="254"/>
                    <a:pt x="454" y="246"/>
                    <a:pt x="456" y="235"/>
                  </a:cubicBezTo>
                  <a:cubicBezTo>
                    <a:pt x="456" y="234"/>
                    <a:pt x="457" y="232"/>
                    <a:pt x="457" y="231"/>
                  </a:cubicBezTo>
                  <a:cubicBezTo>
                    <a:pt x="454" y="230"/>
                    <a:pt x="451" y="230"/>
                    <a:pt x="448" y="231"/>
                  </a:cubicBezTo>
                  <a:cubicBezTo>
                    <a:pt x="441" y="232"/>
                    <a:pt x="437" y="236"/>
                    <a:pt x="435" y="243"/>
                  </a:cubicBezTo>
                  <a:cubicBezTo>
                    <a:pt x="435" y="245"/>
                    <a:pt x="435" y="247"/>
                    <a:pt x="434" y="249"/>
                  </a:cubicBezTo>
                  <a:cubicBezTo>
                    <a:pt x="434" y="249"/>
                    <a:pt x="433" y="249"/>
                    <a:pt x="433" y="248"/>
                  </a:cubicBezTo>
                  <a:cubicBezTo>
                    <a:pt x="433" y="248"/>
                    <a:pt x="432" y="248"/>
                    <a:pt x="432" y="247"/>
                  </a:cubicBezTo>
                  <a:cubicBezTo>
                    <a:pt x="424" y="236"/>
                    <a:pt x="412" y="231"/>
                    <a:pt x="399" y="230"/>
                  </a:cubicBezTo>
                  <a:cubicBezTo>
                    <a:pt x="396" y="230"/>
                    <a:pt x="394" y="229"/>
                    <a:pt x="391" y="229"/>
                  </a:cubicBezTo>
                  <a:cubicBezTo>
                    <a:pt x="391" y="227"/>
                    <a:pt x="390" y="226"/>
                    <a:pt x="390" y="225"/>
                  </a:cubicBezTo>
                  <a:cubicBezTo>
                    <a:pt x="389" y="218"/>
                    <a:pt x="386" y="215"/>
                    <a:pt x="380" y="214"/>
                  </a:cubicBezTo>
                  <a:cubicBezTo>
                    <a:pt x="375" y="213"/>
                    <a:pt x="370" y="213"/>
                    <a:pt x="365" y="213"/>
                  </a:cubicBezTo>
                  <a:cubicBezTo>
                    <a:pt x="363" y="213"/>
                    <a:pt x="362" y="213"/>
                    <a:pt x="361" y="215"/>
                  </a:cubicBezTo>
                  <a:cubicBezTo>
                    <a:pt x="366" y="220"/>
                    <a:pt x="369" y="227"/>
                    <a:pt x="368" y="234"/>
                  </a:cubicBezTo>
                  <a:cubicBezTo>
                    <a:pt x="386" y="239"/>
                    <a:pt x="387" y="247"/>
                    <a:pt x="385" y="258"/>
                  </a:cubicBezTo>
                  <a:close/>
                  <a:moveTo>
                    <a:pt x="597" y="367"/>
                  </a:moveTo>
                  <a:cubicBezTo>
                    <a:pt x="599" y="367"/>
                    <a:pt x="600" y="368"/>
                    <a:pt x="601" y="368"/>
                  </a:cubicBezTo>
                  <a:cubicBezTo>
                    <a:pt x="649" y="368"/>
                    <a:pt x="696" y="367"/>
                    <a:pt x="744" y="364"/>
                  </a:cubicBezTo>
                  <a:cubicBezTo>
                    <a:pt x="751" y="364"/>
                    <a:pt x="758" y="363"/>
                    <a:pt x="765" y="363"/>
                  </a:cubicBezTo>
                  <a:cubicBezTo>
                    <a:pt x="767" y="363"/>
                    <a:pt x="769" y="363"/>
                    <a:pt x="770" y="361"/>
                  </a:cubicBezTo>
                  <a:cubicBezTo>
                    <a:pt x="769" y="360"/>
                    <a:pt x="769" y="359"/>
                    <a:pt x="768" y="359"/>
                  </a:cubicBezTo>
                  <a:cubicBezTo>
                    <a:pt x="755" y="347"/>
                    <a:pt x="740" y="338"/>
                    <a:pt x="723" y="333"/>
                  </a:cubicBezTo>
                  <a:cubicBezTo>
                    <a:pt x="714" y="330"/>
                    <a:pt x="705" y="329"/>
                    <a:pt x="696" y="328"/>
                  </a:cubicBezTo>
                  <a:cubicBezTo>
                    <a:pt x="677" y="325"/>
                    <a:pt x="659" y="327"/>
                    <a:pt x="640" y="333"/>
                  </a:cubicBezTo>
                  <a:cubicBezTo>
                    <a:pt x="624" y="339"/>
                    <a:pt x="610" y="349"/>
                    <a:pt x="600" y="363"/>
                  </a:cubicBezTo>
                  <a:cubicBezTo>
                    <a:pt x="599" y="364"/>
                    <a:pt x="598" y="365"/>
                    <a:pt x="597" y="367"/>
                  </a:cubicBezTo>
                  <a:close/>
                  <a:moveTo>
                    <a:pt x="564" y="255"/>
                  </a:moveTo>
                  <a:cubicBezTo>
                    <a:pt x="563" y="253"/>
                    <a:pt x="563" y="251"/>
                    <a:pt x="563" y="250"/>
                  </a:cubicBezTo>
                  <a:cubicBezTo>
                    <a:pt x="559" y="237"/>
                    <a:pt x="554" y="224"/>
                    <a:pt x="548" y="212"/>
                  </a:cubicBezTo>
                  <a:cubicBezTo>
                    <a:pt x="540" y="198"/>
                    <a:pt x="530" y="184"/>
                    <a:pt x="518" y="172"/>
                  </a:cubicBezTo>
                  <a:cubicBezTo>
                    <a:pt x="511" y="165"/>
                    <a:pt x="503" y="159"/>
                    <a:pt x="493" y="156"/>
                  </a:cubicBezTo>
                  <a:cubicBezTo>
                    <a:pt x="470" y="147"/>
                    <a:pt x="447" y="149"/>
                    <a:pt x="425" y="161"/>
                  </a:cubicBezTo>
                  <a:cubicBezTo>
                    <a:pt x="424" y="161"/>
                    <a:pt x="422" y="162"/>
                    <a:pt x="422" y="164"/>
                  </a:cubicBezTo>
                  <a:cubicBezTo>
                    <a:pt x="424" y="164"/>
                    <a:pt x="425" y="164"/>
                    <a:pt x="427" y="164"/>
                  </a:cubicBezTo>
                  <a:cubicBezTo>
                    <a:pt x="443" y="165"/>
                    <a:pt x="457" y="168"/>
                    <a:pt x="471" y="176"/>
                  </a:cubicBezTo>
                  <a:cubicBezTo>
                    <a:pt x="488" y="185"/>
                    <a:pt x="503" y="198"/>
                    <a:pt x="513" y="215"/>
                  </a:cubicBezTo>
                  <a:cubicBezTo>
                    <a:pt x="522" y="228"/>
                    <a:pt x="528" y="241"/>
                    <a:pt x="533" y="256"/>
                  </a:cubicBezTo>
                  <a:cubicBezTo>
                    <a:pt x="533" y="257"/>
                    <a:pt x="534" y="259"/>
                    <a:pt x="535" y="261"/>
                  </a:cubicBezTo>
                  <a:cubicBezTo>
                    <a:pt x="544" y="255"/>
                    <a:pt x="553" y="254"/>
                    <a:pt x="564" y="255"/>
                  </a:cubicBezTo>
                  <a:close/>
                  <a:moveTo>
                    <a:pt x="636" y="258"/>
                  </a:moveTo>
                  <a:cubicBezTo>
                    <a:pt x="638" y="249"/>
                    <a:pt x="641" y="241"/>
                    <a:pt x="643" y="233"/>
                  </a:cubicBezTo>
                  <a:cubicBezTo>
                    <a:pt x="646" y="225"/>
                    <a:pt x="651" y="217"/>
                    <a:pt x="656" y="210"/>
                  </a:cubicBezTo>
                  <a:cubicBezTo>
                    <a:pt x="661" y="203"/>
                    <a:pt x="667" y="197"/>
                    <a:pt x="673" y="190"/>
                  </a:cubicBezTo>
                  <a:cubicBezTo>
                    <a:pt x="657" y="181"/>
                    <a:pt x="642" y="184"/>
                    <a:pt x="627" y="191"/>
                  </a:cubicBezTo>
                  <a:cubicBezTo>
                    <a:pt x="625" y="190"/>
                    <a:pt x="624" y="190"/>
                    <a:pt x="622" y="189"/>
                  </a:cubicBezTo>
                  <a:cubicBezTo>
                    <a:pt x="618" y="187"/>
                    <a:pt x="613" y="187"/>
                    <a:pt x="609" y="189"/>
                  </a:cubicBezTo>
                  <a:cubicBezTo>
                    <a:pt x="606" y="190"/>
                    <a:pt x="603" y="193"/>
                    <a:pt x="601" y="196"/>
                  </a:cubicBezTo>
                  <a:cubicBezTo>
                    <a:pt x="598" y="199"/>
                    <a:pt x="595" y="203"/>
                    <a:pt x="593" y="207"/>
                  </a:cubicBezTo>
                  <a:cubicBezTo>
                    <a:pt x="585" y="221"/>
                    <a:pt x="579" y="236"/>
                    <a:pt x="575" y="252"/>
                  </a:cubicBezTo>
                  <a:cubicBezTo>
                    <a:pt x="575" y="253"/>
                    <a:pt x="575" y="255"/>
                    <a:pt x="575" y="256"/>
                  </a:cubicBezTo>
                  <a:cubicBezTo>
                    <a:pt x="579" y="258"/>
                    <a:pt x="582" y="257"/>
                    <a:pt x="586" y="255"/>
                  </a:cubicBezTo>
                  <a:cubicBezTo>
                    <a:pt x="595" y="251"/>
                    <a:pt x="605" y="250"/>
                    <a:pt x="615" y="252"/>
                  </a:cubicBezTo>
                  <a:cubicBezTo>
                    <a:pt x="622" y="254"/>
                    <a:pt x="628" y="256"/>
                    <a:pt x="636" y="258"/>
                  </a:cubicBezTo>
                  <a:close/>
                  <a:moveTo>
                    <a:pt x="235" y="325"/>
                  </a:moveTo>
                  <a:cubicBezTo>
                    <a:pt x="235" y="318"/>
                    <a:pt x="234" y="311"/>
                    <a:pt x="235" y="305"/>
                  </a:cubicBezTo>
                  <a:cubicBezTo>
                    <a:pt x="235" y="298"/>
                    <a:pt x="236" y="292"/>
                    <a:pt x="237" y="286"/>
                  </a:cubicBezTo>
                  <a:cubicBezTo>
                    <a:pt x="239" y="280"/>
                    <a:pt x="241" y="273"/>
                    <a:pt x="245" y="268"/>
                  </a:cubicBezTo>
                  <a:cubicBezTo>
                    <a:pt x="248" y="262"/>
                    <a:pt x="252" y="257"/>
                    <a:pt x="256" y="252"/>
                  </a:cubicBezTo>
                  <a:cubicBezTo>
                    <a:pt x="250" y="248"/>
                    <a:pt x="247" y="246"/>
                    <a:pt x="242" y="246"/>
                  </a:cubicBezTo>
                  <a:cubicBezTo>
                    <a:pt x="219" y="243"/>
                    <a:pt x="202" y="251"/>
                    <a:pt x="189" y="271"/>
                  </a:cubicBezTo>
                  <a:cubicBezTo>
                    <a:pt x="187" y="275"/>
                    <a:pt x="185" y="280"/>
                    <a:pt x="183" y="284"/>
                  </a:cubicBezTo>
                  <a:cubicBezTo>
                    <a:pt x="179" y="294"/>
                    <a:pt x="178" y="304"/>
                    <a:pt x="177" y="314"/>
                  </a:cubicBezTo>
                  <a:cubicBezTo>
                    <a:pt x="177" y="315"/>
                    <a:pt x="177" y="317"/>
                    <a:pt x="177" y="318"/>
                  </a:cubicBezTo>
                  <a:cubicBezTo>
                    <a:pt x="194" y="322"/>
                    <a:pt x="225" y="326"/>
                    <a:pt x="235" y="325"/>
                  </a:cubicBezTo>
                  <a:close/>
                  <a:moveTo>
                    <a:pt x="933" y="315"/>
                  </a:moveTo>
                  <a:cubicBezTo>
                    <a:pt x="936" y="316"/>
                    <a:pt x="938" y="317"/>
                    <a:pt x="941" y="318"/>
                  </a:cubicBezTo>
                  <a:cubicBezTo>
                    <a:pt x="950" y="321"/>
                    <a:pt x="958" y="326"/>
                    <a:pt x="964" y="333"/>
                  </a:cubicBezTo>
                  <a:cubicBezTo>
                    <a:pt x="968" y="338"/>
                    <a:pt x="971" y="344"/>
                    <a:pt x="973" y="350"/>
                  </a:cubicBezTo>
                  <a:cubicBezTo>
                    <a:pt x="974" y="356"/>
                    <a:pt x="974" y="362"/>
                    <a:pt x="974" y="369"/>
                  </a:cubicBezTo>
                  <a:cubicBezTo>
                    <a:pt x="974" y="370"/>
                    <a:pt x="974" y="371"/>
                    <a:pt x="976" y="372"/>
                  </a:cubicBezTo>
                  <a:cubicBezTo>
                    <a:pt x="979" y="370"/>
                    <a:pt x="981" y="366"/>
                    <a:pt x="982" y="363"/>
                  </a:cubicBezTo>
                  <a:cubicBezTo>
                    <a:pt x="984" y="358"/>
                    <a:pt x="985" y="352"/>
                    <a:pt x="984" y="347"/>
                  </a:cubicBezTo>
                  <a:cubicBezTo>
                    <a:pt x="983" y="333"/>
                    <a:pt x="977" y="320"/>
                    <a:pt x="967" y="310"/>
                  </a:cubicBezTo>
                  <a:cubicBezTo>
                    <a:pt x="965" y="309"/>
                    <a:pt x="964" y="308"/>
                    <a:pt x="963" y="307"/>
                  </a:cubicBezTo>
                  <a:cubicBezTo>
                    <a:pt x="964" y="307"/>
                    <a:pt x="965" y="306"/>
                    <a:pt x="966" y="306"/>
                  </a:cubicBezTo>
                  <a:cubicBezTo>
                    <a:pt x="971" y="307"/>
                    <a:pt x="975" y="310"/>
                    <a:pt x="979" y="313"/>
                  </a:cubicBezTo>
                  <a:cubicBezTo>
                    <a:pt x="985" y="318"/>
                    <a:pt x="989" y="326"/>
                    <a:pt x="991" y="334"/>
                  </a:cubicBezTo>
                  <a:cubicBezTo>
                    <a:pt x="992" y="336"/>
                    <a:pt x="993" y="338"/>
                    <a:pt x="994" y="341"/>
                  </a:cubicBezTo>
                  <a:cubicBezTo>
                    <a:pt x="997" y="340"/>
                    <a:pt x="1001" y="340"/>
                    <a:pt x="1004" y="339"/>
                  </a:cubicBezTo>
                  <a:cubicBezTo>
                    <a:pt x="1007" y="338"/>
                    <a:pt x="1011" y="338"/>
                    <a:pt x="1014" y="335"/>
                  </a:cubicBezTo>
                  <a:cubicBezTo>
                    <a:pt x="1013" y="333"/>
                    <a:pt x="1013" y="331"/>
                    <a:pt x="1012" y="330"/>
                  </a:cubicBezTo>
                  <a:cubicBezTo>
                    <a:pt x="1001" y="308"/>
                    <a:pt x="989" y="289"/>
                    <a:pt x="974" y="269"/>
                  </a:cubicBezTo>
                  <a:cubicBezTo>
                    <a:pt x="973" y="267"/>
                    <a:pt x="970" y="265"/>
                    <a:pt x="968" y="263"/>
                  </a:cubicBezTo>
                  <a:cubicBezTo>
                    <a:pt x="967" y="261"/>
                    <a:pt x="965" y="260"/>
                    <a:pt x="963" y="260"/>
                  </a:cubicBezTo>
                  <a:cubicBezTo>
                    <a:pt x="957" y="260"/>
                    <a:pt x="951" y="260"/>
                    <a:pt x="945" y="261"/>
                  </a:cubicBezTo>
                  <a:cubicBezTo>
                    <a:pt x="944" y="271"/>
                    <a:pt x="944" y="280"/>
                    <a:pt x="943" y="289"/>
                  </a:cubicBezTo>
                  <a:cubicBezTo>
                    <a:pt x="942" y="298"/>
                    <a:pt x="937" y="306"/>
                    <a:pt x="933" y="315"/>
                  </a:cubicBezTo>
                  <a:close/>
                  <a:moveTo>
                    <a:pt x="632" y="316"/>
                  </a:moveTo>
                  <a:cubicBezTo>
                    <a:pt x="632" y="312"/>
                    <a:pt x="631" y="309"/>
                    <a:pt x="631" y="306"/>
                  </a:cubicBezTo>
                  <a:cubicBezTo>
                    <a:pt x="630" y="303"/>
                    <a:pt x="630" y="299"/>
                    <a:pt x="629" y="296"/>
                  </a:cubicBezTo>
                  <a:cubicBezTo>
                    <a:pt x="629" y="293"/>
                    <a:pt x="629" y="290"/>
                    <a:pt x="629" y="286"/>
                  </a:cubicBezTo>
                  <a:cubicBezTo>
                    <a:pt x="629" y="283"/>
                    <a:pt x="629" y="280"/>
                    <a:pt x="629" y="276"/>
                  </a:cubicBezTo>
                  <a:cubicBezTo>
                    <a:pt x="622" y="278"/>
                    <a:pt x="617" y="282"/>
                    <a:pt x="600" y="295"/>
                  </a:cubicBezTo>
                  <a:cubicBezTo>
                    <a:pt x="585" y="307"/>
                    <a:pt x="571" y="319"/>
                    <a:pt x="559" y="334"/>
                  </a:cubicBezTo>
                  <a:cubicBezTo>
                    <a:pt x="561" y="345"/>
                    <a:pt x="564" y="355"/>
                    <a:pt x="566" y="366"/>
                  </a:cubicBezTo>
                  <a:cubicBezTo>
                    <a:pt x="569" y="366"/>
                    <a:pt x="571" y="366"/>
                    <a:pt x="574" y="366"/>
                  </a:cubicBezTo>
                  <a:cubicBezTo>
                    <a:pt x="587" y="342"/>
                    <a:pt x="608" y="328"/>
                    <a:pt x="632" y="316"/>
                  </a:cubicBezTo>
                  <a:close/>
                  <a:moveTo>
                    <a:pt x="1083" y="831"/>
                  </a:moveTo>
                  <a:cubicBezTo>
                    <a:pt x="1084" y="822"/>
                    <a:pt x="1084" y="813"/>
                    <a:pt x="1085" y="805"/>
                  </a:cubicBezTo>
                  <a:cubicBezTo>
                    <a:pt x="1085" y="797"/>
                    <a:pt x="1086" y="788"/>
                    <a:pt x="1086" y="780"/>
                  </a:cubicBezTo>
                  <a:cubicBezTo>
                    <a:pt x="1087" y="771"/>
                    <a:pt x="1088" y="762"/>
                    <a:pt x="1088" y="754"/>
                  </a:cubicBezTo>
                  <a:cubicBezTo>
                    <a:pt x="1089" y="745"/>
                    <a:pt x="1089" y="737"/>
                    <a:pt x="1090" y="729"/>
                  </a:cubicBezTo>
                  <a:cubicBezTo>
                    <a:pt x="1090" y="720"/>
                    <a:pt x="1092" y="712"/>
                    <a:pt x="1091" y="704"/>
                  </a:cubicBezTo>
                  <a:cubicBezTo>
                    <a:pt x="1090" y="704"/>
                    <a:pt x="1090" y="703"/>
                    <a:pt x="1090" y="703"/>
                  </a:cubicBezTo>
                  <a:cubicBezTo>
                    <a:pt x="1089" y="704"/>
                    <a:pt x="1088" y="704"/>
                    <a:pt x="1087" y="704"/>
                  </a:cubicBezTo>
                  <a:cubicBezTo>
                    <a:pt x="1073" y="711"/>
                    <a:pt x="1064" y="723"/>
                    <a:pt x="1064" y="740"/>
                  </a:cubicBezTo>
                  <a:cubicBezTo>
                    <a:pt x="1064" y="772"/>
                    <a:pt x="1064" y="804"/>
                    <a:pt x="1064" y="836"/>
                  </a:cubicBezTo>
                  <a:cubicBezTo>
                    <a:pt x="1064" y="837"/>
                    <a:pt x="1064" y="839"/>
                    <a:pt x="1066" y="840"/>
                  </a:cubicBezTo>
                  <a:cubicBezTo>
                    <a:pt x="1071" y="837"/>
                    <a:pt x="1077" y="834"/>
                    <a:pt x="1083" y="831"/>
                  </a:cubicBezTo>
                  <a:close/>
                  <a:moveTo>
                    <a:pt x="168" y="289"/>
                  </a:moveTo>
                  <a:cubicBezTo>
                    <a:pt x="153" y="286"/>
                    <a:pt x="105" y="293"/>
                    <a:pt x="92" y="299"/>
                  </a:cubicBezTo>
                  <a:cubicBezTo>
                    <a:pt x="106" y="305"/>
                    <a:pt x="120" y="309"/>
                    <a:pt x="134" y="312"/>
                  </a:cubicBezTo>
                  <a:cubicBezTo>
                    <a:pt x="143" y="314"/>
                    <a:pt x="151" y="316"/>
                    <a:pt x="161" y="316"/>
                  </a:cubicBezTo>
                  <a:cubicBezTo>
                    <a:pt x="163" y="307"/>
                    <a:pt x="166" y="298"/>
                    <a:pt x="168" y="289"/>
                  </a:cubicBezTo>
                  <a:close/>
                  <a:moveTo>
                    <a:pt x="983" y="111"/>
                  </a:moveTo>
                  <a:cubicBezTo>
                    <a:pt x="979" y="106"/>
                    <a:pt x="975" y="104"/>
                    <a:pt x="970" y="101"/>
                  </a:cubicBezTo>
                  <a:cubicBezTo>
                    <a:pt x="966" y="98"/>
                    <a:pt x="962" y="95"/>
                    <a:pt x="958" y="93"/>
                  </a:cubicBezTo>
                  <a:cubicBezTo>
                    <a:pt x="954" y="90"/>
                    <a:pt x="950" y="86"/>
                    <a:pt x="945" y="84"/>
                  </a:cubicBezTo>
                  <a:cubicBezTo>
                    <a:pt x="940" y="89"/>
                    <a:pt x="937" y="95"/>
                    <a:pt x="933" y="101"/>
                  </a:cubicBezTo>
                  <a:cubicBezTo>
                    <a:pt x="934" y="102"/>
                    <a:pt x="935" y="102"/>
                    <a:pt x="935" y="103"/>
                  </a:cubicBezTo>
                  <a:cubicBezTo>
                    <a:pt x="947" y="111"/>
                    <a:pt x="958" y="119"/>
                    <a:pt x="970" y="127"/>
                  </a:cubicBezTo>
                  <a:cubicBezTo>
                    <a:pt x="970" y="127"/>
                    <a:pt x="971" y="127"/>
                    <a:pt x="972" y="127"/>
                  </a:cubicBezTo>
                  <a:cubicBezTo>
                    <a:pt x="976" y="122"/>
                    <a:pt x="980" y="117"/>
                    <a:pt x="983" y="111"/>
                  </a:cubicBezTo>
                  <a:close/>
                  <a:moveTo>
                    <a:pt x="292" y="220"/>
                  </a:moveTo>
                  <a:cubicBezTo>
                    <a:pt x="296" y="222"/>
                    <a:pt x="300" y="224"/>
                    <a:pt x="303" y="226"/>
                  </a:cubicBezTo>
                  <a:cubicBezTo>
                    <a:pt x="307" y="228"/>
                    <a:pt x="310" y="229"/>
                    <a:pt x="314" y="229"/>
                  </a:cubicBezTo>
                  <a:cubicBezTo>
                    <a:pt x="325" y="229"/>
                    <a:pt x="336" y="228"/>
                    <a:pt x="346" y="230"/>
                  </a:cubicBezTo>
                  <a:cubicBezTo>
                    <a:pt x="349" y="230"/>
                    <a:pt x="351" y="230"/>
                    <a:pt x="354" y="230"/>
                  </a:cubicBezTo>
                  <a:cubicBezTo>
                    <a:pt x="353" y="229"/>
                    <a:pt x="353" y="228"/>
                    <a:pt x="353" y="227"/>
                  </a:cubicBezTo>
                  <a:cubicBezTo>
                    <a:pt x="348" y="218"/>
                    <a:pt x="341" y="213"/>
                    <a:pt x="332" y="211"/>
                  </a:cubicBezTo>
                  <a:cubicBezTo>
                    <a:pt x="323" y="209"/>
                    <a:pt x="313" y="210"/>
                    <a:pt x="304" y="213"/>
                  </a:cubicBezTo>
                  <a:cubicBezTo>
                    <a:pt x="300" y="214"/>
                    <a:pt x="296" y="216"/>
                    <a:pt x="292" y="220"/>
                  </a:cubicBezTo>
                  <a:close/>
                  <a:moveTo>
                    <a:pt x="913" y="353"/>
                  </a:moveTo>
                  <a:cubicBezTo>
                    <a:pt x="927" y="352"/>
                    <a:pt x="940" y="351"/>
                    <a:pt x="954" y="348"/>
                  </a:cubicBezTo>
                  <a:cubicBezTo>
                    <a:pt x="955" y="348"/>
                    <a:pt x="957" y="347"/>
                    <a:pt x="958" y="347"/>
                  </a:cubicBezTo>
                  <a:cubicBezTo>
                    <a:pt x="952" y="338"/>
                    <a:pt x="939" y="329"/>
                    <a:pt x="928" y="325"/>
                  </a:cubicBezTo>
                  <a:cubicBezTo>
                    <a:pt x="924" y="330"/>
                    <a:pt x="915" y="346"/>
                    <a:pt x="913" y="353"/>
                  </a:cubicBezTo>
                  <a:close/>
                  <a:moveTo>
                    <a:pt x="1013" y="314"/>
                  </a:moveTo>
                  <a:cubicBezTo>
                    <a:pt x="1016" y="321"/>
                    <a:pt x="1019" y="327"/>
                    <a:pt x="1022" y="333"/>
                  </a:cubicBezTo>
                  <a:cubicBezTo>
                    <a:pt x="1029" y="333"/>
                    <a:pt x="1056" y="327"/>
                    <a:pt x="1070" y="323"/>
                  </a:cubicBezTo>
                  <a:cubicBezTo>
                    <a:pt x="1069" y="322"/>
                    <a:pt x="1068" y="321"/>
                    <a:pt x="1067" y="321"/>
                  </a:cubicBezTo>
                  <a:cubicBezTo>
                    <a:pt x="1054" y="318"/>
                    <a:pt x="1042" y="316"/>
                    <a:pt x="1029" y="314"/>
                  </a:cubicBezTo>
                  <a:cubicBezTo>
                    <a:pt x="1024" y="314"/>
                    <a:pt x="1019" y="314"/>
                    <a:pt x="1013" y="314"/>
                  </a:cubicBezTo>
                  <a:close/>
                  <a:moveTo>
                    <a:pt x="263" y="247"/>
                  </a:moveTo>
                  <a:cubicBezTo>
                    <a:pt x="264" y="245"/>
                    <a:pt x="265" y="244"/>
                    <a:pt x="267" y="242"/>
                  </a:cubicBezTo>
                  <a:cubicBezTo>
                    <a:pt x="268" y="241"/>
                    <a:pt x="269" y="240"/>
                    <a:pt x="270" y="239"/>
                  </a:cubicBezTo>
                  <a:cubicBezTo>
                    <a:pt x="272" y="238"/>
                    <a:pt x="274" y="237"/>
                    <a:pt x="275" y="236"/>
                  </a:cubicBezTo>
                  <a:cubicBezTo>
                    <a:pt x="276" y="236"/>
                    <a:pt x="278" y="235"/>
                    <a:pt x="279" y="234"/>
                  </a:cubicBezTo>
                  <a:cubicBezTo>
                    <a:pt x="281" y="234"/>
                    <a:pt x="283" y="233"/>
                    <a:pt x="285" y="233"/>
                  </a:cubicBezTo>
                  <a:cubicBezTo>
                    <a:pt x="286" y="232"/>
                    <a:pt x="288" y="232"/>
                    <a:pt x="289" y="232"/>
                  </a:cubicBezTo>
                  <a:cubicBezTo>
                    <a:pt x="291" y="232"/>
                    <a:pt x="293" y="232"/>
                    <a:pt x="294" y="230"/>
                  </a:cubicBezTo>
                  <a:cubicBezTo>
                    <a:pt x="278" y="222"/>
                    <a:pt x="246" y="225"/>
                    <a:pt x="237" y="235"/>
                  </a:cubicBezTo>
                  <a:cubicBezTo>
                    <a:pt x="253" y="239"/>
                    <a:pt x="253" y="239"/>
                    <a:pt x="263" y="247"/>
                  </a:cubicBezTo>
                  <a:close/>
                  <a:moveTo>
                    <a:pt x="484" y="304"/>
                  </a:moveTo>
                  <a:cubicBezTo>
                    <a:pt x="477" y="305"/>
                    <a:pt x="468" y="311"/>
                    <a:pt x="460" y="320"/>
                  </a:cubicBezTo>
                  <a:cubicBezTo>
                    <a:pt x="451" y="331"/>
                    <a:pt x="446" y="340"/>
                    <a:pt x="445" y="350"/>
                  </a:cubicBezTo>
                  <a:cubicBezTo>
                    <a:pt x="448" y="351"/>
                    <a:pt x="452" y="351"/>
                    <a:pt x="455" y="351"/>
                  </a:cubicBezTo>
                  <a:cubicBezTo>
                    <a:pt x="458" y="345"/>
                    <a:pt x="460" y="339"/>
                    <a:pt x="463" y="334"/>
                  </a:cubicBezTo>
                  <a:cubicBezTo>
                    <a:pt x="465" y="329"/>
                    <a:pt x="468" y="323"/>
                    <a:pt x="472" y="318"/>
                  </a:cubicBezTo>
                  <a:cubicBezTo>
                    <a:pt x="476" y="313"/>
                    <a:pt x="480" y="309"/>
                    <a:pt x="484" y="304"/>
                  </a:cubicBezTo>
                  <a:close/>
                  <a:moveTo>
                    <a:pt x="496" y="261"/>
                  </a:moveTo>
                  <a:cubicBezTo>
                    <a:pt x="494" y="258"/>
                    <a:pt x="491" y="255"/>
                    <a:pt x="490" y="251"/>
                  </a:cubicBezTo>
                  <a:cubicBezTo>
                    <a:pt x="488" y="247"/>
                    <a:pt x="488" y="244"/>
                    <a:pt x="487" y="240"/>
                  </a:cubicBezTo>
                  <a:cubicBezTo>
                    <a:pt x="486" y="239"/>
                    <a:pt x="486" y="238"/>
                    <a:pt x="485" y="237"/>
                  </a:cubicBezTo>
                  <a:cubicBezTo>
                    <a:pt x="484" y="234"/>
                    <a:pt x="482" y="233"/>
                    <a:pt x="479" y="233"/>
                  </a:cubicBezTo>
                  <a:cubicBezTo>
                    <a:pt x="473" y="232"/>
                    <a:pt x="469" y="236"/>
                    <a:pt x="469" y="242"/>
                  </a:cubicBezTo>
                  <a:cubicBezTo>
                    <a:pt x="469" y="248"/>
                    <a:pt x="472" y="251"/>
                    <a:pt x="476" y="254"/>
                  </a:cubicBezTo>
                  <a:cubicBezTo>
                    <a:pt x="482" y="259"/>
                    <a:pt x="488" y="261"/>
                    <a:pt x="496" y="261"/>
                  </a:cubicBezTo>
                  <a:close/>
                  <a:moveTo>
                    <a:pt x="509" y="61"/>
                  </a:moveTo>
                  <a:cubicBezTo>
                    <a:pt x="519" y="55"/>
                    <a:pt x="526" y="50"/>
                    <a:pt x="530" y="45"/>
                  </a:cubicBezTo>
                  <a:cubicBezTo>
                    <a:pt x="528" y="43"/>
                    <a:pt x="527" y="40"/>
                    <a:pt x="525" y="38"/>
                  </a:cubicBezTo>
                  <a:cubicBezTo>
                    <a:pt x="524" y="37"/>
                    <a:pt x="523" y="36"/>
                    <a:pt x="522" y="36"/>
                  </a:cubicBezTo>
                  <a:cubicBezTo>
                    <a:pt x="518" y="37"/>
                    <a:pt x="515" y="40"/>
                    <a:pt x="512" y="42"/>
                  </a:cubicBezTo>
                  <a:cubicBezTo>
                    <a:pt x="509" y="44"/>
                    <a:pt x="505" y="46"/>
                    <a:pt x="503" y="50"/>
                  </a:cubicBezTo>
                  <a:cubicBezTo>
                    <a:pt x="505" y="54"/>
                    <a:pt x="507" y="57"/>
                    <a:pt x="509"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2" name="Freeform 6"/>
            <p:cNvSpPr>
              <a:spLocks/>
            </p:cNvSpPr>
            <p:nvPr/>
          </p:nvSpPr>
          <p:spPr bwMode="auto">
            <a:xfrm>
              <a:off x="892" y="1324"/>
              <a:ext cx="2176" cy="2522"/>
            </a:xfrm>
            <a:custGeom>
              <a:avLst/>
              <a:gdLst>
                <a:gd name="T0" fmla="*/ 46 w 1666"/>
                <a:gd name="T1" fmla="*/ 567 h 1931"/>
                <a:gd name="T2" fmla="*/ 34 w 1666"/>
                <a:gd name="T3" fmla="*/ 348 h 1931"/>
                <a:gd name="T4" fmla="*/ 166 w 1666"/>
                <a:gd name="T5" fmla="*/ 281 h 1931"/>
                <a:gd name="T6" fmla="*/ 334 w 1666"/>
                <a:gd name="T7" fmla="*/ 243 h 1931"/>
                <a:gd name="T8" fmla="*/ 448 w 1666"/>
                <a:gd name="T9" fmla="*/ 254 h 1931"/>
                <a:gd name="T10" fmla="*/ 497 w 1666"/>
                <a:gd name="T11" fmla="*/ 273 h 1931"/>
                <a:gd name="T12" fmla="*/ 525 w 1666"/>
                <a:gd name="T13" fmla="*/ 289 h 1931"/>
                <a:gd name="T14" fmla="*/ 415 w 1666"/>
                <a:gd name="T15" fmla="*/ 180 h 1931"/>
                <a:gd name="T16" fmla="*/ 481 w 1666"/>
                <a:gd name="T17" fmla="*/ 182 h 1931"/>
                <a:gd name="T18" fmla="*/ 483 w 1666"/>
                <a:gd name="T19" fmla="*/ 128 h 1931"/>
                <a:gd name="T20" fmla="*/ 487 w 1666"/>
                <a:gd name="T21" fmla="*/ 84 h 1931"/>
                <a:gd name="T22" fmla="*/ 565 w 1666"/>
                <a:gd name="T23" fmla="*/ 67 h 1931"/>
                <a:gd name="T24" fmla="*/ 685 w 1666"/>
                <a:gd name="T25" fmla="*/ 101 h 1931"/>
                <a:gd name="T26" fmla="*/ 797 w 1666"/>
                <a:gd name="T27" fmla="*/ 243 h 1931"/>
                <a:gd name="T28" fmla="*/ 962 w 1666"/>
                <a:gd name="T29" fmla="*/ 120 h 1931"/>
                <a:gd name="T30" fmla="*/ 947 w 1666"/>
                <a:gd name="T31" fmla="*/ 203 h 1931"/>
                <a:gd name="T32" fmla="*/ 957 w 1666"/>
                <a:gd name="T33" fmla="*/ 283 h 1931"/>
                <a:gd name="T34" fmla="*/ 1073 w 1666"/>
                <a:gd name="T35" fmla="*/ 313 h 1931"/>
                <a:gd name="T36" fmla="*/ 1177 w 1666"/>
                <a:gd name="T37" fmla="*/ 346 h 1931"/>
                <a:gd name="T38" fmla="*/ 1131 w 1666"/>
                <a:gd name="T39" fmla="*/ 495 h 1931"/>
                <a:gd name="T40" fmla="*/ 1146 w 1666"/>
                <a:gd name="T41" fmla="*/ 620 h 1931"/>
                <a:gd name="T42" fmla="*/ 1122 w 1666"/>
                <a:gd name="T43" fmla="*/ 649 h 1931"/>
                <a:gd name="T44" fmla="*/ 1123 w 1666"/>
                <a:gd name="T45" fmla="*/ 860 h 1931"/>
                <a:gd name="T46" fmla="*/ 1651 w 1666"/>
                <a:gd name="T47" fmla="*/ 1394 h 1931"/>
                <a:gd name="T48" fmla="*/ 1152 w 1666"/>
                <a:gd name="T49" fmla="*/ 1806 h 1931"/>
                <a:gd name="T50" fmla="*/ 764 w 1666"/>
                <a:gd name="T51" fmla="*/ 1865 h 1931"/>
                <a:gd name="T52" fmla="*/ 120 w 1666"/>
                <a:gd name="T53" fmla="*/ 1554 h 1931"/>
                <a:gd name="T54" fmla="*/ 68 w 1666"/>
                <a:gd name="T55" fmla="*/ 830 h 1931"/>
                <a:gd name="T56" fmla="*/ 122 w 1666"/>
                <a:gd name="T57" fmla="*/ 1702 h 1931"/>
                <a:gd name="T58" fmla="*/ 1062 w 1666"/>
                <a:gd name="T59" fmla="*/ 1810 h 1931"/>
                <a:gd name="T60" fmla="*/ 1596 w 1666"/>
                <a:gd name="T61" fmla="*/ 1761 h 1931"/>
                <a:gd name="T62" fmla="*/ 1407 w 1666"/>
                <a:gd name="T63" fmla="*/ 841 h 1931"/>
                <a:gd name="T64" fmla="*/ 1116 w 1666"/>
                <a:gd name="T65" fmla="*/ 786 h 1931"/>
                <a:gd name="T66" fmla="*/ 1145 w 1666"/>
                <a:gd name="T67" fmla="*/ 626 h 1931"/>
                <a:gd name="T68" fmla="*/ 1130 w 1666"/>
                <a:gd name="T69" fmla="*/ 553 h 1931"/>
                <a:gd name="T70" fmla="*/ 1142 w 1666"/>
                <a:gd name="T71" fmla="*/ 378 h 1931"/>
                <a:gd name="T72" fmla="*/ 1164 w 1666"/>
                <a:gd name="T73" fmla="*/ 397 h 1931"/>
                <a:gd name="T74" fmla="*/ 996 w 1666"/>
                <a:gd name="T75" fmla="*/ 262 h 1931"/>
                <a:gd name="T76" fmla="*/ 949 w 1666"/>
                <a:gd name="T77" fmla="*/ 222 h 1931"/>
                <a:gd name="T78" fmla="*/ 999 w 1666"/>
                <a:gd name="T79" fmla="*/ 151 h 1931"/>
                <a:gd name="T80" fmla="*/ 925 w 1666"/>
                <a:gd name="T81" fmla="*/ 105 h 1931"/>
                <a:gd name="T82" fmla="*/ 792 w 1666"/>
                <a:gd name="T83" fmla="*/ 217 h 1931"/>
                <a:gd name="T84" fmla="*/ 684 w 1666"/>
                <a:gd name="T85" fmla="*/ 52 h 1931"/>
                <a:gd name="T86" fmla="*/ 551 w 1666"/>
                <a:gd name="T87" fmla="*/ 40 h 1931"/>
                <a:gd name="T88" fmla="*/ 487 w 1666"/>
                <a:gd name="T89" fmla="*/ 78 h 1931"/>
                <a:gd name="T90" fmla="*/ 484 w 1666"/>
                <a:gd name="T91" fmla="*/ 123 h 1931"/>
                <a:gd name="T92" fmla="*/ 490 w 1666"/>
                <a:gd name="T93" fmla="*/ 142 h 1931"/>
                <a:gd name="T94" fmla="*/ 409 w 1666"/>
                <a:gd name="T95" fmla="*/ 220 h 1931"/>
                <a:gd name="T96" fmla="*/ 528 w 1666"/>
                <a:gd name="T97" fmla="*/ 264 h 1931"/>
                <a:gd name="T98" fmla="*/ 476 w 1666"/>
                <a:gd name="T99" fmla="*/ 211 h 1931"/>
                <a:gd name="T100" fmla="*/ 364 w 1666"/>
                <a:gd name="T101" fmla="*/ 207 h 1931"/>
                <a:gd name="T102" fmla="*/ 210 w 1666"/>
                <a:gd name="T103" fmla="*/ 234 h 1931"/>
                <a:gd name="T104" fmla="*/ 6 w 1666"/>
                <a:gd name="T105" fmla="*/ 361 h 1931"/>
                <a:gd name="T106" fmla="*/ 52 w 1666"/>
                <a:gd name="T107" fmla="*/ 527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6" h="1931">
                  <a:moveTo>
                    <a:pt x="59" y="587"/>
                  </a:moveTo>
                  <a:cubicBezTo>
                    <a:pt x="41" y="579"/>
                    <a:pt x="32" y="568"/>
                    <a:pt x="32" y="548"/>
                  </a:cubicBezTo>
                  <a:cubicBezTo>
                    <a:pt x="30" y="561"/>
                    <a:pt x="28" y="575"/>
                    <a:pt x="27" y="588"/>
                  </a:cubicBezTo>
                  <a:cubicBezTo>
                    <a:pt x="29" y="576"/>
                    <a:pt x="35" y="570"/>
                    <a:pt x="46" y="567"/>
                  </a:cubicBezTo>
                  <a:cubicBezTo>
                    <a:pt x="49" y="566"/>
                    <a:pt x="52" y="532"/>
                    <a:pt x="52" y="528"/>
                  </a:cubicBezTo>
                  <a:cubicBezTo>
                    <a:pt x="55" y="487"/>
                    <a:pt x="47" y="443"/>
                    <a:pt x="45" y="402"/>
                  </a:cubicBezTo>
                  <a:cubicBezTo>
                    <a:pt x="44" y="392"/>
                    <a:pt x="43" y="383"/>
                    <a:pt x="43" y="374"/>
                  </a:cubicBezTo>
                  <a:cubicBezTo>
                    <a:pt x="42" y="362"/>
                    <a:pt x="43" y="355"/>
                    <a:pt x="34" y="348"/>
                  </a:cubicBezTo>
                  <a:cubicBezTo>
                    <a:pt x="20" y="336"/>
                    <a:pt x="9" y="325"/>
                    <a:pt x="10" y="306"/>
                  </a:cubicBezTo>
                  <a:cubicBezTo>
                    <a:pt x="8" y="319"/>
                    <a:pt x="6" y="332"/>
                    <a:pt x="4" y="345"/>
                  </a:cubicBezTo>
                  <a:cubicBezTo>
                    <a:pt x="11" y="315"/>
                    <a:pt x="45" y="306"/>
                    <a:pt x="70" y="300"/>
                  </a:cubicBezTo>
                  <a:cubicBezTo>
                    <a:pt x="102" y="291"/>
                    <a:pt x="134" y="286"/>
                    <a:pt x="166" y="281"/>
                  </a:cubicBezTo>
                  <a:cubicBezTo>
                    <a:pt x="180" y="278"/>
                    <a:pt x="193" y="276"/>
                    <a:pt x="207" y="274"/>
                  </a:cubicBezTo>
                  <a:cubicBezTo>
                    <a:pt x="222" y="271"/>
                    <a:pt x="234" y="262"/>
                    <a:pt x="249" y="259"/>
                  </a:cubicBezTo>
                  <a:cubicBezTo>
                    <a:pt x="263" y="257"/>
                    <a:pt x="276" y="259"/>
                    <a:pt x="289" y="253"/>
                  </a:cubicBezTo>
                  <a:cubicBezTo>
                    <a:pt x="303" y="246"/>
                    <a:pt x="318" y="242"/>
                    <a:pt x="334" y="243"/>
                  </a:cubicBezTo>
                  <a:cubicBezTo>
                    <a:pt x="341" y="244"/>
                    <a:pt x="347" y="247"/>
                    <a:pt x="355" y="247"/>
                  </a:cubicBezTo>
                  <a:cubicBezTo>
                    <a:pt x="363" y="247"/>
                    <a:pt x="371" y="246"/>
                    <a:pt x="379" y="246"/>
                  </a:cubicBezTo>
                  <a:cubicBezTo>
                    <a:pt x="394" y="246"/>
                    <a:pt x="410" y="248"/>
                    <a:pt x="426" y="251"/>
                  </a:cubicBezTo>
                  <a:cubicBezTo>
                    <a:pt x="434" y="253"/>
                    <a:pt x="440" y="256"/>
                    <a:pt x="448" y="254"/>
                  </a:cubicBezTo>
                  <a:cubicBezTo>
                    <a:pt x="454" y="253"/>
                    <a:pt x="459" y="251"/>
                    <a:pt x="465" y="251"/>
                  </a:cubicBezTo>
                  <a:cubicBezTo>
                    <a:pt x="469" y="251"/>
                    <a:pt x="475" y="251"/>
                    <a:pt x="478" y="253"/>
                  </a:cubicBezTo>
                  <a:cubicBezTo>
                    <a:pt x="485" y="256"/>
                    <a:pt x="482" y="261"/>
                    <a:pt x="486" y="266"/>
                  </a:cubicBezTo>
                  <a:cubicBezTo>
                    <a:pt x="489" y="269"/>
                    <a:pt x="495" y="270"/>
                    <a:pt x="497" y="273"/>
                  </a:cubicBezTo>
                  <a:cubicBezTo>
                    <a:pt x="500" y="277"/>
                    <a:pt x="501" y="282"/>
                    <a:pt x="502" y="286"/>
                  </a:cubicBezTo>
                  <a:cubicBezTo>
                    <a:pt x="502" y="291"/>
                    <a:pt x="502" y="297"/>
                    <a:pt x="506" y="301"/>
                  </a:cubicBezTo>
                  <a:cubicBezTo>
                    <a:pt x="508" y="303"/>
                    <a:pt x="518" y="308"/>
                    <a:pt x="521" y="306"/>
                  </a:cubicBezTo>
                  <a:cubicBezTo>
                    <a:pt x="525" y="303"/>
                    <a:pt x="524" y="292"/>
                    <a:pt x="525" y="289"/>
                  </a:cubicBezTo>
                  <a:cubicBezTo>
                    <a:pt x="526" y="281"/>
                    <a:pt x="529" y="272"/>
                    <a:pt x="528" y="264"/>
                  </a:cubicBezTo>
                  <a:cubicBezTo>
                    <a:pt x="526" y="239"/>
                    <a:pt x="502" y="211"/>
                    <a:pt x="483" y="197"/>
                  </a:cubicBezTo>
                  <a:cubicBezTo>
                    <a:pt x="471" y="188"/>
                    <a:pt x="457" y="182"/>
                    <a:pt x="441" y="180"/>
                  </a:cubicBezTo>
                  <a:cubicBezTo>
                    <a:pt x="433" y="179"/>
                    <a:pt x="424" y="179"/>
                    <a:pt x="415" y="180"/>
                  </a:cubicBezTo>
                  <a:cubicBezTo>
                    <a:pt x="410" y="181"/>
                    <a:pt x="398" y="187"/>
                    <a:pt x="393" y="185"/>
                  </a:cubicBezTo>
                  <a:cubicBezTo>
                    <a:pt x="391" y="198"/>
                    <a:pt x="389" y="212"/>
                    <a:pt x="387" y="225"/>
                  </a:cubicBezTo>
                  <a:cubicBezTo>
                    <a:pt x="398" y="205"/>
                    <a:pt x="421" y="192"/>
                    <a:pt x="441" y="185"/>
                  </a:cubicBezTo>
                  <a:cubicBezTo>
                    <a:pt x="454" y="182"/>
                    <a:pt x="468" y="180"/>
                    <a:pt x="481" y="182"/>
                  </a:cubicBezTo>
                  <a:cubicBezTo>
                    <a:pt x="496" y="183"/>
                    <a:pt x="506" y="190"/>
                    <a:pt x="519" y="195"/>
                  </a:cubicBezTo>
                  <a:cubicBezTo>
                    <a:pt x="517" y="194"/>
                    <a:pt x="527" y="159"/>
                    <a:pt x="525" y="155"/>
                  </a:cubicBezTo>
                  <a:cubicBezTo>
                    <a:pt x="514" y="134"/>
                    <a:pt x="497" y="113"/>
                    <a:pt x="489" y="89"/>
                  </a:cubicBezTo>
                  <a:cubicBezTo>
                    <a:pt x="487" y="102"/>
                    <a:pt x="485" y="115"/>
                    <a:pt x="483" y="128"/>
                  </a:cubicBezTo>
                  <a:cubicBezTo>
                    <a:pt x="485" y="121"/>
                    <a:pt x="496" y="115"/>
                    <a:pt x="502" y="110"/>
                  </a:cubicBezTo>
                  <a:cubicBezTo>
                    <a:pt x="505" y="107"/>
                    <a:pt x="509" y="74"/>
                    <a:pt x="507" y="70"/>
                  </a:cubicBezTo>
                  <a:cubicBezTo>
                    <a:pt x="503" y="62"/>
                    <a:pt x="496" y="53"/>
                    <a:pt x="492" y="44"/>
                  </a:cubicBezTo>
                  <a:cubicBezTo>
                    <a:pt x="490" y="57"/>
                    <a:pt x="488" y="70"/>
                    <a:pt x="487" y="84"/>
                  </a:cubicBezTo>
                  <a:cubicBezTo>
                    <a:pt x="489" y="75"/>
                    <a:pt x="509" y="64"/>
                    <a:pt x="517" y="61"/>
                  </a:cubicBezTo>
                  <a:cubicBezTo>
                    <a:pt x="525" y="58"/>
                    <a:pt x="525" y="60"/>
                    <a:pt x="531" y="67"/>
                  </a:cubicBezTo>
                  <a:cubicBezTo>
                    <a:pt x="532" y="70"/>
                    <a:pt x="538" y="81"/>
                    <a:pt x="541" y="82"/>
                  </a:cubicBezTo>
                  <a:cubicBezTo>
                    <a:pt x="545" y="83"/>
                    <a:pt x="561" y="69"/>
                    <a:pt x="565" y="67"/>
                  </a:cubicBezTo>
                  <a:cubicBezTo>
                    <a:pt x="571" y="62"/>
                    <a:pt x="577" y="58"/>
                    <a:pt x="584" y="54"/>
                  </a:cubicBezTo>
                  <a:cubicBezTo>
                    <a:pt x="596" y="46"/>
                    <a:pt x="607" y="44"/>
                    <a:pt x="622" y="44"/>
                  </a:cubicBezTo>
                  <a:cubicBezTo>
                    <a:pt x="639" y="44"/>
                    <a:pt x="647" y="42"/>
                    <a:pt x="657" y="57"/>
                  </a:cubicBezTo>
                  <a:cubicBezTo>
                    <a:pt x="667" y="71"/>
                    <a:pt x="676" y="86"/>
                    <a:pt x="685" y="101"/>
                  </a:cubicBezTo>
                  <a:cubicBezTo>
                    <a:pt x="704" y="134"/>
                    <a:pt x="723" y="166"/>
                    <a:pt x="742" y="198"/>
                  </a:cubicBezTo>
                  <a:cubicBezTo>
                    <a:pt x="752" y="214"/>
                    <a:pt x="761" y="229"/>
                    <a:pt x="770" y="245"/>
                  </a:cubicBezTo>
                  <a:cubicBezTo>
                    <a:pt x="772" y="248"/>
                    <a:pt x="777" y="261"/>
                    <a:pt x="782" y="262"/>
                  </a:cubicBezTo>
                  <a:cubicBezTo>
                    <a:pt x="784" y="262"/>
                    <a:pt x="795" y="245"/>
                    <a:pt x="797" y="243"/>
                  </a:cubicBezTo>
                  <a:cubicBezTo>
                    <a:pt x="817" y="219"/>
                    <a:pt x="854" y="219"/>
                    <a:pt x="878" y="201"/>
                  </a:cubicBezTo>
                  <a:cubicBezTo>
                    <a:pt x="889" y="192"/>
                    <a:pt x="898" y="174"/>
                    <a:pt x="907" y="162"/>
                  </a:cubicBezTo>
                  <a:cubicBezTo>
                    <a:pt x="916" y="149"/>
                    <a:pt x="926" y="135"/>
                    <a:pt x="936" y="121"/>
                  </a:cubicBezTo>
                  <a:cubicBezTo>
                    <a:pt x="946" y="108"/>
                    <a:pt x="950" y="112"/>
                    <a:pt x="962" y="120"/>
                  </a:cubicBezTo>
                  <a:cubicBezTo>
                    <a:pt x="974" y="128"/>
                    <a:pt x="993" y="137"/>
                    <a:pt x="1000" y="149"/>
                  </a:cubicBezTo>
                  <a:cubicBezTo>
                    <a:pt x="1002" y="135"/>
                    <a:pt x="1004" y="122"/>
                    <a:pt x="1006" y="109"/>
                  </a:cubicBezTo>
                  <a:cubicBezTo>
                    <a:pt x="997" y="129"/>
                    <a:pt x="980" y="148"/>
                    <a:pt x="968" y="166"/>
                  </a:cubicBezTo>
                  <a:cubicBezTo>
                    <a:pt x="960" y="178"/>
                    <a:pt x="950" y="188"/>
                    <a:pt x="947" y="203"/>
                  </a:cubicBezTo>
                  <a:cubicBezTo>
                    <a:pt x="945" y="214"/>
                    <a:pt x="943" y="226"/>
                    <a:pt x="942" y="238"/>
                  </a:cubicBezTo>
                  <a:cubicBezTo>
                    <a:pt x="942" y="247"/>
                    <a:pt x="943" y="256"/>
                    <a:pt x="943" y="265"/>
                  </a:cubicBezTo>
                  <a:cubicBezTo>
                    <a:pt x="943" y="269"/>
                    <a:pt x="942" y="277"/>
                    <a:pt x="944" y="281"/>
                  </a:cubicBezTo>
                  <a:cubicBezTo>
                    <a:pt x="947" y="286"/>
                    <a:pt x="950" y="282"/>
                    <a:pt x="957" y="283"/>
                  </a:cubicBezTo>
                  <a:cubicBezTo>
                    <a:pt x="966" y="283"/>
                    <a:pt x="971" y="287"/>
                    <a:pt x="977" y="293"/>
                  </a:cubicBezTo>
                  <a:cubicBezTo>
                    <a:pt x="983" y="299"/>
                    <a:pt x="982" y="299"/>
                    <a:pt x="991" y="301"/>
                  </a:cubicBezTo>
                  <a:cubicBezTo>
                    <a:pt x="995" y="302"/>
                    <a:pt x="1000" y="302"/>
                    <a:pt x="1004" y="303"/>
                  </a:cubicBezTo>
                  <a:cubicBezTo>
                    <a:pt x="1027" y="305"/>
                    <a:pt x="1050" y="309"/>
                    <a:pt x="1073" y="313"/>
                  </a:cubicBezTo>
                  <a:cubicBezTo>
                    <a:pt x="1095" y="317"/>
                    <a:pt x="1117" y="322"/>
                    <a:pt x="1138" y="329"/>
                  </a:cubicBezTo>
                  <a:cubicBezTo>
                    <a:pt x="1162" y="337"/>
                    <a:pt x="1173" y="347"/>
                    <a:pt x="1173" y="373"/>
                  </a:cubicBezTo>
                  <a:cubicBezTo>
                    <a:pt x="1174" y="362"/>
                    <a:pt x="1176" y="351"/>
                    <a:pt x="1177" y="340"/>
                  </a:cubicBezTo>
                  <a:cubicBezTo>
                    <a:pt x="1177" y="342"/>
                    <a:pt x="1177" y="344"/>
                    <a:pt x="1177" y="346"/>
                  </a:cubicBezTo>
                  <a:cubicBezTo>
                    <a:pt x="1177" y="344"/>
                    <a:pt x="1177" y="342"/>
                    <a:pt x="1178" y="340"/>
                  </a:cubicBezTo>
                  <a:cubicBezTo>
                    <a:pt x="1172" y="359"/>
                    <a:pt x="1161" y="366"/>
                    <a:pt x="1143" y="373"/>
                  </a:cubicBezTo>
                  <a:cubicBezTo>
                    <a:pt x="1143" y="373"/>
                    <a:pt x="1143" y="373"/>
                    <a:pt x="1143" y="373"/>
                  </a:cubicBezTo>
                  <a:cubicBezTo>
                    <a:pt x="1136" y="414"/>
                    <a:pt x="1133" y="454"/>
                    <a:pt x="1131" y="495"/>
                  </a:cubicBezTo>
                  <a:cubicBezTo>
                    <a:pt x="1129" y="520"/>
                    <a:pt x="1127" y="546"/>
                    <a:pt x="1126" y="571"/>
                  </a:cubicBezTo>
                  <a:cubicBezTo>
                    <a:pt x="1126" y="576"/>
                    <a:pt x="1123" y="588"/>
                    <a:pt x="1125" y="593"/>
                  </a:cubicBezTo>
                  <a:cubicBezTo>
                    <a:pt x="1127" y="597"/>
                    <a:pt x="1134" y="597"/>
                    <a:pt x="1138" y="600"/>
                  </a:cubicBezTo>
                  <a:cubicBezTo>
                    <a:pt x="1145" y="605"/>
                    <a:pt x="1146" y="612"/>
                    <a:pt x="1146" y="620"/>
                  </a:cubicBezTo>
                  <a:cubicBezTo>
                    <a:pt x="1148" y="607"/>
                    <a:pt x="1149" y="594"/>
                    <a:pt x="1151" y="581"/>
                  </a:cubicBezTo>
                  <a:cubicBezTo>
                    <a:pt x="1150" y="589"/>
                    <a:pt x="1147" y="597"/>
                    <a:pt x="1142" y="603"/>
                  </a:cubicBezTo>
                  <a:cubicBezTo>
                    <a:pt x="1138" y="609"/>
                    <a:pt x="1129" y="615"/>
                    <a:pt x="1126" y="621"/>
                  </a:cubicBezTo>
                  <a:cubicBezTo>
                    <a:pt x="1123" y="629"/>
                    <a:pt x="1123" y="640"/>
                    <a:pt x="1122" y="649"/>
                  </a:cubicBezTo>
                  <a:cubicBezTo>
                    <a:pt x="1118" y="676"/>
                    <a:pt x="1118" y="705"/>
                    <a:pt x="1116" y="733"/>
                  </a:cubicBezTo>
                  <a:cubicBezTo>
                    <a:pt x="1114" y="768"/>
                    <a:pt x="1112" y="804"/>
                    <a:pt x="1109" y="839"/>
                  </a:cubicBezTo>
                  <a:cubicBezTo>
                    <a:pt x="1109" y="839"/>
                    <a:pt x="1107" y="858"/>
                    <a:pt x="1108" y="861"/>
                  </a:cubicBezTo>
                  <a:cubicBezTo>
                    <a:pt x="1111" y="866"/>
                    <a:pt x="1117" y="862"/>
                    <a:pt x="1123" y="860"/>
                  </a:cubicBezTo>
                  <a:cubicBezTo>
                    <a:pt x="1141" y="853"/>
                    <a:pt x="1159" y="847"/>
                    <a:pt x="1177" y="841"/>
                  </a:cubicBezTo>
                  <a:cubicBezTo>
                    <a:pt x="1243" y="819"/>
                    <a:pt x="1308" y="823"/>
                    <a:pt x="1368" y="859"/>
                  </a:cubicBezTo>
                  <a:cubicBezTo>
                    <a:pt x="1426" y="893"/>
                    <a:pt x="1473" y="945"/>
                    <a:pt x="1510" y="1000"/>
                  </a:cubicBezTo>
                  <a:cubicBezTo>
                    <a:pt x="1589" y="1117"/>
                    <a:pt x="1635" y="1254"/>
                    <a:pt x="1651" y="1394"/>
                  </a:cubicBezTo>
                  <a:cubicBezTo>
                    <a:pt x="1666" y="1531"/>
                    <a:pt x="1653" y="1703"/>
                    <a:pt x="1537" y="1795"/>
                  </a:cubicBezTo>
                  <a:cubicBezTo>
                    <a:pt x="1484" y="1837"/>
                    <a:pt x="1412" y="1850"/>
                    <a:pt x="1347" y="1861"/>
                  </a:cubicBezTo>
                  <a:cubicBezTo>
                    <a:pt x="1310" y="1867"/>
                    <a:pt x="1274" y="1870"/>
                    <a:pt x="1239" y="1856"/>
                  </a:cubicBezTo>
                  <a:cubicBezTo>
                    <a:pt x="1208" y="1844"/>
                    <a:pt x="1181" y="1824"/>
                    <a:pt x="1152" y="1806"/>
                  </a:cubicBezTo>
                  <a:cubicBezTo>
                    <a:pt x="1125" y="1789"/>
                    <a:pt x="1097" y="1774"/>
                    <a:pt x="1064" y="1769"/>
                  </a:cubicBezTo>
                  <a:cubicBezTo>
                    <a:pt x="1029" y="1765"/>
                    <a:pt x="995" y="1775"/>
                    <a:pt x="963" y="1789"/>
                  </a:cubicBezTo>
                  <a:cubicBezTo>
                    <a:pt x="930" y="1803"/>
                    <a:pt x="898" y="1821"/>
                    <a:pt x="865" y="1834"/>
                  </a:cubicBezTo>
                  <a:cubicBezTo>
                    <a:pt x="832" y="1847"/>
                    <a:pt x="798" y="1857"/>
                    <a:pt x="764" y="1865"/>
                  </a:cubicBezTo>
                  <a:cubicBezTo>
                    <a:pt x="628" y="1896"/>
                    <a:pt x="476" y="1888"/>
                    <a:pt x="345" y="1840"/>
                  </a:cubicBezTo>
                  <a:cubicBezTo>
                    <a:pt x="284" y="1817"/>
                    <a:pt x="222" y="1784"/>
                    <a:pt x="175" y="1739"/>
                  </a:cubicBezTo>
                  <a:cubicBezTo>
                    <a:pt x="152" y="1717"/>
                    <a:pt x="132" y="1695"/>
                    <a:pt x="127" y="1663"/>
                  </a:cubicBezTo>
                  <a:cubicBezTo>
                    <a:pt x="121" y="1627"/>
                    <a:pt x="122" y="1590"/>
                    <a:pt x="120" y="1554"/>
                  </a:cubicBezTo>
                  <a:cubicBezTo>
                    <a:pt x="106" y="1265"/>
                    <a:pt x="88" y="975"/>
                    <a:pt x="66" y="687"/>
                  </a:cubicBezTo>
                  <a:cubicBezTo>
                    <a:pt x="64" y="654"/>
                    <a:pt x="64" y="620"/>
                    <a:pt x="59" y="587"/>
                  </a:cubicBezTo>
                  <a:cubicBezTo>
                    <a:pt x="61" y="599"/>
                    <a:pt x="51" y="614"/>
                    <a:pt x="53" y="626"/>
                  </a:cubicBezTo>
                  <a:cubicBezTo>
                    <a:pt x="63" y="693"/>
                    <a:pt x="63" y="763"/>
                    <a:pt x="68" y="830"/>
                  </a:cubicBezTo>
                  <a:cubicBezTo>
                    <a:pt x="73" y="904"/>
                    <a:pt x="77" y="979"/>
                    <a:pt x="82" y="1053"/>
                  </a:cubicBezTo>
                  <a:cubicBezTo>
                    <a:pt x="91" y="1198"/>
                    <a:pt x="101" y="1343"/>
                    <a:pt x="109" y="1488"/>
                  </a:cubicBezTo>
                  <a:cubicBezTo>
                    <a:pt x="111" y="1525"/>
                    <a:pt x="113" y="1561"/>
                    <a:pt x="115" y="1598"/>
                  </a:cubicBezTo>
                  <a:cubicBezTo>
                    <a:pt x="116" y="1632"/>
                    <a:pt x="116" y="1668"/>
                    <a:pt x="122" y="1702"/>
                  </a:cubicBezTo>
                  <a:cubicBezTo>
                    <a:pt x="132" y="1766"/>
                    <a:pt x="201" y="1809"/>
                    <a:pt x="252" y="1838"/>
                  </a:cubicBezTo>
                  <a:cubicBezTo>
                    <a:pt x="372" y="1908"/>
                    <a:pt x="519" y="1931"/>
                    <a:pt x="656" y="1920"/>
                  </a:cubicBezTo>
                  <a:cubicBezTo>
                    <a:pt x="727" y="1915"/>
                    <a:pt x="797" y="1899"/>
                    <a:pt x="863" y="1873"/>
                  </a:cubicBezTo>
                  <a:cubicBezTo>
                    <a:pt x="926" y="1847"/>
                    <a:pt x="990" y="1798"/>
                    <a:pt x="1062" y="1810"/>
                  </a:cubicBezTo>
                  <a:cubicBezTo>
                    <a:pt x="1128" y="1820"/>
                    <a:pt x="1175" y="1874"/>
                    <a:pt x="1237" y="1897"/>
                  </a:cubicBezTo>
                  <a:cubicBezTo>
                    <a:pt x="1272" y="1910"/>
                    <a:pt x="1308" y="1906"/>
                    <a:pt x="1345" y="1900"/>
                  </a:cubicBezTo>
                  <a:cubicBezTo>
                    <a:pt x="1381" y="1894"/>
                    <a:pt x="1417" y="1887"/>
                    <a:pt x="1452" y="1875"/>
                  </a:cubicBezTo>
                  <a:cubicBezTo>
                    <a:pt x="1513" y="1856"/>
                    <a:pt x="1563" y="1816"/>
                    <a:pt x="1596" y="1761"/>
                  </a:cubicBezTo>
                  <a:cubicBezTo>
                    <a:pt x="1627" y="1708"/>
                    <a:pt x="1638" y="1647"/>
                    <a:pt x="1647" y="1588"/>
                  </a:cubicBezTo>
                  <a:cubicBezTo>
                    <a:pt x="1656" y="1524"/>
                    <a:pt x="1663" y="1461"/>
                    <a:pt x="1660" y="1396"/>
                  </a:cubicBezTo>
                  <a:cubicBezTo>
                    <a:pt x="1656" y="1323"/>
                    <a:pt x="1641" y="1249"/>
                    <a:pt x="1620" y="1178"/>
                  </a:cubicBezTo>
                  <a:cubicBezTo>
                    <a:pt x="1581" y="1053"/>
                    <a:pt x="1512" y="922"/>
                    <a:pt x="1407" y="841"/>
                  </a:cubicBezTo>
                  <a:cubicBezTo>
                    <a:pt x="1351" y="799"/>
                    <a:pt x="1289" y="778"/>
                    <a:pt x="1219" y="791"/>
                  </a:cubicBezTo>
                  <a:cubicBezTo>
                    <a:pt x="1185" y="798"/>
                    <a:pt x="1155" y="813"/>
                    <a:pt x="1122" y="823"/>
                  </a:cubicBezTo>
                  <a:cubicBezTo>
                    <a:pt x="1112" y="826"/>
                    <a:pt x="1114" y="823"/>
                    <a:pt x="1114" y="813"/>
                  </a:cubicBezTo>
                  <a:cubicBezTo>
                    <a:pt x="1114" y="804"/>
                    <a:pt x="1115" y="795"/>
                    <a:pt x="1116" y="786"/>
                  </a:cubicBezTo>
                  <a:cubicBezTo>
                    <a:pt x="1117" y="769"/>
                    <a:pt x="1118" y="752"/>
                    <a:pt x="1119" y="736"/>
                  </a:cubicBezTo>
                  <a:cubicBezTo>
                    <a:pt x="1121" y="698"/>
                    <a:pt x="1123" y="660"/>
                    <a:pt x="1126" y="622"/>
                  </a:cubicBezTo>
                  <a:cubicBezTo>
                    <a:pt x="1125" y="635"/>
                    <a:pt x="1123" y="648"/>
                    <a:pt x="1121" y="661"/>
                  </a:cubicBezTo>
                  <a:cubicBezTo>
                    <a:pt x="1131" y="650"/>
                    <a:pt x="1141" y="640"/>
                    <a:pt x="1145" y="626"/>
                  </a:cubicBezTo>
                  <a:cubicBezTo>
                    <a:pt x="1147" y="616"/>
                    <a:pt x="1148" y="605"/>
                    <a:pt x="1149" y="595"/>
                  </a:cubicBezTo>
                  <a:cubicBezTo>
                    <a:pt x="1150" y="588"/>
                    <a:pt x="1153" y="580"/>
                    <a:pt x="1151" y="572"/>
                  </a:cubicBezTo>
                  <a:cubicBezTo>
                    <a:pt x="1150" y="567"/>
                    <a:pt x="1147" y="562"/>
                    <a:pt x="1142" y="559"/>
                  </a:cubicBezTo>
                  <a:cubicBezTo>
                    <a:pt x="1138" y="557"/>
                    <a:pt x="1132" y="557"/>
                    <a:pt x="1130" y="553"/>
                  </a:cubicBezTo>
                  <a:cubicBezTo>
                    <a:pt x="1127" y="545"/>
                    <a:pt x="1132" y="523"/>
                    <a:pt x="1132" y="515"/>
                  </a:cubicBezTo>
                  <a:cubicBezTo>
                    <a:pt x="1134" y="493"/>
                    <a:pt x="1135" y="472"/>
                    <a:pt x="1137" y="450"/>
                  </a:cubicBezTo>
                  <a:cubicBezTo>
                    <a:pt x="1138" y="431"/>
                    <a:pt x="1139" y="413"/>
                    <a:pt x="1141" y="394"/>
                  </a:cubicBezTo>
                  <a:cubicBezTo>
                    <a:pt x="1141" y="389"/>
                    <a:pt x="1141" y="384"/>
                    <a:pt x="1142" y="378"/>
                  </a:cubicBezTo>
                  <a:cubicBezTo>
                    <a:pt x="1142" y="378"/>
                    <a:pt x="1142" y="377"/>
                    <a:pt x="1142" y="376"/>
                  </a:cubicBezTo>
                  <a:cubicBezTo>
                    <a:pt x="1142" y="382"/>
                    <a:pt x="1142" y="387"/>
                    <a:pt x="1142" y="393"/>
                  </a:cubicBezTo>
                  <a:cubicBezTo>
                    <a:pt x="1137" y="408"/>
                    <a:pt x="1138" y="414"/>
                    <a:pt x="1147" y="409"/>
                  </a:cubicBezTo>
                  <a:cubicBezTo>
                    <a:pt x="1154" y="407"/>
                    <a:pt x="1160" y="402"/>
                    <a:pt x="1164" y="397"/>
                  </a:cubicBezTo>
                  <a:cubicBezTo>
                    <a:pt x="1176" y="381"/>
                    <a:pt x="1177" y="353"/>
                    <a:pt x="1178" y="334"/>
                  </a:cubicBezTo>
                  <a:cubicBezTo>
                    <a:pt x="1179" y="323"/>
                    <a:pt x="1177" y="308"/>
                    <a:pt x="1168" y="300"/>
                  </a:cubicBezTo>
                  <a:cubicBezTo>
                    <a:pt x="1155" y="289"/>
                    <a:pt x="1132" y="286"/>
                    <a:pt x="1117" y="282"/>
                  </a:cubicBezTo>
                  <a:cubicBezTo>
                    <a:pt x="1077" y="271"/>
                    <a:pt x="1036" y="271"/>
                    <a:pt x="996" y="262"/>
                  </a:cubicBezTo>
                  <a:cubicBezTo>
                    <a:pt x="986" y="259"/>
                    <a:pt x="985" y="253"/>
                    <a:pt x="977" y="247"/>
                  </a:cubicBezTo>
                  <a:cubicBezTo>
                    <a:pt x="969" y="242"/>
                    <a:pt x="962" y="246"/>
                    <a:pt x="955" y="244"/>
                  </a:cubicBezTo>
                  <a:cubicBezTo>
                    <a:pt x="946" y="241"/>
                    <a:pt x="953" y="245"/>
                    <a:pt x="949" y="239"/>
                  </a:cubicBezTo>
                  <a:cubicBezTo>
                    <a:pt x="947" y="235"/>
                    <a:pt x="949" y="226"/>
                    <a:pt x="949" y="222"/>
                  </a:cubicBezTo>
                  <a:cubicBezTo>
                    <a:pt x="948" y="213"/>
                    <a:pt x="947" y="205"/>
                    <a:pt x="948" y="197"/>
                  </a:cubicBezTo>
                  <a:cubicBezTo>
                    <a:pt x="946" y="210"/>
                    <a:pt x="944" y="223"/>
                    <a:pt x="942" y="236"/>
                  </a:cubicBezTo>
                  <a:cubicBezTo>
                    <a:pt x="946" y="223"/>
                    <a:pt x="959" y="210"/>
                    <a:pt x="966" y="199"/>
                  </a:cubicBezTo>
                  <a:cubicBezTo>
                    <a:pt x="977" y="184"/>
                    <a:pt x="992" y="168"/>
                    <a:pt x="999" y="151"/>
                  </a:cubicBezTo>
                  <a:cubicBezTo>
                    <a:pt x="1002" y="143"/>
                    <a:pt x="1003" y="133"/>
                    <a:pt x="1004" y="124"/>
                  </a:cubicBezTo>
                  <a:cubicBezTo>
                    <a:pt x="1006" y="109"/>
                    <a:pt x="1007" y="107"/>
                    <a:pt x="994" y="99"/>
                  </a:cubicBezTo>
                  <a:cubicBezTo>
                    <a:pt x="984" y="92"/>
                    <a:pt x="968" y="75"/>
                    <a:pt x="955" y="73"/>
                  </a:cubicBezTo>
                  <a:cubicBezTo>
                    <a:pt x="944" y="71"/>
                    <a:pt x="931" y="97"/>
                    <a:pt x="925" y="105"/>
                  </a:cubicBezTo>
                  <a:cubicBezTo>
                    <a:pt x="914" y="120"/>
                    <a:pt x="904" y="135"/>
                    <a:pt x="893" y="150"/>
                  </a:cubicBezTo>
                  <a:cubicBezTo>
                    <a:pt x="882" y="165"/>
                    <a:pt x="869" y="169"/>
                    <a:pt x="852" y="176"/>
                  </a:cubicBezTo>
                  <a:cubicBezTo>
                    <a:pt x="837" y="182"/>
                    <a:pt x="818" y="188"/>
                    <a:pt x="806" y="199"/>
                  </a:cubicBezTo>
                  <a:cubicBezTo>
                    <a:pt x="801" y="204"/>
                    <a:pt x="797" y="212"/>
                    <a:pt x="792" y="217"/>
                  </a:cubicBezTo>
                  <a:cubicBezTo>
                    <a:pt x="783" y="224"/>
                    <a:pt x="790" y="222"/>
                    <a:pt x="784" y="219"/>
                  </a:cubicBezTo>
                  <a:cubicBezTo>
                    <a:pt x="781" y="217"/>
                    <a:pt x="778" y="209"/>
                    <a:pt x="776" y="205"/>
                  </a:cubicBezTo>
                  <a:cubicBezTo>
                    <a:pt x="755" y="171"/>
                    <a:pt x="735" y="136"/>
                    <a:pt x="714" y="102"/>
                  </a:cubicBezTo>
                  <a:cubicBezTo>
                    <a:pt x="704" y="85"/>
                    <a:pt x="694" y="69"/>
                    <a:pt x="684" y="52"/>
                  </a:cubicBezTo>
                  <a:cubicBezTo>
                    <a:pt x="677" y="39"/>
                    <a:pt x="667" y="13"/>
                    <a:pt x="654" y="6"/>
                  </a:cubicBezTo>
                  <a:cubicBezTo>
                    <a:pt x="644" y="0"/>
                    <a:pt x="621" y="3"/>
                    <a:pt x="610" y="5"/>
                  </a:cubicBezTo>
                  <a:cubicBezTo>
                    <a:pt x="593" y="8"/>
                    <a:pt x="578" y="22"/>
                    <a:pt x="564" y="31"/>
                  </a:cubicBezTo>
                  <a:cubicBezTo>
                    <a:pt x="560" y="33"/>
                    <a:pt x="555" y="39"/>
                    <a:pt x="551" y="40"/>
                  </a:cubicBezTo>
                  <a:cubicBezTo>
                    <a:pt x="545" y="42"/>
                    <a:pt x="548" y="43"/>
                    <a:pt x="542" y="37"/>
                  </a:cubicBezTo>
                  <a:cubicBezTo>
                    <a:pt x="538" y="33"/>
                    <a:pt x="535" y="22"/>
                    <a:pt x="529" y="20"/>
                  </a:cubicBezTo>
                  <a:cubicBezTo>
                    <a:pt x="522" y="17"/>
                    <a:pt x="495" y="37"/>
                    <a:pt x="492" y="44"/>
                  </a:cubicBezTo>
                  <a:cubicBezTo>
                    <a:pt x="488" y="53"/>
                    <a:pt x="488" y="68"/>
                    <a:pt x="487" y="78"/>
                  </a:cubicBezTo>
                  <a:cubicBezTo>
                    <a:pt x="487" y="90"/>
                    <a:pt x="496" y="99"/>
                    <a:pt x="502" y="110"/>
                  </a:cubicBezTo>
                  <a:cubicBezTo>
                    <a:pt x="504" y="97"/>
                    <a:pt x="506" y="84"/>
                    <a:pt x="507" y="70"/>
                  </a:cubicBezTo>
                  <a:cubicBezTo>
                    <a:pt x="499" y="78"/>
                    <a:pt x="492" y="82"/>
                    <a:pt x="488" y="92"/>
                  </a:cubicBezTo>
                  <a:cubicBezTo>
                    <a:pt x="486" y="101"/>
                    <a:pt x="484" y="114"/>
                    <a:pt x="484" y="123"/>
                  </a:cubicBezTo>
                  <a:cubicBezTo>
                    <a:pt x="483" y="133"/>
                    <a:pt x="488" y="139"/>
                    <a:pt x="493" y="148"/>
                  </a:cubicBezTo>
                  <a:cubicBezTo>
                    <a:pt x="502" y="164"/>
                    <a:pt x="511" y="179"/>
                    <a:pt x="519" y="195"/>
                  </a:cubicBezTo>
                  <a:cubicBezTo>
                    <a:pt x="521" y="182"/>
                    <a:pt x="523" y="169"/>
                    <a:pt x="525" y="155"/>
                  </a:cubicBezTo>
                  <a:cubicBezTo>
                    <a:pt x="513" y="151"/>
                    <a:pt x="504" y="144"/>
                    <a:pt x="490" y="142"/>
                  </a:cubicBezTo>
                  <a:cubicBezTo>
                    <a:pt x="476" y="140"/>
                    <a:pt x="461" y="142"/>
                    <a:pt x="447" y="146"/>
                  </a:cubicBezTo>
                  <a:cubicBezTo>
                    <a:pt x="426" y="152"/>
                    <a:pt x="403" y="165"/>
                    <a:pt x="393" y="185"/>
                  </a:cubicBezTo>
                  <a:cubicBezTo>
                    <a:pt x="391" y="188"/>
                    <a:pt x="387" y="225"/>
                    <a:pt x="387" y="225"/>
                  </a:cubicBezTo>
                  <a:cubicBezTo>
                    <a:pt x="392" y="226"/>
                    <a:pt x="404" y="221"/>
                    <a:pt x="409" y="220"/>
                  </a:cubicBezTo>
                  <a:cubicBezTo>
                    <a:pt x="418" y="219"/>
                    <a:pt x="427" y="218"/>
                    <a:pt x="436" y="219"/>
                  </a:cubicBezTo>
                  <a:cubicBezTo>
                    <a:pt x="451" y="221"/>
                    <a:pt x="465" y="228"/>
                    <a:pt x="477" y="237"/>
                  </a:cubicBezTo>
                  <a:cubicBezTo>
                    <a:pt x="499" y="253"/>
                    <a:pt x="517" y="277"/>
                    <a:pt x="523" y="304"/>
                  </a:cubicBezTo>
                  <a:cubicBezTo>
                    <a:pt x="524" y="290"/>
                    <a:pt x="526" y="277"/>
                    <a:pt x="528" y="264"/>
                  </a:cubicBezTo>
                  <a:cubicBezTo>
                    <a:pt x="523" y="273"/>
                    <a:pt x="510" y="260"/>
                    <a:pt x="508" y="254"/>
                  </a:cubicBezTo>
                  <a:cubicBezTo>
                    <a:pt x="506" y="249"/>
                    <a:pt x="508" y="243"/>
                    <a:pt x="505" y="237"/>
                  </a:cubicBezTo>
                  <a:cubicBezTo>
                    <a:pt x="502" y="232"/>
                    <a:pt x="498" y="231"/>
                    <a:pt x="494" y="228"/>
                  </a:cubicBezTo>
                  <a:cubicBezTo>
                    <a:pt x="487" y="220"/>
                    <a:pt x="489" y="213"/>
                    <a:pt x="476" y="211"/>
                  </a:cubicBezTo>
                  <a:cubicBezTo>
                    <a:pt x="470" y="210"/>
                    <a:pt x="463" y="212"/>
                    <a:pt x="457" y="214"/>
                  </a:cubicBezTo>
                  <a:cubicBezTo>
                    <a:pt x="447" y="216"/>
                    <a:pt x="441" y="214"/>
                    <a:pt x="431" y="212"/>
                  </a:cubicBezTo>
                  <a:cubicBezTo>
                    <a:pt x="416" y="208"/>
                    <a:pt x="400" y="206"/>
                    <a:pt x="384" y="206"/>
                  </a:cubicBezTo>
                  <a:cubicBezTo>
                    <a:pt x="377" y="206"/>
                    <a:pt x="371" y="207"/>
                    <a:pt x="364" y="207"/>
                  </a:cubicBezTo>
                  <a:cubicBezTo>
                    <a:pt x="354" y="207"/>
                    <a:pt x="345" y="204"/>
                    <a:pt x="336" y="203"/>
                  </a:cubicBezTo>
                  <a:cubicBezTo>
                    <a:pt x="321" y="203"/>
                    <a:pt x="308" y="207"/>
                    <a:pt x="295" y="213"/>
                  </a:cubicBezTo>
                  <a:cubicBezTo>
                    <a:pt x="280" y="220"/>
                    <a:pt x="263" y="217"/>
                    <a:pt x="248" y="221"/>
                  </a:cubicBezTo>
                  <a:cubicBezTo>
                    <a:pt x="234" y="225"/>
                    <a:pt x="224" y="232"/>
                    <a:pt x="210" y="234"/>
                  </a:cubicBezTo>
                  <a:cubicBezTo>
                    <a:pt x="193" y="237"/>
                    <a:pt x="177" y="240"/>
                    <a:pt x="161" y="243"/>
                  </a:cubicBezTo>
                  <a:cubicBezTo>
                    <a:pt x="128" y="249"/>
                    <a:pt x="95" y="254"/>
                    <a:pt x="63" y="264"/>
                  </a:cubicBezTo>
                  <a:cubicBezTo>
                    <a:pt x="39" y="271"/>
                    <a:pt x="15" y="281"/>
                    <a:pt x="9" y="307"/>
                  </a:cubicBezTo>
                  <a:cubicBezTo>
                    <a:pt x="6" y="323"/>
                    <a:pt x="0" y="346"/>
                    <a:pt x="6" y="361"/>
                  </a:cubicBezTo>
                  <a:cubicBezTo>
                    <a:pt x="11" y="376"/>
                    <a:pt x="24" y="380"/>
                    <a:pt x="33" y="391"/>
                  </a:cubicBezTo>
                  <a:cubicBezTo>
                    <a:pt x="41" y="401"/>
                    <a:pt x="38" y="428"/>
                    <a:pt x="39" y="441"/>
                  </a:cubicBezTo>
                  <a:cubicBezTo>
                    <a:pt x="42" y="482"/>
                    <a:pt x="49" y="525"/>
                    <a:pt x="47" y="566"/>
                  </a:cubicBezTo>
                  <a:cubicBezTo>
                    <a:pt x="48" y="553"/>
                    <a:pt x="50" y="540"/>
                    <a:pt x="52" y="527"/>
                  </a:cubicBezTo>
                  <a:cubicBezTo>
                    <a:pt x="29" y="533"/>
                    <a:pt x="30" y="559"/>
                    <a:pt x="28" y="578"/>
                  </a:cubicBezTo>
                  <a:cubicBezTo>
                    <a:pt x="25" y="601"/>
                    <a:pt x="31" y="617"/>
                    <a:pt x="53" y="626"/>
                  </a:cubicBezTo>
                  <a:cubicBezTo>
                    <a:pt x="50" y="625"/>
                    <a:pt x="62" y="588"/>
                    <a:pt x="59" y="58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3" name="Freeform 7"/>
            <p:cNvSpPr>
              <a:spLocks/>
            </p:cNvSpPr>
            <p:nvPr/>
          </p:nvSpPr>
          <p:spPr bwMode="auto">
            <a:xfrm>
              <a:off x="1050" y="2080"/>
              <a:ext cx="1319" cy="235"/>
            </a:xfrm>
            <a:custGeom>
              <a:avLst/>
              <a:gdLst>
                <a:gd name="T0" fmla="*/ 9 w 1010"/>
                <a:gd name="T1" fmla="*/ 14 h 180"/>
                <a:gd name="T2" fmla="*/ 7 w 1010"/>
                <a:gd name="T3" fmla="*/ 15 h 180"/>
                <a:gd name="T4" fmla="*/ 1 w 1010"/>
                <a:gd name="T5" fmla="*/ 54 h 180"/>
                <a:gd name="T6" fmla="*/ 3 w 1010"/>
                <a:gd name="T7" fmla="*/ 54 h 180"/>
                <a:gd name="T8" fmla="*/ 9 w 1010"/>
                <a:gd name="T9" fmla="*/ 14 h 180"/>
                <a:gd name="T10" fmla="*/ 8 w 1010"/>
                <a:gd name="T11" fmla="*/ 16 h 180"/>
                <a:gd name="T12" fmla="*/ 2 w 1010"/>
                <a:gd name="T13" fmla="*/ 56 h 180"/>
                <a:gd name="T14" fmla="*/ 197 w 1010"/>
                <a:gd name="T15" fmla="*/ 132 h 180"/>
                <a:gd name="T16" fmla="*/ 413 w 1010"/>
                <a:gd name="T17" fmla="*/ 168 h 180"/>
                <a:gd name="T18" fmla="*/ 844 w 1010"/>
                <a:gd name="T19" fmla="*/ 126 h 180"/>
                <a:gd name="T20" fmla="*/ 943 w 1010"/>
                <a:gd name="T21" fmla="*/ 89 h 180"/>
                <a:gd name="T22" fmla="*/ 1005 w 1010"/>
                <a:gd name="T23" fmla="*/ 41 h 180"/>
                <a:gd name="T24" fmla="*/ 1010 w 1010"/>
                <a:gd name="T25" fmla="*/ 12 h 180"/>
                <a:gd name="T26" fmla="*/ 995 w 1010"/>
                <a:gd name="T27" fmla="*/ 3 h 180"/>
                <a:gd name="T28" fmla="*/ 894 w 1010"/>
                <a:gd name="T29" fmla="*/ 42 h 180"/>
                <a:gd name="T30" fmla="*/ 472 w 1010"/>
                <a:gd name="T31" fmla="*/ 100 h 180"/>
                <a:gd name="T32" fmla="*/ 240 w 1010"/>
                <a:gd name="T33" fmla="*/ 71 h 180"/>
                <a:gd name="T34" fmla="*/ 124 w 1010"/>
                <a:gd name="T35" fmla="*/ 46 h 180"/>
                <a:gd name="T36" fmla="*/ 9 w 1010"/>
                <a:gd name="T37" fmla="*/ 14 h 180"/>
                <a:gd name="T38" fmla="*/ 3 w 1010"/>
                <a:gd name="T39" fmla="*/ 54 h 180"/>
                <a:gd name="T40" fmla="*/ 198 w 1010"/>
                <a:gd name="T41" fmla="*/ 104 h 180"/>
                <a:gd name="T42" fmla="*/ 398 w 1010"/>
                <a:gd name="T43" fmla="*/ 135 h 180"/>
                <a:gd name="T44" fmla="*/ 803 w 1010"/>
                <a:gd name="T45" fmla="*/ 107 h 180"/>
                <a:gd name="T46" fmla="*/ 909 w 1010"/>
                <a:gd name="T47" fmla="*/ 74 h 180"/>
                <a:gd name="T48" fmla="*/ 966 w 1010"/>
                <a:gd name="T49" fmla="*/ 52 h 180"/>
                <a:gd name="T50" fmla="*/ 1005 w 1010"/>
                <a:gd name="T51" fmla="*/ 46 h 180"/>
                <a:gd name="T52" fmla="*/ 1010 w 1010"/>
                <a:gd name="T53" fmla="*/ 7 h 180"/>
                <a:gd name="T54" fmla="*/ 976 w 1010"/>
                <a:gd name="T55" fmla="*/ 35 h 180"/>
                <a:gd name="T56" fmla="*/ 932 w 1010"/>
                <a:gd name="T57" fmla="*/ 57 h 180"/>
                <a:gd name="T58" fmla="*/ 836 w 1010"/>
                <a:gd name="T59" fmla="*/ 90 h 180"/>
                <a:gd name="T60" fmla="*/ 638 w 1010"/>
                <a:gd name="T61" fmla="*/ 128 h 180"/>
                <a:gd name="T62" fmla="*/ 222 w 1010"/>
                <a:gd name="T63" fmla="*/ 97 h 180"/>
                <a:gd name="T64" fmla="*/ 8 w 1010"/>
                <a:gd name="T65" fmla="*/ 16 h 180"/>
                <a:gd name="T66" fmla="*/ 2 w 1010"/>
                <a:gd name="T67" fmla="*/ 56 h 180"/>
                <a:gd name="T68" fmla="*/ 3 w 1010"/>
                <a:gd name="T69" fmla="*/ 54 h 180"/>
                <a:gd name="T70" fmla="*/ 9 w 1010"/>
                <a:gd name="T71" fmla="*/ 14 h 180"/>
                <a:gd name="T72" fmla="*/ 7 w 1010"/>
                <a:gd name="T73" fmla="*/ 15 h 180"/>
                <a:gd name="T74" fmla="*/ 1 w 1010"/>
                <a:gd name="T75" fmla="*/ 54 h 180"/>
                <a:gd name="T76" fmla="*/ 3 w 1010"/>
                <a:gd name="T77" fmla="*/ 54 h 180"/>
                <a:gd name="T78" fmla="*/ 9 w 1010"/>
                <a:gd name="T79"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0" h="180">
                  <a:moveTo>
                    <a:pt x="9" y="14"/>
                  </a:moveTo>
                  <a:cubicBezTo>
                    <a:pt x="8" y="14"/>
                    <a:pt x="7" y="14"/>
                    <a:pt x="7" y="15"/>
                  </a:cubicBezTo>
                  <a:cubicBezTo>
                    <a:pt x="2" y="18"/>
                    <a:pt x="5" y="53"/>
                    <a:pt x="1" y="54"/>
                  </a:cubicBezTo>
                  <a:cubicBezTo>
                    <a:pt x="2" y="54"/>
                    <a:pt x="2" y="54"/>
                    <a:pt x="3" y="54"/>
                  </a:cubicBezTo>
                  <a:cubicBezTo>
                    <a:pt x="5" y="40"/>
                    <a:pt x="7" y="27"/>
                    <a:pt x="9" y="14"/>
                  </a:cubicBezTo>
                  <a:cubicBezTo>
                    <a:pt x="8" y="15"/>
                    <a:pt x="8" y="16"/>
                    <a:pt x="8" y="16"/>
                  </a:cubicBezTo>
                  <a:cubicBezTo>
                    <a:pt x="7" y="20"/>
                    <a:pt x="0" y="54"/>
                    <a:pt x="2" y="56"/>
                  </a:cubicBezTo>
                  <a:cubicBezTo>
                    <a:pt x="61" y="92"/>
                    <a:pt x="131" y="114"/>
                    <a:pt x="197" y="132"/>
                  </a:cubicBezTo>
                  <a:cubicBezTo>
                    <a:pt x="268" y="151"/>
                    <a:pt x="341" y="162"/>
                    <a:pt x="413" y="168"/>
                  </a:cubicBezTo>
                  <a:cubicBezTo>
                    <a:pt x="559" y="180"/>
                    <a:pt x="705" y="169"/>
                    <a:pt x="844" y="126"/>
                  </a:cubicBezTo>
                  <a:cubicBezTo>
                    <a:pt x="878" y="116"/>
                    <a:pt x="911" y="104"/>
                    <a:pt x="943" y="89"/>
                  </a:cubicBezTo>
                  <a:cubicBezTo>
                    <a:pt x="963" y="80"/>
                    <a:pt x="1001" y="66"/>
                    <a:pt x="1005" y="41"/>
                  </a:cubicBezTo>
                  <a:cubicBezTo>
                    <a:pt x="1007" y="32"/>
                    <a:pt x="1009" y="22"/>
                    <a:pt x="1010" y="12"/>
                  </a:cubicBezTo>
                  <a:cubicBezTo>
                    <a:pt x="1010" y="1"/>
                    <a:pt x="1006" y="0"/>
                    <a:pt x="995" y="3"/>
                  </a:cubicBezTo>
                  <a:cubicBezTo>
                    <a:pt x="961" y="14"/>
                    <a:pt x="928" y="30"/>
                    <a:pt x="894" y="42"/>
                  </a:cubicBezTo>
                  <a:cubicBezTo>
                    <a:pt x="756" y="89"/>
                    <a:pt x="616" y="105"/>
                    <a:pt x="472" y="100"/>
                  </a:cubicBezTo>
                  <a:cubicBezTo>
                    <a:pt x="394" y="98"/>
                    <a:pt x="316" y="85"/>
                    <a:pt x="240" y="71"/>
                  </a:cubicBezTo>
                  <a:cubicBezTo>
                    <a:pt x="201" y="64"/>
                    <a:pt x="162" y="56"/>
                    <a:pt x="124" y="46"/>
                  </a:cubicBezTo>
                  <a:cubicBezTo>
                    <a:pt x="85" y="37"/>
                    <a:pt x="46" y="28"/>
                    <a:pt x="9" y="14"/>
                  </a:cubicBezTo>
                  <a:cubicBezTo>
                    <a:pt x="11" y="15"/>
                    <a:pt x="0" y="53"/>
                    <a:pt x="3" y="54"/>
                  </a:cubicBezTo>
                  <a:cubicBezTo>
                    <a:pt x="65" y="77"/>
                    <a:pt x="133" y="90"/>
                    <a:pt x="198" y="104"/>
                  </a:cubicBezTo>
                  <a:cubicBezTo>
                    <a:pt x="264" y="118"/>
                    <a:pt x="331" y="128"/>
                    <a:pt x="398" y="135"/>
                  </a:cubicBezTo>
                  <a:cubicBezTo>
                    <a:pt x="533" y="148"/>
                    <a:pt x="672" y="142"/>
                    <a:pt x="803" y="107"/>
                  </a:cubicBezTo>
                  <a:cubicBezTo>
                    <a:pt x="839" y="98"/>
                    <a:pt x="874" y="87"/>
                    <a:pt x="909" y="74"/>
                  </a:cubicBezTo>
                  <a:cubicBezTo>
                    <a:pt x="928" y="67"/>
                    <a:pt x="947" y="60"/>
                    <a:pt x="966" y="52"/>
                  </a:cubicBezTo>
                  <a:cubicBezTo>
                    <a:pt x="974" y="49"/>
                    <a:pt x="1000" y="33"/>
                    <a:pt x="1005" y="46"/>
                  </a:cubicBezTo>
                  <a:cubicBezTo>
                    <a:pt x="1006" y="33"/>
                    <a:pt x="1008" y="20"/>
                    <a:pt x="1010" y="7"/>
                  </a:cubicBezTo>
                  <a:cubicBezTo>
                    <a:pt x="1007" y="20"/>
                    <a:pt x="987" y="29"/>
                    <a:pt x="976" y="35"/>
                  </a:cubicBezTo>
                  <a:cubicBezTo>
                    <a:pt x="962" y="43"/>
                    <a:pt x="947" y="50"/>
                    <a:pt x="932" y="57"/>
                  </a:cubicBezTo>
                  <a:cubicBezTo>
                    <a:pt x="901" y="70"/>
                    <a:pt x="868" y="81"/>
                    <a:pt x="836" y="90"/>
                  </a:cubicBezTo>
                  <a:cubicBezTo>
                    <a:pt x="771" y="109"/>
                    <a:pt x="705" y="122"/>
                    <a:pt x="638" y="128"/>
                  </a:cubicBezTo>
                  <a:cubicBezTo>
                    <a:pt x="500" y="141"/>
                    <a:pt x="356" y="130"/>
                    <a:pt x="222" y="97"/>
                  </a:cubicBezTo>
                  <a:cubicBezTo>
                    <a:pt x="149" y="79"/>
                    <a:pt x="72" y="56"/>
                    <a:pt x="8" y="16"/>
                  </a:cubicBezTo>
                  <a:cubicBezTo>
                    <a:pt x="6" y="29"/>
                    <a:pt x="4" y="43"/>
                    <a:pt x="2" y="56"/>
                  </a:cubicBezTo>
                  <a:cubicBezTo>
                    <a:pt x="2" y="55"/>
                    <a:pt x="3" y="54"/>
                    <a:pt x="3" y="54"/>
                  </a:cubicBezTo>
                  <a:cubicBezTo>
                    <a:pt x="4" y="48"/>
                    <a:pt x="5" y="16"/>
                    <a:pt x="9" y="14"/>
                  </a:cubicBezTo>
                  <a:cubicBezTo>
                    <a:pt x="8" y="14"/>
                    <a:pt x="7" y="15"/>
                    <a:pt x="7" y="15"/>
                  </a:cubicBezTo>
                  <a:cubicBezTo>
                    <a:pt x="5" y="28"/>
                    <a:pt x="3" y="41"/>
                    <a:pt x="1" y="54"/>
                  </a:cubicBezTo>
                  <a:cubicBezTo>
                    <a:pt x="1" y="54"/>
                    <a:pt x="2" y="54"/>
                    <a:pt x="3" y="54"/>
                  </a:cubicBezTo>
                  <a:cubicBezTo>
                    <a:pt x="7" y="53"/>
                    <a:pt x="4" y="15"/>
                    <a:pt x="9"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4" name="Freeform 8"/>
            <p:cNvSpPr>
              <a:spLocks/>
            </p:cNvSpPr>
            <p:nvPr/>
          </p:nvSpPr>
          <p:spPr bwMode="auto">
            <a:xfrm>
              <a:off x="974" y="1802"/>
              <a:ext cx="1374" cy="441"/>
            </a:xfrm>
            <a:custGeom>
              <a:avLst/>
              <a:gdLst>
                <a:gd name="T0" fmla="*/ 82 w 1052"/>
                <a:gd name="T1" fmla="*/ 178 h 338"/>
                <a:gd name="T2" fmla="*/ 141 w 1052"/>
                <a:gd name="T3" fmla="*/ 248 h 338"/>
                <a:gd name="T4" fmla="*/ 415 w 1052"/>
                <a:gd name="T5" fmla="*/ 319 h 338"/>
                <a:gd name="T6" fmla="*/ 953 w 1052"/>
                <a:gd name="T7" fmla="*/ 274 h 338"/>
                <a:gd name="T8" fmla="*/ 1038 w 1052"/>
                <a:gd name="T9" fmla="*/ 202 h 338"/>
                <a:gd name="T10" fmla="*/ 1046 w 1052"/>
                <a:gd name="T11" fmla="*/ 74 h 338"/>
                <a:gd name="T12" fmla="*/ 1049 w 1052"/>
                <a:gd name="T13" fmla="*/ 21 h 338"/>
                <a:gd name="T14" fmla="*/ 1016 w 1052"/>
                <a:gd name="T15" fmla="*/ 25 h 338"/>
                <a:gd name="T16" fmla="*/ 880 w 1052"/>
                <a:gd name="T17" fmla="*/ 50 h 338"/>
                <a:gd name="T18" fmla="*/ 563 w 1052"/>
                <a:gd name="T19" fmla="*/ 74 h 338"/>
                <a:gd name="T20" fmla="*/ 464 w 1052"/>
                <a:gd name="T21" fmla="*/ 74 h 338"/>
                <a:gd name="T22" fmla="*/ 457 w 1052"/>
                <a:gd name="T23" fmla="*/ 138 h 338"/>
                <a:gd name="T24" fmla="*/ 423 w 1052"/>
                <a:gd name="T25" fmla="*/ 88 h 338"/>
                <a:gd name="T26" fmla="*/ 383 w 1052"/>
                <a:gd name="T27" fmla="*/ 67 h 338"/>
                <a:gd name="T28" fmla="*/ 131 w 1052"/>
                <a:gd name="T29" fmla="*/ 33 h 338"/>
                <a:gd name="T30" fmla="*/ 0 w 1052"/>
                <a:gd name="T31" fmla="*/ 40 h 338"/>
                <a:gd name="T32" fmla="*/ 5 w 1052"/>
                <a:gd name="T33" fmla="*/ 118 h 338"/>
                <a:gd name="T34" fmla="*/ 64 w 1052"/>
                <a:gd name="T35" fmla="*/ 161 h 338"/>
                <a:gd name="T36" fmla="*/ 377 w 1052"/>
                <a:gd name="T37" fmla="*/ 275 h 338"/>
                <a:gd name="T38" fmla="*/ 550 w 1052"/>
                <a:gd name="T39" fmla="*/ 259 h 338"/>
                <a:gd name="T40" fmla="*/ 439 w 1052"/>
                <a:gd name="T41" fmla="*/ 258 h 338"/>
                <a:gd name="T42" fmla="*/ 85 w 1052"/>
                <a:gd name="T43" fmla="*/ 178 h 338"/>
                <a:gd name="T44" fmla="*/ 310 w 1052"/>
                <a:gd name="T45" fmla="*/ 282 h 338"/>
                <a:gd name="T46" fmla="*/ 491 w 1052"/>
                <a:gd name="T47" fmla="*/ 301 h 338"/>
                <a:gd name="T48" fmla="*/ 550 w 1052"/>
                <a:gd name="T49" fmla="*/ 259 h 338"/>
                <a:gd name="T50" fmla="*/ 222 w 1052"/>
                <a:gd name="T51" fmla="*/ 190 h 338"/>
                <a:gd name="T52" fmla="*/ 40 w 1052"/>
                <a:gd name="T53" fmla="*/ 102 h 338"/>
                <a:gd name="T54" fmla="*/ 8 w 1052"/>
                <a:gd name="T55" fmla="*/ 43 h 338"/>
                <a:gd name="T56" fmla="*/ 0 w 1052"/>
                <a:gd name="T57" fmla="*/ 40 h 338"/>
                <a:gd name="T58" fmla="*/ 307 w 1052"/>
                <a:gd name="T59" fmla="*/ 101 h 338"/>
                <a:gd name="T60" fmla="*/ 399 w 1052"/>
                <a:gd name="T61" fmla="*/ 108 h 338"/>
                <a:gd name="T62" fmla="*/ 432 w 1052"/>
                <a:gd name="T63" fmla="*/ 136 h 338"/>
                <a:gd name="T64" fmla="*/ 457 w 1052"/>
                <a:gd name="T65" fmla="*/ 138 h 338"/>
                <a:gd name="T66" fmla="*/ 464 w 1052"/>
                <a:gd name="T67" fmla="*/ 74 h 338"/>
                <a:gd name="T68" fmla="*/ 504 w 1052"/>
                <a:gd name="T69" fmla="*/ 114 h 338"/>
                <a:gd name="T70" fmla="*/ 650 w 1052"/>
                <a:gd name="T71" fmla="*/ 112 h 338"/>
                <a:gd name="T72" fmla="*/ 1031 w 1052"/>
                <a:gd name="T73" fmla="*/ 59 h 338"/>
                <a:gd name="T74" fmla="*/ 1042 w 1052"/>
                <a:gd name="T75" fmla="*/ 83 h 338"/>
                <a:gd name="T76" fmla="*/ 1032 w 1052"/>
                <a:gd name="T77" fmla="*/ 239 h 338"/>
                <a:gd name="T78" fmla="*/ 1001 w 1052"/>
                <a:gd name="T79" fmla="*/ 218 h 338"/>
                <a:gd name="T80" fmla="*/ 864 w 1052"/>
                <a:gd name="T81" fmla="*/ 263 h 338"/>
                <a:gd name="T82" fmla="*/ 278 w 1052"/>
                <a:gd name="T83" fmla="*/ 250 h 338"/>
                <a:gd name="T84" fmla="*/ 119 w 1052"/>
                <a:gd name="T85" fmla="*/ 196 h 338"/>
                <a:gd name="T86" fmla="*/ 77 w 1052"/>
                <a:gd name="T87" fmla="*/ 218 h 338"/>
                <a:gd name="T88" fmla="*/ 85 w 1052"/>
                <a:gd name="T89" fmla="*/ 17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2" h="338">
                  <a:moveTo>
                    <a:pt x="85" y="178"/>
                  </a:moveTo>
                  <a:cubicBezTo>
                    <a:pt x="84" y="178"/>
                    <a:pt x="83" y="178"/>
                    <a:pt x="82" y="178"/>
                  </a:cubicBezTo>
                  <a:cubicBezTo>
                    <a:pt x="82" y="178"/>
                    <a:pt x="76" y="217"/>
                    <a:pt x="77" y="218"/>
                  </a:cubicBezTo>
                  <a:cubicBezTo>
                    <a:pt x="95" y="225"/>
                    <a:pt x="120" y="239"/>
                    <a:pt x="141" y="248"/>
                  </a:cubicBezTo>
                  <a:cubicBezTo>
                    <a:pt x="171" y="260"/>
                    <a:pt x="202" y="270"/>
                    <a:pt x="233" y="279"/>
                  </a:cubicBezTo>
                  <a:cubicBezTo>
                    <a:pt x="293" y="297"/>
                    <a:pt x="354" y="310"/>
                    <a:pt x="415" y="319"/>
                  </a:cubicBezTo>
                  <a:cubicBezTo>
                    <a:pt x="533" y="335"/>
                    <a:pt x="659" y="338"/>
                    <a:pt x="777" y="319"/>
                  </a:cubicBezTo>
                  <a:cubicBezTo>
                    <a:pt x="837" y="310"/>
                    <a:pt x="896" y="294"/>
                    <a:pt x="953" y="274"/>
                  </a:cubicBezTo>
                  <a:cubicBezTo>
                    <a:pt x="977" y="266"/>
                    <a:pt x="1002" y="257"/>
                    <a:pt x="1025" y="245"/>
                  </a:cubicBezTo>
                  <a:cubicBezTo>
                    <a:pt x="1038" y="238"/>
                    <a:pt x="1036" y="216"/>
                    <a:pt x="1038" y="202"/>
                  </a:cubicBezTo>
                  <a:cubicBezTo>
                    <a:pt x="1041" y="175"/>
                    <a:pt x="1041" y="147"/>
                    <a:pt x="1043" y="120"/>
                  </a:cubicBezTo>
                  <a:cubicBezTo>
                    <a:pt x="1044" y="105"/>
                    <a:pt x="1045" y="89"/>
                    <a:pt x="1046" y="74"/>
                  </a:cubicBezTo>
                  <a:cubicBezTo>
                    <a:pt x="1046" y="66"/>
                    <a:pt x="1047" y="59"/>
                    <a:pt x="1047" y="51"/>
                  </a:cubicBezTo>
                  <a:cubicBezTo>
                    <a:pt x="1048" y="44"/>
                    <a:pt x="1052" y="27"/>
                    <a:pt x="1049" y="21"/>
                  </a:cubicBezTo>
                  <a:cubicBezTo>
                    <a:pt x="1046" y="14"/>
                    <a:pt x="1046" y="17"/>
                    <a:pt x="1037" y="19"/>
                  </a:cubicBezTo>
                  <a:cubicBezTo>
                    <a:pt x="1030" y="21"/>
                    <a:pt x="1023" y="23"/>
                    <a:pt x="1016" y="25"/>
                  </a:cubicBezTo>
                  <a:cubicBezTo>
                    <a:pt x="1001" y="28"/>
                    <a:pt x="987" y="31"/>
                    <a:pt x="973" y="34"/>
                  </a:cubicBezTo>
                  <a:cubicBezTo>
                    <a:pt x="942" y="40"/>
                    <a:pt x="911" y="45"/>
                    <a:pt x="880" y="50"/>
                  </a:cubicBezTo>
                  <a:cubicBezTo>
                    <a:pt x="811" y="61"/>
                    <a:pt x="741" y="68"/>
                    <a:pt x="671" y="72"/>
                  </a:cubicBezTo>
                  <a:cubicBezTo>
                    <a:pt x="635" y="74"/>
                    <a:pt x="599" y="74"/>
                    <a:pt x="563" y="74"/>
                  </a:cubicBezTo>
                  <a:cubicBezTo>
                    <a:pt x="545" y="74"/>
                    <a:pt x="527" y="74"/>
                    <a:pt x="510" y="74"/>
                  </a:cubicBezTo>
                  <a:cubicBezTo>
                    <a:pt x="496" y="74"/>
                    <a:pt x="476" y="69"/>
                    <a:pt x="464" y="74"/>
                  </a:cubicBezTo>
                  <a:cubicBezTo>
                    <a:pt x="461" y="76"/>
                    <a:pt x="459" y="109"/>
                    <a:pt x="458" y="114"/>
                  </a:cubicBezTo>
                  <a:cubicBezTo>
                    <a:pt x="458" y="122"/>
                    <a:pt x="458" y="130"/>
                    <a:pt x="457" y="138"/>
                  </a:cubicBezTo>
                  <a:cubicBezTo>
                    <a:pt x="459" y="125"/>
                    <a:pt x="461" y="112"/>
                    <a:pt x="463" y="99"/>
                  </a:cubicBezTo>
                  <a:cubicBezTo>
                    <a:pt x="460" y="110"/>
                    <a:pt x="431" y="93"/>
                    <a:pt x="423" y="88"/>
                  </a:cubicBezTo>
                  <a:cubicBezTo>
                    <a:pt x="417" y="83"/>
                    <a:pt x="412" y="72"/>
                    <a:pt x="407" y="68"/>
                  </a:cubicBezTo>
                  <a:cubicBezTo>
                    <a:pt x="402" y="66"/>
                    <a:pt x="388" y="68"/>
                    <a:pt x="383" y="67"/>
                  </a:cubicBezTo>
                  <a:cubicBezTo>
                    <a:pt x="340" y="65"/>
                    <a:pt x="298" y="61"/>
                    <a:pt x="256" y="55"/>
                  </a:cubicBezTo>
                  <a:cubicBezTo>
                    <a:pt x="214" y="49"/>
                    <a:pt x="172" y="42"/>
                    <a:pt x="131" y="33"/>
                  </a:cubicBezTo>
                  <a:cubicBezTo>
                    <a:pt x="89" y="24"/>
                    <a:pt x="48" y="9"/>
                    <a:pt x="6" y="0"/>
                  </a:cubicBezTo>
                  <a:cubicBezTo>
                    <a:pt x="6" y="0"/>
                    <a:pt x="0" y="36"/>
                    <a:pt x="0" y="40"/>
                  </a:cubicBezTo>
                  <a:cubicBezTo>
                    <a:pt x="1" y="54"/>
                    <a:pt x="2" y="68"/>
                    <a:pt x="3" y="83"/>
                  </a:cubicBezTo>
                  <a:cubicBezTo>
                    <a:pt x="3" y="91"/>
                    <a:pt x="1" y="111"/>
                    <a:pt x="5" y="118"/>
                  </a:cubicBezTo>
                  <a:cubicBezTo>
                    <a:pt x="10" y="127"/>
                    <a:pt x="26" y="135"/>
                    <a:pt x="35" y="141"/>
                  </a:cubicBezTo>
                  <a:cubicBezTo>
                    <a:pt x="44" y="148"/>
                    <a:pt x="54" y="155"/>
                    <a:pt x="64" y="161"/>
                  </a:cubicBezTo>
                  <a:cubicBezTo>
                    <a:pt x="112" y="190"/>
                    <a:pt x="164" y="212"/>
                    <a:pt x="216" y="230"/>
                  </a:cubicBezTo>
                  <a:cubicBezTo>
                    <a:pt x="269" y="248"/>
                    <a:pt x="322" y="264"/>
                    <a:pt x="377" y="275"/>
                  </a:cubicBezTo>
                  <a:cubicBezTo>
                    <a:pt x="432" y="287"/>
                    <a:pt x="488" y="293"/>
                    <a:pt x="544" y="299"/>
                  </a:cubicBezTo>
                  <a:cubicBezTo>
                    <a:pt x="546" y="285"/>
                    <a:pt x="548" y="272"/>
                    <a:pt x="550" y="259"/>
                  </a:cubicBezTo>
                  <a:cubicBezTo>
                    <a:pt x="534" y="263"/>
                    <a:pt x="516" y="262"/>
                    <a:pt x="500" y="261"/>
                  </a:cubicBezTo>
                  <a:cubicBezTo>
                    <a:pt x="480" y="261"/>
                    <a:pt x="459" y="260"/>
                    <a:pt x="439" y="258"/>
                  </a:cubicBezTo>
                  <a:cubicBezTo>
                    <a:pt x="398" y="255"/>
                    <a:pt x="357" y="250"/>
                    <a:pt x="316" y="242"/>
                  </a:cubicBezTo>
                  <a:cubicBezTo>
                    <a:pt x="238" y="229"/>
                    <a:pt x="157" y="210"/>
                    <a:pt x="85" y="178"/>
                  </a:cubicBezTo>
                  <a:cubicBezTo>
                    <a:pt x="88" y="179"/>
                    <a:pt x="76" y="216"/>
                    <a:pt x="80" y="218"/>
                  </a:cubicBezTo>
                  <a:cubicBezTo>
                    <a:pt x="151" y="250"/>
                    <a:pt x="233" y="269"/>
                    <a:pt x="310" y="282"/>
                  </a:cubicBezTo>
                  <a:cubicBezTo>
                    <a:pt x="350" y="289"/>
                    <a:pt x="390" y="294"/>
                    <a:pt x="430" y="297"/>
                  </a:cubicBezTo>
                  <a:cubicBezTo>
                    <a:pt x="450" y="299"/>
                    <a:pt x="470" y="300"/>
                    <a:pt x="491" y="301"/>
                  </a:cubicBezTo>
                  <a:cubicBezTo>
                    <a:pt x="508" y="301"/>
                    <a:pt x="528" y="303"/>
                    <a:pt x="544" y="299"/>
                  </a:cubicBezTo>
                  <a:cubicBezTo>
                    <a:pt x="547" y="298"/>
                    <a:pt x="548" y="259"/>
                    <a:pt x="550" y="259"/>
                  </a:cubicBezTo>
                  <a:cubicBezTo>
                    <a:pt x="495" y="253"/>
                    <a:pt x="440" y="248"/>
                    <a:pt x="386" y="237"/>
                  </a:cubicBezTo>
                  <a:cubicBezTo>
                    <a:pt x="330" y="225"/>
                    <a:pt x="276" y="209"/>
                    <a:pt x="222" y="190"/>
                  </a:cubicBezTo>
                  <a:cubicBezTo>
                    <a:pt x="171" y="172"/>
                    <a:pt x="120" y="152"/>
                    <a:pt x="73" y="124"/>
                  </a:cubicBezTo>
                  <a:cubicBezTo>
                    <a:pt x="62" y="117"/>
                    <a:pt x="51" y="109"/>
                    <a:pt x="40" y="102"/>
                  </a:cubicBezTo>
                  <a:cubicBezTo>
                    <a:pt x="32" y="96"/>
                    <a:pt x="18" y="89"/>
                    <a:pt x="12" y="80"/>
                  </a:cubicBezTo>
                  <a:cubicBezTo>
                    <a:pt x="7" y="72"/>
                    <a:pt x="9" y="53"/>
                    <a:pt x="8" y="43"/>
                  </a:cubicBezTo>
                  <a:cubicBezTo>
                    <a:pt x="7" y="29"/>
                    <a:pt x="7" y="14"/>
                    <a:pt x="6" y="0"/>
                  </a:cubicBezTo>
                  <a:cubicBezTo>
                    <a:pt x="4" y="13"/>
                    <a:pt x="2" y="26"/>
                    <a:pt x="0" y="40"/>
                  </a:cubicBezTo>
                  <a:cubicBezTo>
                    <a:pt x="51" y="50"/>
                    <a:pt x="101" y="68"/>
                    <a:pt x="152" y="78"/>
                  </a:cubicBezTo>
                  <a:cubicBezTo>
                    <a:pt x="203" y="88"/>
                    <a:pt x="255" y="96"/>
                    <a:pt x="307" y="101"/>
                  </a:cubicBezTo>
                  <a:cubicBezTo>
                    <a:pt x="333" y="104"/>
                    <a:pt x="359" y="106"/>
                    <a:pt x="385" y="107"/>
                  </a:cubicBezTo>
                  <a:cubicBezTo>
                    <a:pt x="388" y="108"/>
                    <a:pt x="395" y="107"/>
                    <a:pt x="399" y="108"/>
                  </a:cubicBezTo>
                  <a:cubicBezTo>
                    <a:pt x="403" y="110"/>
                    <a:pt x="404" y="114"/>
                    <a:pt x="408" y="118"/>
                  </a:cubicBezTo>
                  <a:cubicBezTo>
                    <a:pt x="414" y="125"/>
                    <a:pt x="422" y="131"/>
                    <a:pt x="432" y="136"/>
                  </a:cubicBezTo>
                  <a:cubicBezTo>
                    <a:pt x="436" y="138"/>
                    <a:pt x="440" y="139"/>
                    <a:pt x="445" y="140"/>
                  </a:cubicBezTo>
                  <a:cubicBezTo>
                    <a:pt x="453" y="143"/>
                    <a:pt x="454" y="144"/>
                    <a:pt x="457" y="138"/>
                  </a:cubicBezTo>
                  <a:cubicBezTo>
                    <a:pt x="459" y="135"/>
                    <a:pt x="459" y="127"/>
                    <a:pt x="460" y="124"/>
                  </a:cubicBezTo>
                  <a:cubicBezTo>
                    <a:pt x="462" y="107"/>
                    <a:pt x="463" y="91"/>
                    <a:pt x="464" y="74"/>
                  </a:cubicBezTo>
                  <a:cubicBezTo>
                    <a:pt x="462" y="88"/>
                    <a:pt x="460" y="101"/>
                    <a:pt x="458" y="114"/>
                  </a:cubicBezTo>
                  <a:cubicBezTo>
                    <a:pt x="470" y="109"/>
                    <a:pt x="491" y="113"/>
                    <a:pt x="504" y="114"/>
                  </a:cubicBezTo>
                  <a:cubicBezTo>
                    <a:pt x="519" y="114"/>
                    <a:pt x="535" y="114"/>
                    <a:pt x="550" y="114"/>
                  </a:cubicBezTo>
                  <a:cubicBezTo>
                    <a:pt x="583" y="114"/>
                    <a:pt x="617" y="114"/>
                    <a:pt x="650" y="112"/>
                  </a:cubicBezTo>
                  <a:cubicBezTo>
                    <a:pt x="714" y="109"/>
                    <a:pt x="777" y="103"/>
                    <a:pt x="840" y="94"/>
                  </a:cubicBezTo>
                  <a:cubicBezTo>
                    <a:pt x="905" y="86"/>
                    <a:pt x="969" y="75"/>
                    <a:pt x="1031" y="59"/>
                  </a:cubicBezTo>
                  <a:cubicBezTo>
                    <a:pt x="1041" y="56"/>
                    <a:pt x="1040" y="54"/>
                    <a:pt x="1043" y="60"/>
                  </a:cubicBezTo>
                  <a:cubicBezTo>
                    <a:pt x="1046" y="65"/>
                    <a:pt x="1042" y="77"/>
                    <a:pt x="1042" y="83"/>
                  </a:cubicBezTo>
                  <a:cubicBezTo>
                    <a:pt x="1041" y="101"/>
                    <a:pt x="1040" y="119"/>
                    <a:pt x="1039" y="137"/>
                  </a:cubicBezTo>
                  <a:cubicBezTo>
                    <a:pt x="1036" y="171"/>
                    <a:pt x="1034" y="205"/>
                    <a:pt x="1032" y="239"/>
                  </a:cubicBezTo>
                  <a:cubicBezTo>
                    <a:pt x="1034" y="226"/>
                    <a:pt x="1036" y="213"/>
                    <a:pt x="1038" y="200"/>
                  </a:cubicBezTo>
                  <a:cubicBezTo>
                    <a:pt x="1036" y="208"/>
                    <a:pt x="1008" y="215"/>
                    <a:pt x="1001" y="218"/>
                  </a:cubicBezTo>
                  <a:cubicBezTo>
                    <a:pt x="986" y="225"/>
                    <a:pt x="971" y="231"/>
                    <a:pt x="955" y="236"/>
                  </a:cubicBezTo>
                  <a:cubicBezTo>
                    <a:pt x="925" y="246"/>
                    <a:pt x="895" y="255"/>
                    <a:pt x="864" y="263"/>
                  </a:cubicBezTo>
                  <a:cubicBezTo>
                    <a:pt x="800" y="279"/>
                    <a:pt x="736" y="288"/>
                    <a:pt x="670" y="290"/>
                  </a:cubicBezTo>
                  <a:cubicBezTo>
                    <a:pt x="537" y="293"/>
                    <a:pt x="407" y="284"/>
                    <a:pt x="278" y="250"/>
                  </a:cubicBezTo>
                  <a:cubicBezTo>
                    <a:pt x="242" y="241"/>
                    <a:pt x="206" y="230"/>
                    <a:pt x="172" y="218"/>
                  </a:cubicBezTo>
                  <a:cubicBezTo>
                    <a:pt x="154" y="211"/>
                    <a:pt x="136" y="204"/>
                    <a:pt x="119" y="196"/>
                  </a:cubicBezTo>
                  <a:cubicBezTo>
                    <a:pt x="107" y="191"/>
                    <a:pt x="92" y="182"/>
                    <a:pt x="82" y="178"/>
                  </a:cubicBezTo>
                  <a:cubicBezTo>
                    <a:pt x="81" y="191"/>
                    <a:pt x="79" y="204"/>
                    <a:pt x="77" y="218"/>
                  </a:cubicBezTo>
                  <a:cubicBezTo>
                    <a:pt x="78" y="218"/>
                    <a:pt x="79" y="218"/>
                    <a:pt x="80" y="218"/>
                  </a:cubicBezTo>
                  <a:cubicBezTo>
                    <a:pt x="82" y="218"/>
                    <a:pt x="84" y="178"/>
                    <a:pt x="85" y="1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5" name="Freeform 9"/>
            <p:cNvSpPr>
              <a:spLocks/>
            </p:cNvSpPr>
            <p:nvPr/>
          </p:nvSpPr>
          <p:spPr bwMode="auto">
            <a:xfrm>
              <a:off x="2210" y="2382"/>
              <a:ext cx="819" cy="1375"/>
            </a:xfrm>
            <a:custGeom>
              <a:avLst/>
              <a:gdLst>
                <a:gd name="T0" fmla="*/ 627 w 627"/>
                <a:gd name="T1" fmla="*/ 621 h 1053"/>
                <a:gd name="T2" fmla="*/ 578 w 627"/>
                <a:gd name="T3" fmla="*/ 348 h 1053"/>
                <a:gd name="T4" fmla="*/ 450 w 627"/>
                <a:gd name="T5" fmla="*/ 116 h 1053"/>
                <a:gd name="T6" fmla="*/ 242 w 627"/>
                <a:gd name="T7" fmla="*/ 7 h 1053"/>
                <a:gd name="T8" fmla="*/ 71 w 627"/>
                <a:gd name="T9" fmla="*/ 153 h 1053"/>
                <a:gd name="T10" fmla="*/ 26 w 627"/>
                <a:gd name="T11" fmla="*/ 370 h 1053"/>
                <a:gd name="T12" fmla="*/ 62 w 627"/>
                <a:gd name="T13" fmla="*/ 636 h 1053"/>
                <a:gd name="T14" fmla="*/ 183 w 627"/>
                <a:gd name="T15" fmla="*/ 875 h 1053"/>
                <a:gd name="T16" fmla="*/ 384 w 627"/>
                <a:gd name="T17" fmla="*/ 1028 h 1053"/>
                <a:gd name="T18" fmla="*/ 587 w 627"/>
                <a:gd name="T19" fmla="*/ 880 h 1053"/>
                <a:gd name="T20" fmla="*/ 627 w 627"/>
                <a:gd name="T21" fmla="*/ 621 h 1053"/>
                <a:gd name="T22" fmla="*/ 621 w 627"/>
                <a:gd name="T23" fmla="*/ 660 h 1053"/>
                <a:gd name="T24" fmla="*/ 560 w 627"/>
                <a:gd name="T25" fmla="*/ 911 h 1053"/>
                <a:gd name="T26" fmla="*/ 477 w 627"/>
                <a:gd name="T27" fmla="*/ 984 h 1053"/>
                <a:gd name="T28" fmla="*/ 370 w 627"/>
                <a:gd name="T29" fmla="*/ 982 h 1053"/>
                <a:gd name="T30" fmla="*/ 79 w 627"/>
                <a:gd name="T31" fmla="*/ 630 h 1053"/>
                <a:gd name="T32" fmla="*/ 88 w 627"/>
                <a:gd name="T33" fmla="*/ 151 h 1053"/>
                <a:gd name="T34" fmla="*/ 261 w 627"/>
                <a:gd name="T35" fmla="*/ 47 h 1053"/>
                <a:gd name="T36" fmla="*/ 442 w 627"/>
                <a:gd name="T37" fmla="*/ 153 h 1053"/>
                <a:gd name="T38" fmla="*/ 571 w 627"/>
                <a:gd name="T39" fmla="*/ 384 h 1053"/>
                <a:gd name="T40" fmla="*/ 621 w 627"/>
                <a:gd name="T41" fmla="*/ 660 h 1053"/>
                <a:gd name="T42" fmla="*/ 627 w 627"/>
                <a:gd name="T43" fmla="*/ 62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7" h="1053">
                  <a:moveTo>
                    <a:pt x="627" y="621"/>
                  </a:moveTo>
                  <a:cubicBezTo>
                    <a:pt x="627" y="528"/>
                    <a:pt x="607" y="435"/>
                    <a:pt x="578" y="348"/>
                  </a:cubicBezTo>
                  <a:cubicBezTo>
                    <a:pt x="550" y="264"/>
                    <a:pt x="509" y="183"/>
                    <a:pt x="450" y="116"/>
                  </a:cubicBezTo>
                  <a:cubicBezTo>
                    <a:pt x="397" y="55"/>
                    <a:pt x="328" y="0"/>
                    <a:pt x="242" y="7"/>
                  </a:cubicBezTo>
                  <a:cubicBezTo>
                    <a:pt x="159" y="15"/>
                    <a:pt x="103" y="82"/>
                    <a:pt x="71" y="153"/>
                  </a:cubicBezTo>
                  <a:cubicBezTo>
                    <a:pt x="42" y="220"/>
                    <a:pt x="31" y="298"/>
                    <a:pt x="26" y="370"/>
                  </a:cubicBezTo>
                  <a:cubicBezTo>
                    <a:pt x="20" y="460"/>
                    <a:pt x="34" y="550"/>
                    <a:pt x="62" y="636"/>
                  </a:cubicBezTo>
                  <a:cubicBezTo>
                    <a:pt x="89" y="721"/>
                    <a:pt x="130" y="803"/>
                    <a:pt x="183" y="875"/>
                  </a:cubicBezTo>
                  <a:cubicBezTo>
                    <a:pt x="231" y="942"/>
                    <a:pt x="302" y="1007"/>
                    <a:pt x="384" y="1028"/>
                  </a:cubicBezTo>
                  <a:cubicBezTo>
                    <a:pt x="487" y="1053"/>
                    <a:pt x="557" y="968"/>
                    <a:pt x="587" y="880"/>
                  </a:cubicBezTo>
                  <a:cubicBezTo>
                    <a:pt x="615" y="798"/>
                    <a:pt x="627" y="706"/>
                    <a:pt x="627" y="621"/>
                  </a:cubicBezTo>
                  <a:cubicBezTo>
                    <a:pt x="627" y="634"/>
                    <a:pt x="621" y="647"/>
                    <a:pt x="621" y="660"/>
                  </a:cubicBezTo>
                  <a:cubicBezTo>
                    <a:pt x="621" y="745"/>
                    <a:pt x="607" y="838"/>
                    <a:pt x="560" y="911"/>
                  </a:cubicBezTo>
                  <a:cubicBezTo>
                    <a:pt x="540" y="942"/>
                    <a:pt x="512" y="970"/>
                    <a:pt x="477" y="984"/>
                  </a:cubicBezTo>
                  <a:cubicBezTo>
                    <a:pt x="443" y="999"/>
                    <a:pt x="405" y="994"/>
                    <a:pt x="370" y="982"/>
                  </a:cubicBezTo>
                  <a:cubicBezTo>
                    <a:pt x="222" y="929"/>
                    <a:pt x="131" y="769"/>
                    <a:pt x="79" y="630"/>
                  </a:cubicBezTo>
                  <a:cubicBezTo>
                    <a:pt x="24" y="480"/>
                    <a:pt x="0" y="293"/>
                    <a:pt x="88" y="151"/>
                  </a:cubicBezTo>
                  <a:cubicBezTo>
                    <a:pt x="126" y="89"/>
                    <a:pt x="185" y="42"/>
                    <a:pt x="261" y="47"/>
                  </a:cubicBezTo>
                  <a:cubicBezTo>
                    <a:pt x="337" y="52"/>
                    <a:pt x="394" y="98"/>
                    <a:pt x="442" y="153"/>
                  </a:cubicBezTo>
                  <a:cubicBezTo>
                    <a:pt x="501" y="220"/>
                    <a:pt x="543" y="300"/>
                    <a:pt x="571" y="384"/>
                  </a:cubicBezTo>
                  <a:cubicBezTo>
                    <a:pt x="601" y="472"/>
                    <a:pt x="621" y="566"/>
                    <a:pt x="621" y="660"/>
                  </a:cubicBezTo>
                  <a:cubicBezTo>
                    <a:pt x="621" y="647"/>
                    <a:pt x="627" y="634"/>
                    <a:pt x="627" y="6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6" name="Freeform 10"/>
            <p:cNvSpPr>
              <a:spLocks/>
            </p:cNvSpPr>
            <p:nvPr/>
          </p:nvSpPr>
          <p:spPr bwMode="auto">
            <a:xfrm>
              <a:off x="1048" y="2148"/>
              <a:ext cx="1289" cy="1604"/>
            </a:xfrm>
            <a:custGeom>
              <a:avLst/>
              <a:gdLst>
                <a:gd name="T0" fmla="*/ 8 w 987"/>
                <a:gd name="T1" fmla="*/ 124 h 1228"/>
                <a:gd name="T2" fmla="*/ 25 w 987"/>
                <a:gd name="T3" fmla="*/ 412 h 1228"/>
                <a:gd name="T4" fmla="*/ 49 w 987"/>
                <a:gd name="T5" fmla="*/ 988 h 1228"/>
                <a:gd name="T6" fmla="*/ 124 w 987"/>
                <a:gd name="T7" fmla="*/ 1133 h 1228"/>
                <a:gd name="T8" fmla="*/ 673 w 987"/>
                <a:gd name="T9" fmla="*/ 1193 h 1228"/>
                <a:gd name="T10" fmla="*/ 856 w 987"/>
                <a:gd name="T11" fmla="*/ 1063 h 1228"/>
                <a:gd name="T12" fmla="*/ 794 w 987"/>
                <a:gd name="T13" fmla="*/ 865 h 1228"/>
                <a:gd name="T14" fmla="*/ 798 w 987"/>
                <a:gd name="T15" fmla="*/ 383 h 1228"/>
                <a:gd name="T16" fmla="*/ 798 w 987"/>
                <a:gd name="T17" fmla="*/ 193 h 1228"/>
                <a:gd name="T18" fmla="*/ 795 w 987"/>
                <a:gd name="T19" fmla="*/ 152 h 1228"/>
                <a:gd name="T20" fmla="*/ 879 w 987"/>
                <a:gd name="T21" fmla="*/ 128 h 1228"/>
                <a:gd name="T22" fmla="*/ 904 w 987"/>
                <a:gd name="T23" fmla="*/ 252 h 1228"/>
                <a:gd name="T24" fmla="*/ 924 w 987"/>
                <a:gd name="T25" fmla="*/ 268 h 1228"/>
                <a:gd name="T26" fmla="*/ 934 w 987"/>
                <a:gd name="T27" fmla="*/ 98 h 1228"/>
                <a:gd name="T28" fmla="*/ 975 w 987"/>
                <a:gd name="T29" fmla="*/ 88 h 1228"/>
                <a:gd name="T30" fmla="*/ 983 w 987"/>
                <a:gd name="T31" fmla="*/ 8 h 1228"/>
                <a:gd name="T32" fmla="*/ 861 w 987"/>
                <a:gd name="T33" fmla="*/ 54 h 1228"/>
                <a:gd name="T34" fmla="*/ 236 w 987"/>
                <a:gd name="T35" fmla="*/ 71 h 1228"/>
                <a:gd name="T36" fmla="*/ 8 w 987"/>
                <a:gd name="T37" fmla="*/ 0 h 1228"/>
                <a:gd name="T38" fmla="*/ 196 w 987"/>
                <a:gd name="T39" fmla="*/ 103 h 1228"/>
                <a:gd name="T40" fmla="*/ 816 w 987"/>
                <a:gd name="T41" fmla="*/ 104 h 1228"/>
                <a:gd name="T42" fmla="*/ 950 w 987"/>
                <a:gd name="T43" fmla="*/ 58 h 1228"/>
                <a:gd name="T44" fmla="*/ 975 w 987"/>
                <a:gd name="T45" fmla="*/ 88 h 1228"/>
                <a:gd name="T46" fmla="*/ 929 w 987"/>
                <a:gd name="T47" fmla="*/ 127 h 1228"/>
                <a:gd name="T48" fmla="*/ 933 w 987"/>
                <a:gd name="T49" fmla="*/ 225 h 1228"/>
                <a:gd name="T50" fmla="*/ 909 w 987"/>
                <a:gd name="T51" fmla="*/ 239 h 1228"/>
                <a:gd name="T52" fmla="*/ 909 w 987"/>
                <a:gd name="T53" fmla="*/ 152 h 1228"/>
                <a:gd name="T54" fmla="*/ 851 w 987"/>
                <a:gd name="T55" fmla="*/ 80 h 1228"/>
                <a:gd name="T56" fmla="*/ 792 w 987"/>
                <a:gd name="T57" fmla="*/ 541 h 1228"/>
                <a:gd name="T58" fmla="*/ 791 w 987"/>
                <a:gd name="T59" fmla="*/ 987 h 1228"/>
                <a:gd name="T60" fmla="*/ 851 w 987"/>
                <a:gd name="T61" fmla="*/ 1102 h 1228"/>
                <a:gd name="T62" fmla="*/ 517 w 987"/>
                <a:gd name="T63" fmla="*/ 1186 h 1228"/>
                <a:gd name="T64" fmla="*/ 60 w 987"/>
                <a:gd name="T65" fmla="*/ 993 h 1228"/>
                <a:gd name="T66" fmla="*/ 33 w 987"/>
                <a:gd name="T67" fmla="*/ 418 h 1228"/>
                <a:gd name="T68" fmla="*/ 15 w 987"/>
                <a:gd name="T69" fmla="*/ 99 h 1228"/>
                <a:gd name="T70" fmla="*/ 2 w 987"/>
                <a:gd name="T71" fmla="*/ 39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7" h="1228">
                  <a:moveTo>
                    <a:pt x="2" y="39"/>
                  </a:moveTo>
                  <a:cubicBezTo>
                    <a:pt x="2" y="67"/>
                    <a:pt x="6" y="96"/>
                    <a:pt x="8" y="124"/>
                  </a:cubicBezTo>
                  <a:cubicBezTo>
                    <a:pt x="10" y="157"/>
                    <a:pt x="12" y="190"/>
                    <a:pt x="14" y="223"/>
                  </a:cubicBezTo>
                  <a:cubicBezTo>
                    <a:pt x="19" y="286"/>
                    <a:pt x="22" y="349"/>
                    <a:pt x="25" y="412"/>
                  </a:cubicBezTo>
                  <a:cubicBezTo>
                    <a:pt x="32" y="540"/>
                    <a:pt x="36" y="669"/>
                    <a:pt x="41" y="797"/>
                  </a:cubicBezTo>
                  <a:cubicBezTo>
                    <a:pt x="43" y="861"/>
                    <a:pt x="43" y="925"/>
                    <a:pt x="49" y="988"/>
                  </a:cubicBezTo>
                  <a:cubicBezTo>
                    <a:pt x="51" y="1016"/>
                    <a:pt x="54" y="1046"/>
                    <a:pt x="66" y="1071"/>
                  </a:cubicBezTo>
                  <a:cubicBezTo>
                    <a:pt x="79" y="1097"/>
                    <a:pt x="101" y="1117"/>
                    <a:pt x="124" y="1133"/>
                  </a:cubicBezTo>
                  <a:cubicBezTo>
                    <a:pt x="222" y="1203"/>
                    <a:pt x="348" y="1228"/>
                    <a:pt x="467" y="1227"/>
                  </a:cubicBezTo>
                  <a:cubicBezTo>
                    <a:pt x="536" y="1227"/>
                    <a:pt x="607" y="1214"/>
                    <a:pt x="673" y="1193"/>
                  </a:cubicBezTo>
                  <a:cubicBezTo>
                    <a:pt x="736" y="1173"/>
                    <a:pt x="800" y="1145"/>
                    <a:pt x="851" y="1102"/>
                  </a:cubicBezTo>
                  <a:cubicBezTo>
                    <a:pt x="853" y="1100"/>
                    <a:pt x="858" y="1064"/>
                    <a:pt x="856" y="1063"/>
                  </a:cubicBezTo>
                  <a:cubicBezTo>
                    <a:pt x="832" y="1037"/>
                    <a:pt x="811" y="1015"/>
                    <a:pt x="802" y="979"/>
                  </a:cubicBezTo>
                  <a:cubicBezTo>
                    <a:pt x="792" y="942"/>
                    <a:pt x="795" y="903"/>
                    <a:pt x="794" y="865"/>
                  </a:cubicBezTo>
                  <a:cubicBezTo>
                    <a:pt x="794" y="786"/>
                    <a:pt x="797" y="707"/>
                    <a:pt x="798" y="628"/>
                  </a:cubicBezTo>
                  <a:cubicBezTo>
                    <a:pt x="798" y="546"/>
                    <a:pt x="798" y="464"/>
                    <a:pt x="798" y="383"/>
                  </a:cubicBezTo>
                  <a:cubicBezTo>
                    <a:pt x="798" y="340"/>
                    <a:pt x="798" y="298"/>
                    <a:pt x="798" y="256"/>
                  </a:cubicBezTo>
                  <a:cubicBezTo>
                    <a:pt x="798" y="235"/>
                    <a:pt x="798" y="214"/>
                    <a:pt x="798" y="193"/>
                  </a:cubicBezTo>
                  <a:cubicBezTo>
                    <a:pt x="798" y="182"/>
                    <a:pt x="798" y="172"/>
                    <a:pt x="798" y="161"/>
                  </a:cubicBezTo>
                  <a:cubicBezTo>
                    <a:pt x="798" y="155"/>
                    <a:pt x="799" y="125"/>
                    <a:pt x="795" y="152"/>
                  </a:cubicBezTo>
                  <a:cubicBezTo>
                    <a:pt x="795" y="156"/>
                    <a:pt x="794" y="159"/>
                    <a:pt x="794" y="162"/>
                  </a:cubicBezTo>
                  <a:cubicBezTo>
                    <a:pt x="804" y="126"/>
                    <a:pt x="846" y="107"/>
                    <a:pt x="879" y="128"/>
                  </a:cubicBezTo>
                  <a:cubicBezTo>
                    <a:pt x="896" y="139"/>
                    <a:pt x="903" y="157"/>
                    <a:pt x="904" y="177"/>
                  </a:cubicBezTo>
                  <a:cubicBezTo>
                    <a:pt x="905" y="202"/>
                    <a:pt x="904" y="227"/>
                    <a:pt x="904" y="252"/>
                  </a:cubicBezTo>
                  <a:cubicBezTo>
                    <a:pt x="904" y="256"/>
                    <a:pt x="902" y="281"/>
                    <a:pt x="905" y="282"/>
                  </a:cubicBezTo>
                  <a:cubicBezTo>
                    <a:pt x="907" y="283"/>
                    <a:pt x="922" y="270"/>
                    <a:pt x="924" y="268"/>
                  </a:cubicBezTo>
                  <a:cubicBezTo>
                    <a:pt x="931" y="259"/>
                    <a:pt x="931" y="244"/>
                    <a:pt x="932" y="233"/>
                  </a:cubicBezTo>
                  <a:cubicBezTo>
                    <a:pt x="937" y="188"/>
                    <a:pt x="928" y="143"/>
                    <a:pt x="934" y="98"/>
                  </a:cubicBezTo>
                  <a:cubicBezTo>
                    <a:pt x="932" y="110"/>
                    <a:pt x="930" y="122"/>
                    <a:pt x="928" y="135"/>
                  </a:cubicBezTo>
                  <a:cubicBezTo>
                    <a:pt x="935" y="110"/>
                    <a:pt x="951" y="95"/>
                    <a:pt x="975" y="88"/>
                  </a:cubicBezTo>
                  <a:cubicBezTo>
                    <a:pt x="978" y="87"/>
                    <a:pt x="980" y="54"/>
                    <a:pt x="981" y="49"/>
                  </a:cubicBezTo>
                  <a:cubicBezTo>
                    <a:pt x="981" y="45"/>
                    <a:pt x="987" y="11"/>
                    <a:pt x="983" y="8"/>
                  </a:cubicBezTo>
                  <a:cubicBezTo>
                    <a:pt x="979" y="4"/>
                    <a:pt x="962" y="16"/>
                    <a:pt x="956" y="19"/>
                  </a:cubicBezTo>
                  <a:cubicBezTo>
                    <a:pt x="925" y="33"/>
                    <a:pt x="894" y="44"/>
                    <a:pt x="861" y="54"/>
                  </a:cubicBezTo>
                  <a:cubicBezTo>
                    <a:pt x="795" y="74"/>
                    <a:pt x="725" y="88"/>
                    <a:pt x="656" y="95"/>
                  </a:cubicBezTo>
                  <a:cubicBezTo>
                    <a:pt x="515" y="111"/>
                    <a:pt x="374" y="100"/>
                    <a:pt x="236" y="71"/>
                  </a:cubicBezTo>
                  <a:cubicBezTo>
                    <a:pt x="196" y="62"/>
                    <a:pt x="157" y="52"/>
                    <a:pt x="118" y="40"/>
                  </a:cubicBezTo>
                  <a:cubicBezTo>
                    <a:pt x="81" y="28"/>
                    <a:pt x="45" y="13"/>
                    <a:pt x="8" y="0"/>
                  </a:cubicBezTo>
                  <a:cubicBezTo>
                    <a:pt x="10" y="0"/>
                    <a:pt x="0" y="38"/>
                    <a:pt x="2" y="39"/>
                  </a:cubicBezTo>
                  <a:cubicBezTo>
                    <a:pt x="67" y="62"/>
                    <a:pt x="129" y="87"/>
                    <a:pt x="196" y="103"/>
                  </a:cubicBezTo>
                  <a:cubicBezTo>
                    <a:pt x="266" y="119"/>
                    <a:pt x="338" y="132"/>
                    <a:pt x="410" y="138"/>
                  </a:cubicBezTo>
                  <a:cubicBezTo>
                    <a:pt x="547" y="149"/>
                    <a:pt x="684" y="138"/>
                    <a:pt x="816" y="104"/>
                  </a:cubicBezTo>
                  <a:cubicBezTo>
                    <a:pt x="853" y="95"/>
                    <a:pt x="890" y="84"/>
                    <a:pt x="925" y="69"/>
                  </a:cubicBezTo>
                  <a:cubicBezTo>
                    <a:pt x="933" y="66"/>
                    <a:pt x="942" y="62"/>
                    <a:pt x="950" y="58"/>
                  </a:cubicBezTo>
                  <a:cubicBezTo>
                    <a:pt x="954" y="56"/>
                    <a:pt x="972" y="45"/>
                    <a:pt x="975" y="46"/>
                  </a:cubicBezTo>
                  <a:cubicBezTo>
                    <a:pt x="982" y="49"/>
                    <a:pt x="976" y="79"/>
                    <a:pt x="975" y="88"/>
                  </a:cubicBezTo>
                  <a:cubicBezTo>
                    <a:pt x="977" y="75"/>
                    <a:pt x="979" y="62"/>
                    <a:pt x="981" y="49"/>
                  </a:cubicBezTo>
                  <a:cubicBezTo>
                    <a:pt x="941" y="61"/>
                    <a:pt x="934" y="90"/>
                    <a:pt x="929" y="127"/>
                  </a:cubicBezTo>
                  <a:cubicBezTo>
                    <a:pt x="923" y="172"/>
                    <a:pt x="927" y="219"/>
                    <a:pt x="927" y="265"/>
                  </a:cubicBezTo>
                  <a:cubicBezTo>
                    <a:pt x="929" y="252"/>
                    <a:pt x="931" y="238"/>
                    <a:pt x="933" y="225"/>
                  </a:cubicBezTo>
                  <a:cubicBezTo>
                    <a:pt x="928" y="229"/>
                    <a:pt x="920" y="238"/>
                    <a:pt x="915" y="240"/>
                  </a:cubicBezTo>
                  <a:cubicBezTo>
                    <a:pt x="909" y="242"/>
                    <a:pt x="913" y="244"/>
                    <a:pt x="909" y="239"/>
                  </a:cubicBezTo>
                  <a:cubicBezTo>
                    <a:pt x="908" y="237"/>
                    <a:pt x="909" y="230"/>
                    <a:pt x="909" y="228"/>
                  </a:cubicBezTo>
                  <a:cubicBezTo>
                    <a:pt x="910" y="203"/>
                    <a:pt x="909" y="177"/>
                    <a:pt x="909" y="152"/>
                  </a:cubicBezTo>
                  <a:cubicBezTo>
                    <a:pt x="909" y="133"/>
                    <a:pt x="909" y="115"/>
                    <a:pt x="896" y="99"/>
                  </a:cubicBezTo>
                  <a:cubicBezTo>
                    <a:pt x="885" y="86"/>
                    <a:pt x="868" y="79"/>
                    <a:pt x="851" y="80"/>
                  </a:cubicBezTo>
                  <a:cubicBezTo>
                    <a:pt x="778" y="83"/>
                    <a:pt x="792" y="196"/>
                    <a:pt x="792" y="244"/>
                  </a:cubicBezTo>
                  <a:cubicBezTo>
                    <a:pt x="792" y="343"/>
                    <a:pt x="792" y="442"/>
                    <a:pt x="792" y="541"/>
                  </a:cubicBezTo>
                  <a:cubicBezTo>
                    <a:pt x="792" y="637"/>
                    <a:pt x="789" y="733"/>
                    <a:pt x="789" y="829"/>
                  </a:cubicBezTo>
                  <a:cubicBezTo>
                    <a:pt x="788" y="881"/>
                    <a:pt x="786" y="934"/>
                    <a:pt x="791" y="987"/>
                  </a:cubicBezTo>
                  <a:cubicBezTo>
                    <a:pt x="793" y="1008"/>
                    <a:pt x="797" y="1029"/>
                    <a:pt x="806" y="1048"/>
                  </a:cubicBezTo>
                  <a:cubicBezTo>
                    <a:pt x="817" y="1070"/>
                    <a:pt x="834" y="1085"/>
                    <a:pt x="851" y="1102"/>
                  </a:cubicBezTo>
                  <a:cubicBezTo>
                    <a:pt x="852" y="1089"/>
                    <a:pt x="854" y="1076"/>
                    <a:pt x="856" y="1063"/>
                  </a:cubicBezTo>
                  <a:cubicBezTo>
                    <a:pt x="765" y="1140"/>
                    <a:pt x="634" y="1175"/>
                    <a:pt x="517" y="1186"/>
                  </a:cubicBezTo>
                  <a:cubicBezTo>
                    <a:pt x="398" y="1196"/>
                    <a:pt x="269" y="1175"/>
                    <a:pt x="165" y="1116"/>
                  </a:cubicBezTo>
                  <a:cubicBezTo>
                    <a:pt x="115" y="1088"/>
                    <a:pt x="72" y="1052"/>
                    <a:pt x="60" y="993"/>
                  </a:cubicBezTo>
                  <a:cubicBezTo>
                    <a:pt x="48" y="931"/>
                    <a:pt x="50" y="865"/>
                    <a:pt x="48" y="802"/>
                  </a:cubicBezTo>
                  <a:cubicBezTo>
                    <a:pt x="44" y="674"/>
                    <a:pt x="39" y="546"/>
                    <a:pt x="33" y="418"/>
                  </a:cubicBezTo>
                  <a:cubicBezTo>
                    <a:pt x="30" y="347"/>
                    <a:pt x="26" y="277"/>
                    <a:pt x="22" y="207"/>
                  </a:cubicBezTo>
                  <a:cubicBezTo>
                    <a:pt x="19" y="171"/>
                    <a:pt x="17" y="135"/>
                    <a:pt x="15" y="99"/>
                  </a:cubicBezTo>
                  <a:cubicBezTo>
                    <a:pt x="13" y="66"/>
                    <a:pt x="8" y="33"/>
                    <a:pt x="8" y="0"/>
                  </a:cubicBezTo>
                  <a:cubicBezTo>
                    <a:pt x="8" y="13"/>
                    <a:pt x="3" y="26"/>
                    <a:pt x="2"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7" name="Freeform 11"/>
            <p:cNvSpPr>
              <a:spLocks/>
            </p:cNvSpPr>
            <p:nvPr/>
          </p:nvSpPr>
          <p:spPr bwMode="auto">
            <a:xfrm>
              <a:off x="2119" y="2438"/>
              <a:ext cx="604" cy="1347"/>
            </a:xfrm>
            <a:custGeom>
              <a:avLst/>
              <a:gdLst>
                <a:gd name="T0" fmla="*/ 455 w 463"/>
                <a:gd name="T1" fmla="*/ 1011 h 1032"/>
                <a:gd name="T2" fmla="*/ 455 w 463"/>
                <a:gd name="T3" fmla="*/ 1010 h 1032"/>
                <a:gd name="T4" fmla="*/ 461 w 463"/>
                <a:gd name="T5" fmla="*/ 970 h 1032"/>
                <a:gd name="T6" fmla="*/ 409 w 463"/>
                <a:gd name="T7" fmla="*/ 953 h 1032"/>
                <a:gd name="T8" fmla="*/ 354 w 463"/>
                <a:gd name="T9" fmla="*/ 925 h 1032"/>
                <a:gd name="T10" fmla="*/ 264 w 463"/>
                <a:gd name="T11" fmla="*/ 848 h 1032"/>
                <a:gd name="T12" fmla="*/ 132 w 463"/>
                <a:gd name="T13" fmla="*/ 634 h 1032"/>
                <a:gd name="T14" fmla="*/ 122 w 463"/>
                <a:gd name="T15" fmla="*/ 116 h 1032"/>
                <a:gd name="T16" fmla="*/ 152 w 463"/>
                <a:gd name="T17" fmla="*/ 69 h 1032"/>
                <a:gd name="T18" fmla="*/ 171 w 463"/>
                <a:gd name="T19" fmla="*/ 36 h 1032"/>
                <a:gd name="T20" fmla="*/ 175 w 463"/>
                <a:gd name="T21" fmla="*/ 5 h 1032"/>
                <a:gd name="T22" fmla="*/ 127 w 463"/>
                <a:gd name="T23" fmla="*/ 30 h 1032"/>
                <a:gd name="T24" fmla="*/ 22 w 463"/>
                <a:gd name="T25" fmla="*/ 237 h 1032"/>
                <a:gd name="T26" fmla="*/ 2 w 463"/>
                <a:gd name="T27" fmla="*/ 453 h 1032"/>
                <a:gd name="T28" fmla="*/ 50 w 463"/>
                <a:gd name="T29" fmla="*/ 705 h 1032"/>
                <a:gd name="T30" fmla="*/ 206 w 463"/>
                <a:gd name="T31" fmla="*/ 945 h 1032"/>
                <a:gd name="T32" fmla="*/ 314 w 463"/>
                <a:gd name="T33" fmla="*/ 1022 h 1032"/>
                <a:gd name="T34" fmla="*/ 381 w 463"/>
                <a:gd name="T35" fmla="*/ 1024 h 1032"/>
                <a:gd name="T36" fmla="*/ 455 w 463"/>
                <a:gd name="T37" fmla="*/ 1011 h 1032"/>
                <a:gd name="T38" fmla="*/ 461 w 463"/>
                <a:gd name="T39" fmla="*/ 972 h 1032"/>
                <a:gd name="T40" fmla="*/ 402 w 463"/>
                <a:gd name="T41" fmla="*/ 982 h 1032"/>
                <a:gd name="T42" fmla="*/ 338 w 463"/>
                <a:gd name="T43" fmla="*/ 989 h 1032"/>
                <a:gd name="T44" fmla="*/ 239 w 463"/>
                <a:gd name="T45" fmla="*/ 930 h 1032"/>
                <a:gd name="T46" fmla="*/ 91 w 463"/>
                <a:gd name="T47" fmla="*/ 738 h 1032"/>
                <a:gd name="T48" fmla="*/ 14 w 463"/>
                <a:gd name="T49" fmla="*/ 501 h 1032"/>
                <a:gd name="T50" fmla="*/ 25 w 463"/>
                <a:gd name="T51" fmla="*/ 241 h 1032"/>
                <a:gd name="T52" fmla="*/ 79 w 463"/>
                <a:gd name="T53" fmla="*/ 117 h 1032"/>
                <a:gd name="T54" fmla="*/ 121 w 463"/>
                <a:gd name="T55" fmla="*/ 70 h 1032"/>
                <a:gd name="T56" fmla="*/ 149 w 463"/>
                <a:gd name="T57" fmla="*/ 53 h 1032"/>
                <a:gd name="T58" fmla="*/ 170 w 463"/>
                <a:gd name="T59" fmla="*/ 45 h 1032"/>
                <a:gd name="T60" fmla="*/ 175 w 463"/>
                <a:gd name="T61" fmla="*/ 6 h 1032"/>
                <a:gd name="T62" fmla="*/ 84 w 463"/>
                <a:gd name="T63" fmla="*/ 207 h 1032"/>
                <a:gd name="T64" fmla="*/ 67 w 463"/>
                <a:gd name="T65" fmla="*/ 418 h 1032"/>
                <a:gd name="T66" fmla="*/ 245 w 463"/>
                <a:gd name="T67" fmla="*/ 872 h 1032"/>
                <a:gd name="T68" fmla="*/ 340 w 463"/>
                <a:gd name="T69" fmla="*/ 959 h 1032"/>
                <a:gd name="T70" fmla="*/ 394 w 463"/>
                <a:gd name="T71" fmla="*/ 989 h 1032"/>
                <a:gd name="T72" fmla="*/ 455 w 463"/>
                <a:gd name="T73" fmla="*/ 1010 h 1032"/>
                <a:gd name="T74" fmla="*/ 461 w 463"/>
                <a:gd name="T75" fmla="*/ 970 h 1032"/>
                <a:gd name="T76" fmla="*/ 461 w 463"/>
                <a:gd name="T77" fmla="*/ 972 h 1032"/>
                <a:gd name="T78" fmla="*/ 455 w 463"/>
                <a:gd name="T79" fmla="*/ 101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3" h="1032">
                  <a:moveTo>
                    <a:pt x="455" y="1011"/>
                  </a:moveTo>
                  <a:cubicBezTo>
                    <a:pt x="455" y="1011"/>
                    <a:pt x="455" y="1010"/>
                    <a:pt x="455" y="1010"/>
                  </a:cubicBezTo>
                  <a:cubicBezTo>
                    <a:pt x="457" y="1006"/>
                    <a:pt x="463" y="971"/>
                    <a:pt x="461" y="970"/>
                  </a:cubicBezTo>
                  <a:cubicBezTo>
                    <a:pt x="444" y="963"/>
                    <a:pt x="426" y="960"/>
                    <a:pt x="409" y="953"/>
                  </a:cubicBezTo>
                  <a:cubicBezTo>
                    <a:pt x="390" y="946"/>
                    <a:pt x="372" y="936"/>
                    <a:pt x="354" y="925"/>
                  </a:cubicBezTo>
                  <a:cubicBezTo>
                    <a:pt x="321" y="904"/>
                    <a:pt x="291" y="877"/>
                    <a:pt x="264" y="848"/>
                  </a:cubicBezTo>
                  <a:cubicBezTo>
                    <a:pt x="208" y="786"/>
                    <a:pt x="165" y="711"/>
                    <a:pt x="132" y="634"/>
                  </a:cubicBezTo>
                  <a:cubicBezTo>
                    <a:pt x="65" y="477"/>
                    <a:pt x="39" y="273"/>
                    <a:pt x="122" y="116"/>
                  </a:cubicBezTo>
                  <a:cubicBezTo>
                    <a:pt x="131" y="100"/>
                    <a:pt x="141" y="84"/>
                    <a:pt x="152" y="69"/>
                  </a:cubicBezTo>
                  <a:cubicBezTo>
                    <a:pt x="160" y="58"/>
                    <a:pt x="169" y="49"/>
                    <a:pt x="171" y="36"/>
                  </a:cubicBezTo>
                  <a:cubicBezTo>
                    <a:pt x="172" y="30"/>
                    <a:pt x="179" y="9"/>
                    <a:pt x="175" y="5"/>
                  </a:cubicBezTo>
                  <a:cubicBezTo>
                    <a:pt x="171" y="0"/>
                    <a:pt x="132" y="26"/>
                    <a:pt x="127" y="30"/>
                  </a:cubicBezTo>
                  <a:cubicBezTo>
                    <a:pt x="66" y="77"/>
                    <a:pt x="38" y="165"/>
                    <a:pt x="22" y="237"/>
                  </a:cubicBezTo>
                  <a:cubicBezTo>
                    <a:pt x="7" y="308"/>
                    <a:pt x="0" y="381"/>
                    <a:pt x="2" y="453"/>
                  </a:cubicBezTo>
                  <a:cubicBezTo>
                    <a:pt x="6" y="539"/>
                    <a:pt x="17" y="625"/>
                    <a:pt x="50" y="705"/>
                  </a:cubicBezTo>
                  <a:cubicBezTo>
                    <a:pt x="87" y="792"/>
                    <a:pt x="138" y="879"/>
                    <a:pt x="206" y="945"/>
                  </a:cubicBezTo>
                  <a:cubicBezTo>
                    <a:pt x="237" y="975"/>
                    <a:pt x="274" y="1004"/>
                    <a:pt x="314" y="1022"/>
                  </a:cubicBezTo>
                  <a:cubicBezTo>
                    <a:pt x="337" y="1032"/>
                    <a:pt x="357" y="1028"/>
                    <a:pt x="381" y="1024"/>
                  </a:cubicBezTo>
                  <a:cubicBezTo>
                    <a:pt x="406" y="1020"/>
                    <a:pt x="430" y="1016"/>
                    <a:pt x="455" y="1011"/>
                  </a:cubicBezTo>
                  <a:cubicBezTo>
                    <a:pt x="459" y="1011"/>
                    <a:pt x="457" y="972"/>
                    <a:pt x="461" y="972"/>
                  </a:cubicBezTo>
                  <a:cubicBezTo>
                    <a:pt x="441" y="975"/>
                    <a:pt x="421" y="979"/>
                    <a:pt x="402" y="982"/>
                  </a:cubicBezTo>
                  <a:cubicBezTo>
                    <a:pt x="382" y="986"/>
                    <a:pt x="358" y="993"/>
                    <a:pt x="338" y="989"/>
                  </a:cubicBezTo>
                  <a:cubicBezTo>
                    <a:pt x="302" y="982"/>
                    <a:pt x="266" y="952"/>
                    <a:pt x="239" y="930"/>
                  </a:cubicBezTo>
                  <a:cubicBezTo>
                    <a:pt x="176" y="878"/>
                    <a:pt x="130" y="809"/>
                    <a:pt x="91" y="738"/>
                  </a:cubicBezTo>
                  <a:cubicBezTo>
                    <a:pt x="51" y="664"/>
                    <a:pt x="24" y="585"/>
                    <a:pt x="14" y="501"/>
                  </a:cubicBezTo>
                  <a:cubicBezTo>
                    <a:pt x="4" y="414"/>
                    <a:pt x="1" y="325"/>
                    <a:pt x="25" y="241"/>
                  </a:cubicBezTo>
                  <a:cubicBezTo>
                    <a:pt x="38" y="198"/>
                    <a:pt x="54" y="154"/>
                    <a:pt x="79" y="117"/>
                  </a:cubicBezTo>
                  <a:cubicBezTo>
                    <a:pt x="91" y="99"/>
                    <a:pt x="104" y="83"/>
                    <a:pt x="121" y="70"/>
                  </a:cubicBezTo>
                  <a:cubicBezTo>
                    <a:pt x="130" y="63"/>
                    <a:pt x="139" y="58"/>
                    <a:pt x="149" y="53"/>
                  </a:cubicBezTo>
                  <a:cubicBezTo>
                    <a:pt x="152" y="51"/>
                    <a:pt x="169" y="41"/>
                    <a:pt x="170" y="45"/>
                  </a:cubicBezTo>
                  <a:cubicBezTo>
                    <a:pt x="171" y="32"/>
                    <a:pt x="173" y="19"/>
                    <a:pt x="175" y="6"/>
                  </a:cubicBezTo>
                  <a:cubicBezTo>
                    <a:pt x="128" y="65"/>
                    <a:pt x="98" y="132"/>
                    <a:pt x="84" y="207"/>
                  </a:cubicBezTo>
                  <a:cubicBezTo>
                    <a:pt x="70" y="276"/>
                    <a:pt x="63" y="347"/>
                    <a:pt x="67" y="418"/>
                  </a:cubicBezTo>
                  <a:cubicBezTo>
                    <a:pt x="76" y="581"/>
                    <a:pt x="140" y="747"/>
                    <a:pt x="245" y="872"/>
                  </a:cubicBezTo>
                  <a:cubicBezTo>
                    <a:pt x="273" y="905"/>
                    <a:pt x="305" y="935"/>
                    <a:pt x="340" y="959"/>
                  </a:cubicBezTo>
                  <a:cubicBezTo>
                    <a:pt x="357" y="971"/>
                    <a:pt x="375" y="981"/>
                    <a:pt x="394" y="989"/>
                  </a:cubicBezTo>
                  <a:cubicBezTo>
                    <a:pt x="414" y="998"/>
                    <a:pt x="435" y="1002"/>
                    <a:pt x="455" y="1010"/>
                  </a:cubicBezTo>
                  <a:cubicBezTo>
                    <a:pt x="457" y="997"/>
                    <a:pt x="459" y="984"/>
                    <a:pt x="461" y="970"/>
                  </a:cubicBezTo>
                  <a:cubicBezTo>
                    <a:pt x="461" y="971"/>
                    <a:pt x="461" y="971"/>
                    <a:pt x="461" y="972"/>
                  </a:cubicBezTo>
                  <a:cubicBezTo>
                    <a:pt x="457" y="984"/>
                    <a:pt x="459" y="999"/>
                    <a:pt x="455" y="10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8" name="Freeform 12"/>
            <p:cNvSpPr>
              <a:spLocks/>
            </p:cNvSpPr>
            <p:nvPr/>
          </p:nvSpPr>
          <p:spPr bwMode="auto">
            <a:xfrm>
              <a:off x="1574" y="1737"/>
              <a:ext cx="845" cy="198"/>
            </a:xfrm>
            <a:custGeom>
              <a:avLst/>
              <a:gdLst>
                <a:gd name="T0" fmla="*/ 449 w 647"/>
                <a:gd name="T1" fmla="*/ 48 h 152"/>
                <a:gd name="T2" fmla="*/ 369 w 647"/>
                <a:gd name="T3" fmla="*/ 57 h 152"/>
                <a:gd name="T4" fmla="*/ 291 w 647"/>
                <a:gd name="T5" fmla="*/ 63 h 152"/>
                <a:gd name="T6" fmla="*/ 132 w 647"/>
                <a:gd name="T7" fmla="*/ 70 h 152"/>
                <a:gd name="T8" fmla="*/ 50 w 647"/>
                <a:gd name="T9" fmla="*/ 69 h 152"/>
                <a:gd name="T10" fmla="*/ 13 w 647"/>
                <a:gd name="T11" fmla="*/ 68 h 152"/>
                <a:gd name="T12" fmla="*/ 7 w 647"/>
                <a:gd name="T13" fmla="*/ 92 h 152"/>
                <a:gd name="T14" fmla="*/ 1 w 647"/>
                <a:gd name="T15" fmla="*/ 133 h 152"/>
                <a:gd name="T16" fmla="*/ 1 w 647"/>
                <a:gd name="T17" fmla="*/ 143 h 152"/>
                <a:gd name="T18" fmla="*/ 9 w 647"/>
                <a:gd name="T19" fmla="*/ 148 h 152"/>
                <a:gd name="T20" fmla="*/ 57 w 647"/>
                <a:gd name="T21" fmla="*/ 149 h 152"/>
                <a:gd name="T22" fmla="*/ 378 w 647"/>
                <a:gd name="T23" fmla="*/ 131 h 152"/>
                <a:gd name="T24" fmla="*/ 536 w 647"/>
                <a:gd name="T25" fmla="*/ 104 h 152"/>
                <a:gd name="T26" fmla="*/ 637 w 647"/>
                <a:gd name="T27" fmla="*/ 44 h 152"/>
                <a:gd name="T28" fmla="*/ 641 w 647"/>
                <a:gd name="T29" fmla="*/ 3 h 152"/>
                <a:gd name="T30" fmla="*/ 603 w 647"/>
                <a:gd name="T31" fmla="*/ 15 h 152"/>
                <a:gd name="T32" fmla="*/ 560 w 647"/>
                <a:gd name="T33" fmla="*/ 26 h 152"/>
                <a:gd name="T34" fmla="*/ 513 w 647"/>
                <a:gd name="T35" fmla="*/ 37 h 152"/>
                <a:gd name="T36" fmla="*/ 479 w 647"/>
                <a:gd name="T37" fmla="*/ 47 h 152"/>
                <a:gd name="T38" fmla="*/ 459 w 647"/>
                <a:gd name="T39" fmla="*/ 70 h 152"/>
                <a:gd name="T40" fmla="*/ 449 w 647"/>
                <a:gd name="T41" fmla="*/ 67 h 152"/>
                <a:gd name="T42" fmla="*/ 449 w 647"/>
                <a:gd name="T43" fmla="*/ 48 h 152"/>
                <a:gd name="T44" fmla="*/ 443 w 647"/>
                <a:gd name="T45" fmla="*/ 88 h 152"/>
                <a:gd name="T46" fmla="*/ 443 w 647"/>
                <a:gd name="T47" fmla="*/ 112 h 152"/>
                <a:gd name="T48" fmla="*/ 443 w 647"/>
                <a:gd name="T49" fmla="*/ 112 h 152"/>
                <a:gd name="T50" fmla="*/ 463 w 647"/>
                <a:gd name="T51" fmla="*/ 103 h 152"/>
                <a:gd name="T52" fmla="*/ 474 w 647"/>
                <a:gd name="T53" fmla="*/ 86 h 152"/>
                <a:gd name="T54" fmla="*/ 529 w 647"/>
                <a:gd name="T55" fmla="*/ 72 h 152"/>
                <a:gd name="T56" fmla="*/ 590 w 647"/>
                <a:gd name="T57" fmla="*/ 56 h 152"/>
                <a:gd name="T58" fmla="*/ 617 w 647"/>
                <a:gd name="T59" fmla="*/ 48 h 152"/>
                <a:gd name="T60" fmla="*/ 637 w 647"/>
                <a:gd name="T61" fmla="*/ 47 h 152"/>
                <a:gd name="T62" fmla="*/ 642 w 647"/>
                <a:gd name="T63" fmla="*/ 8 h 152"/>
                <a:gd name="T64" fmla="*/ 584 w 647"/>
                <a:gd name="T65" fmla="*/ 53 h 152"/>
                <a:gd name="T66" fmla="*/ 506 w 647"/>
                <a:gd name="T67" fmla="*/ 73 h 152"/>
                <a:gd name="T68" fmla="*/ 335 w 647"/>
                <a:gd name="T69" fmla="*/ 97 h 152"/>
                <a:gd name="T70" fmla="*/ 170 w 647"/>
                <a:gd name="T71" fmla="*/ 108 h 152"/>
                <a:gd name="T72" fmla="*/ 78 w 647"/>
                <a:gd name="T73" fmla="*/ 110 h 152"/>
                <a:gd name="T74" fmla="*/ 30 w 647"/>
                <a:gd name="T75" fmla="*/ 109 h 152"/>
                <a:gd name="T76" fmla="*/ 11 w 647"/>
                <a:gd name="T77" fmla="*/ 108 h 152"/>
                <a:gd name="T78" fmla="*/ 6 w 647"/>
                <a:gd name="T79" fmla="*/ 104 h 152"/>
                <a:gd name="T80" fmla="*/ 7 w 647"/>
                <a:gd name="T81" fmla="*/ 94 h 152"/>
                <a:gd name="T82" fmla="*/ 6 w 647"/>
                <a:gd name="T83" fmla="*/ 100 h 152"/>
                <a:gd name="T84" fmla="*/ 6 w 647"/>
                <a:gd name="T85" fmla="*/ 112 h 152"/>
                <a:gd name="T86" fmla="*/ 15 w 647"/>
                <a:gd name="T87" fmla="*/ 107 h 152"/>
                <a:gd name="T88" fmla="*/ 44 w 647"/>
                <a:gd name="T89" fmla="*/ 109 h 152"/>
                <a:gd name="T90" fmla="*/ 103 w 647"/>
                <a:gd name="T91" fmla="*/ 110 h 152"/>
                <a:gd name="T92" fmla="*/ 217 w 647"/>
                <a:gd name="T93" fmla="*/ 107 h 152"/>
                <a:gd name="T94" fmla="*/ 326 w 647"/>
                <a:gd name="T95" fmla="*/ 100 h 152"/>
                <a:gd name="T96" fmla="*/ 387 w 647"/>
                <a:gd name="T97" fmla="*/ 94 h 152"/>
                <a:gd name="T98" fmla="*/ 443 w 647"/>
                <a:gd name="T99" fmla="*/ 88 h 152"/>
                <a:gd name="T100" fmla="*/ 449 w 647"/>
                <a:gd name="T101"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7" h="152">
                  <a:moveTo>
                    <a:pt x="449" y="48"/>
                  </a:moveTo>
                  <a:cubicBezTo>
                    <a:pt x="423" y="47"/>
                    <a:pt x="395" y="55"/>
                    <a:pt x="369" y="57"/>
                  </a:cubicBezTo>
                  <a:cubicBezTo>
                    <a:pt x="343" y="59"/>
                    <a:pt x="317" y="61"/>
                    <a:pt x="291" y="63"/>
                  </a:cubicBezTo>
                  <a:cubicBezTo>
                    <a:pt x="238" y="66"/>
                    <a:pt x="185" y="69"/>
                    <a:pt x="132" y="70"/>
                  </a:cubicBezTo>
                  <a:cubicBezTo>
                    <a:pt x="104" y="71"/>
                    <a:pt x="77" y="71"/>
                    <a:pt x="50" y="69"/>
                  </a:cubicBezTo>
                  <a:cubicBezTo>
                    <a:pt x="42" y="69"/>
                    <a:pt x="19" y="63"/>
                    <a:pt x="13" y="68"/>
                  </a:cubicBezTo>
                  <a:cubicBezTo>
                    <a:pt x="9" y="72"/>
                    <a:pt x="8" y="86"/>
                    <a:pt x="7" y="92"/>
                  </a:cubicBezTo>
                  <a:cubicBezTo>
                    <a:pt x="4" y="105"/>
                    <a:pt x="2" y="119"/>
                    <a:pt x="1" y="133"/>
                  </a:cubicBezTo>
                  <a:cubicBezTo>
                    <a:pt x="1" y="135"/>
                    <a:pt x="0" y="141"/>
                    <a:pt x="1" y="143"/>
                  </a:cubicBezTo>
                  <a:cubicBezTo>
                    <a:pt x="3" y="150"/>
                    <a:pt x="3" y="146"/>
                    <a:pt x="9" y="148"/>
                  </a:cubicBezTo>
                  <a:cubicBezTo>
                    <a:pt x="23" y="152"/>
                    <a:pt x="42" y="149"/>
                    <a:pt x="57" y="149"/>
                  </a:cubicBezTo>
                  <a:cubicBezTo>
                    <a:pt x="164" y="150"/>
                    <a:pt x="271" y="144"/>
                    <a:pt x="378" y="131"/>
                  </a:cubicBezTo>
                  <a:cubicBezTo>
                    <a:pt x="431" y="125"/>
                    <a:pt x="484" y="117"/>
                    <a:pt x="536" y="104"/>
                  </a:cubicBezTo>
                  <a:cubicBezTo>
                    <a:pt x="571" y="96"/>
                    <a:pt x="630" y="87"/>
                    <a:pt x="637" y="44"/>
                  </a:cubicBezTo>
                  <a:cubicBezTo>
                    <a:pt x="638" y="39"/>
                    <a:pt x="647" y="7"/>
                    <a:pt x="641" y="3"/>
                  </a:cubicBezTo>
                  <a:cubicBezTo>
                    <a:pt x="637" y="0"/>
                    <a:pt x="609" y="13"/>
                    <a:pt x="603" y="15"/>
                  </a:cubicBezTo>
                  <a:cubicBezTo>
                    <a:pt x="589" y="19"/>
                    <a:pt x="575" y="23"/>
                    <a:pt x="560" y="26"/>
                  </a:cubicBezTo>
                  <a:cubicBezTo>
                    <a:pt x="545" y="30"/>
                    <a:pt x="529" y="33"/>
                    <a:pt x="513" y="37"/>
                  </a:cubicBezTo>
                  <a:cubicBezTo>
                    <a:pt x="503" y="39"/>
                    <a:pt x="486" y="39"/>
                    <a:pt x="479" y="47"/>
                  </a:cubicBezTo>
                  <a:cubicBezTo>
                    <a:pt x="472" y="55"/>
                    <a:pt x="472" y="65"/>
                    <a:pt x="459" y="70"/>
                  </a:cubicBezTo>
                  <a:cubicBezTo>
                    <a:pt x="454" y="72"/>
                    <a:pt x="453" y="75"/>
                    <a:pt x="449" y="67"/>
                  </a:cubicBezTo>
                  <a:cubicBezTo>
                    <a:pt x="447" y="65"/>
                    <a:pt x="449" y="51"/>
                    <a:pt x="449" y="48"/>
                  </a:cubicBezTo>
                  <a:cubicBezTo>
                    <a:pt x="450" y="61"/>
                    <a:pt x="441" y="75"/>
                    <a:pt x="443" y="88"/>
                  </a:cubicBezTo>
                  <a:cubicBezTo>
                    <a:pt x="444" y="96"/>
                    <a:pt x="443" y="104"/>
                    <a:pt x="443" y="112"/>
                  </a:cubicBezTo>
                  <a:cubicBezTo>
                    <a:pt x="443" y="112"/>
                    <a:pt x="443" y="112"/>
                    <a:pt x="443" y="112"/>
                  </a:cubicBezTo>
                  <a:cubicBezTo>
                    <a:pt x="450" y="112"/>
                    <a:pt x="457" y="108"/>
                    <a:pt x="463" y="103"/>
                  </a:cubicBezTo>
                  <a:cubicBezTo>
                    <a:pt x="468" y="98"/>
                    <a:pt x="469" y="92"/>
                    <a:pt x="474" y="86"/>
                  </a:cubicBezTo>
                  <a:cubicBezTo>
                    <a:pt x="483" y="76"/>
                    <a:pt x="516" y="75"/>
                    <a:pt x="529" y="72"/>
                  </a:cubicBezTo>
                  <a:cubicBezTo>
                    <a:pt x="550" y="67"/>
                    <a:pt x="570" y="62"/>
                    <a:pt x="590" y="56"/>
                  </a:cubicBezTo>
                  <a:cubicBezTo>
                    <a:pt x="599" y="54"/>
                    <a:pt x="608" y="51"/>
                    <a:pt x="617" y="48"/>
                  </a:cubicBezTo>
                  <a:cubicBezTo>
                    <a:pt x="622" y="47"/>
                    <a:pt x="637" y="38"/>
                    <a:pt x="637" y="47"/>
                  </a:cubicBezTo>
                  <a:cubicBezTo>
                    <a:pt x="639" y="34"/>
                    <a:pt x="640" y="21"/>
                    <a:pt x="642" y="8"/>
                  </a:cubicBezTo>
                  <a:cubicBezTo>
                    <a:pt x="638" y="35"/>
                    <a:pt x="607" y="46"/>
                    <a:pt x="584" y="53"/>
                  </a:cubicBezTo>
                  <a:cubicBezTo>
                    <a:pt x="558" y="61"/>
                    <a:pt x="532" y="67"/>
                    <a:pt x="506" y="73"/>
                  </a:cubicBezTo>
                  <a:cubicBezTo>
                    <a:pt x="450" y="84"/>
                    <a:pt x="392" y="91"/>
                    <a:pt x="335" y="97"/>
                  </a:cubicBezTo>
                  <a:cubicBezTo>
                    <a:pt x="281" y="103"/>
                    <a:pt x="225" y="106"/>
                    <a:pt x="170" y="108"/>
                  </a:cubicBezTo>
                  <a:cubicBezTo>
                    <a:pt x="139" y="109"/>
                    <a:pt x="109" y="110"/>
                    <a:pt x="78" y="110"/>
                  </a:cubicBezTo>
                  <a:cubicBezTo>
                    <a:pt x="62" y="110"/>
                    <a:pt x="46" y="109"/>
                    <a:pt x="30" y="109"/>
                  </a:cubicBezTo>
                  <a:cubicBezTo>
                    <a:pt x="25" y="109"/>
                    <a:pt x="15" y="110"/>
                    <a:pt x="11" y="108"/>
                  </a:cubicBezTo>
                  <a:cubicBezTo>
                    <a:pt x="7" y="109"/>
                    <a:pt x="6" y="108"/>
                    <a:pt x="6" y="104"/>
                  </a:cubicBezTo>
                  <a:cubicBezTo>
                    <a:pt x="6" y="101"/>
                    <a:pt x="6" y="98"/>
                    <a:pt x="7" y="94"/>
                  </a:cubicBezTo>
                  <a:cubicBezTo>
                    <a:pt x="6" y="96"/>
                    <a:pt x="6" y="98"/>
                    <a:pt x="6" y="100"/>
                  </a:cubicBezTo>
                  <a:cubicBezTo>
                    <a:pt x="3" y="119"/>
                    <a:pt x="3" y="123"/>
                    <a:pt x="6" y="112"/>
                  </a:cubicBezTo>
                  <a:cubicBezTo>
                    <a:pt x="6" y="107"/>
                    <a:pt x="9" y="105"/>
                    <a:pt x="15" y="107"/>
                  </a:cubicBezTo>
                  <a:cubicBezTo>
                    <a:pt x="23" y="105"/>
                    <a:pt x="36" y="108"/>
                    <a:pt x="44" y="109"/>
                  </a:cubicBezTo>
                  <a:cubicBezTo>
                    <a:pt x="64" y="110"/>
                    <a:pt x="83" y="110"/>
                    <a:pt x="103" y="110"/>
                  </a:cubicBezTo>
                  <a:cubicBezTo>
                    <a:pt x="141" y="110"/>
                    <a:pt x="179" y="108"/>
                    <a:pt x="217" y="107"/>
                  </a:cubicBezTo>
                  <a:cubicBezTo>
                    <a:pt x="254" y="105"/>
                    <a:pt x="290" y="102"/>
                    <a:pt x="326" y="100"/>
                  </a:cubicBezTo>
                  <a:cubicBezTo>
                    <a:pt x="347" y="98"/>
                    <a:pt x="367" y="97"/>
                    <a:pt x="387" y="94"/>
                  </a:cubicBezTo>
                  <a:cubicBezTo>
                    <a:pt x="405" y="93"/>
                    <a:pt x="425" y="87"/>
                    <a:pt x="443" y="88"/>
                  </a:cubicBezTo>
                  <a:cubicBezTo>
                    <a:pt x="445" y="88"/>
                    <a:pt x="448" y="48"/>
                    <a:pt x="449"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9" name="Freeform 13"/>
            <p:cNvSpPr>
              <a:spLocks/>
            </p:cNvSpPr>
            <p:nvPr/>
          </p:nvSpPr>
          <p:spPr bwMode="auto">
            <a:xfrm>
              <a:off x="1546" y="1350"/>
              <a:ext cx="267" cy="302"/>
            </a:xfrm>
            <a:custGeom>
              <a:avLst/>
              <a:gdLst>
                <a:gd name="T0" fmla="*/ 101 w 204"/>
                <a:gd name="T1" fmla="*/ 0 h 231"/>
                <a:gd name="T2" fmla="*/ 44 w 204"/>
                <a:gd name="T3" fmla="*/ 40 h 231"/>
                <a:gd name="T4" fmla="*/ 5 w 204"/>
                <a:gd name="T5" fmla="*/ 71 h 231"/>
                <a:gd name="T6" fmla="*/ 0 w 204"/>
                <a:gd name="T7" fmla="*/ 107 h 231"/>
                <a:gd name="T8" fmla="*/ 19 w 204"/>
                <a:gd name="T9" fmla="*/ 149 h 231"/>
                <a:gd name="T10" fmla="*/ 93 w 204"/>
                <a:gd name="T11" fmla="*/ 210 h 231"/>
                <a:gd name="T12" fmla="*/ 117 w 204"/>
                <a:gd name="T13" fmla="*/ 199 h 231"/>
                <a:gd name="T14" fmla="*/ 130 w 204"/>
                <a:gd name="T15" fmla="*/ 201 h 231"/>
                <a:gd name="T16" fmla="*/ 140 w 204"/>
                <a:gd name="T17" fmla="*/ 198 h 231"/>
                <a:gd name="T18" fmla="*/ 171 w 204"/>
                <a:gd name="T19" fmla="*/ 198 h 231"/>
                <a:gd name="T20" fmla="*/ 198 w 204"/>
                <a:gd name="T21" fmla="*/ 207 h 231"/>
                <a:gd name="T22" fmla="*/ 204 w 204"/>
                <a:gd name="T23" fmla="*/ 168 h 231"/>
                <a:gd name="T24" fmla="*/ 180 w 204"/>
                <a:gd name="T25" fmla="*/ 127 h 231"/>
                <a:gd name="T26" fmla="*/ 153 w 204"/>
                <a:gd name="T27" fmla="*/ 84 h 231"/>
                <a:gd name="T28" fmla="*/ 127 w 204"/>
                <a:gd name="T29" fmla="*/ 41 h 231"/>
                <a:gd name="T30" fmla="*/ 101 w 204"/>
                <a:gd name="T31" fmla="*/ 0 h 231"/>
                <a:gd name="T32" fmla="*/ 95 w 204"/>
                <a:gd name="T33" fmla="*/ 40 h 231"/>
                <a:gd name="T34" fmla="*/ 121 w 204"/>
                <a:gd name="T35" fmla="*/ 81 h 231"/>
                <a:gd name="T36" fmla="*/ 148 w 204"/>
                <a:gd name="T37" fmla="*/ 124 h 231"/>
                <a:gd name="T38" fmla="*/ 174 w 204"/>
                <a:gd name="T39" fmla="*/ 166 h 231"/>
                <a:gd name="T40" fmla="*/ 198 w 204"/>
                <a:gd name="T41" fmla="*/ 207 h 231"/>
                <a:gd name="T42" fmla="*/ 204 w 204"/>
                <a:gd name="T43" fmla="*/ 168 h 231"/>
                <a:gd name="T44" fmla="*/ 173 w 204"/>
                <a:gd name="T45" fmla="*/ 157 h 231"/>
                <a:gd name="T46" fmla="*/ 137 w 204"/>
                <a:gd name="T47" fmla="*/ 161 h 231"/>
                <a:gd name="T48" fmla="*/ 110 w 204"/>
                <a:gd name="T49" fmla="*/ 161 h 231"/>
                <a:gd name="T50" fmla="*/ 85 w 204"/>
                <a:gd name="T51" fmla="*/ 174 h 231"/>
                <a:gd name="T52" fmla="*/ 39 w 204"/>
                <a:gd name="T53" fmla="*/ 134 h 231"/>
                <a:gd name="T54" fmla="*/ 5 w 204"/>
                <a:gd name="T55" fmla="*/ 70 h 231"/>
                <a:gd name="T56" fmla="*/ 0 w 204"/>
                <a:gd name="T57" fmla="*/ 110 h 231"/>
                <a:gd name="T58" fmla="*/ 41 w 204"/>
                <a:gd name="T59" fmla="*/ 77 h 231"/>
                <a:gd name="T60" fmla="*/ 95 w 204"/>
                <a:gd name="T61" fmla="*/ 40 h 231"/>
                <a:gd name="T62" fmla="*/ 98 w 204"/>
                <a:gd name="T63" fmla="*/ 20 h 231"/>
                <a:gd name="T64" fmla="*/ 101 w 204"/>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31">
                  <a:moveTo>
                    <a:pt x="101" y="0"/>
                  </a:moveTo>
                  <a:cubicBezTo>
                    <a:pt x="82" y="13"/>
                    <a:pt x="63" y="26"/>
                    <a:pt x="44" y="40"/>
                  </a:cubicBezTo>
                  <a:cubicBezTo>
                    <a:pt x="32" y="48"/>
                    <a:pt x="10" y="57"/>
                    <a:pt x="5" y="71"/>
                  </a:cubicBezTo>
                  <a:cubicBezTo>
                    <a:pt x="2" y="80"/>
                    <a:pt x="0" y="97"/>
                    <a:pt x="0" y="107"/>
                  </a:cubicBezTo>
                  <a:cubicBezTo>
                    <a:pt x="0" y="121"/>
                    <a:pt x="12" y="136"/>
                    <a:pt x="19" y="149"/>
                  </a:cubicBezTo>
                  <a:cubicBezTo>
                    <a:pt x="31" y="170"/>
                    <a:pt x="58" y="231"/>
                    <a:pt x="93" y="210"/>
                  </a:cubicBezTo>
                  <a:cubicBezTo>
                    <a:pt x="101" y="204"/>
                    <a:pt x="106" y="199"/>
                    <a:pt x="117" y="199"/>
                  </a:cubicBezTo>
                  <a:cubicBezTo>
                    <a:pt x="121" y="200"/>
                    <a:pt x="125" y="202"/>
                    <a:pt x="130" y="201"/>
                  </a:cubicBezTo>
                  <a:cubicBezTo>
                    <a:pt x="133" y="201"/>
                    <a:pt x="137" y="199"/>
                    <a:pt x="140" y="198"/>
                  </a:cubicBezTo>
                  <a:cubicBezTo>
                    <a:pt x="150" y="195"/>
                    <a:pt x="161" y="195"/>
                    <a:pt x="171" y="198"/>
                  </a:cubicBezTo>
                  <a:cubicBezTo>
                    <a:pt x="181" y="200"/>
                    <a:pt x="189" y="206"/>
                    <a:pt x="198" y="207"/>
                  </a:cubicBezTo>
                  <a:cubicBezTo>
                    <a:pt x="198" y="207"/>
                    <a:pt x="204" y="171"/>
                    <a:pt x="204" y="168"/>
                  </a:cubicBezTo>
                  <a:cubicBezTo>
                    <a:pt x="203" y="156"/>
                    <a:pt x="186" y="137"/>
                    <a:pt x="180" y="127"/>
                  </a:cubicBezTo>
                  <a:cubicBezTo>
                    <a:pt x="171" y="112"/>
                    <a:pt x="162" y="98"/>
                    <a:pt x="153" y="84"/>
                  </a:cubicBezTo>
                  <a:cubicBezTo>
                    <a:pt x="145" y="70"/>
                    <a:pt x="136" y="56"/>
                    <a:pt x="127" y="41"/>
                  </a:cubicBezTo>
                  <a:cubicBezTo>
                    <a:pt x="119" y="29"/>
                    <a:pt x="112" y="10"/>
                    <a:pt x="101" y="0"/>
                  </a:cubicBezTo>
                  <a:cubicBezTo>
                    <a:pt x="106" y="5"/>
                    <a:pt x="90" y="35"/>
                    <a:pt x="95" y="40"/>
                  </a:cubicBezTo>
                  <a:cubicBezTo>
                    <a:pt x="106" y="50"/>
                    <a:pt x="114" y="68"/>
                    <a:pt x="121" y="81"/>
                  </a:cubicBezTo>
                  <a:cubicBezTo>
                    <a:pt x="130" y="95"/>
                    <a:pt x="139" y="109"/>
                    <a:pt x="148" y="124"/>
                  </a:cubicBezTo>
                  <a:cubicBezTo>
                    <a:pt x="156" y="138"/>
                    <a:pt x="165" y="152"/>
                    <a:pt x="174" y="166"/>
                  </a:cubicBezTo>
                  <a:cubicBezTo>
                    <a:pt x="180" y="176"/>
                    <a:pt x="197" y="196"/>
                    <a:pt x="198" y="207"/>
                  </a:cubicBezTo>
                  <a:cubicBezTo>
                    <a:pt x="200" y="194"/>
                    <a:pt x="202" y="181"/>
                    <a:pt x="204" y="168"/>
                  </a:cubicBezTo>
                  <a:cubicBezTo>
                    <a:pt x="194" y="166"/>
                    <a:pt x="184" y="159"/>
                    <a:pt x="173" y="157"/>
                  </a:cubicBezTo>
                  <a:cubicBezTo>
                    <a:pt x="160" y="155"/>
                    <a:pt x="150" y="159"/>
                    <a:pt x="137" y="161"/>
                  </a:cubicBezTo>
                  <a:cubicBezTo>
                    <a:pt x="128" y="162"/>
                    <a:pt x="120" y="158"/>
                    <a:pt x="110" y="161"/>
                  </a:cubicBezTo>
                  <a:cubicBezTo>
                    <a:pt x="100" y="165"/>
                    <a:pt x="97" y="174"/>
                    <a:pt x="85" y="174"/>
                  </a:cubicBezTo>
                  <a:cubicBezTo>
                    <a:pt x="63" y="173"/>
                    <a:pt x="49" y="152"/>
                    <a:pt x="39" y="134"/>
                  </a:cubicBezTo>
                  <a:cubicBezTo>
                    <a:pt x="27" y="115"/>
                    <a:pt x="11" y="92"/>
                    <a:pt x="5" y="70"/>
                  </a:cubicBezTo>
                  <a:cubicBezTo>
                    <a:pt x="3" y="83"/>
                    <a:pt x="2" y="97"/>
                    <a:pt x="0" y="110"/>
                  </a:cubicBezTo>
                  <a:cubicBezTo>
                    <a:pt x="3" y="97"/>
                    <a:pt x="31" y="84"/>
                    <a:pt x="41" y="77"/>
                  </a:cubicBezTo>
                  <a:cubicBezTo>
                    <a:pt x="59" y="65"/>
                    <a:pt x="77" y="52"/>
                    <a:pt x="95" y="40"/>
                  </a:cubicBezTo>
                  <a:cubicBezTo>
                    <a:pt x="98" y="38"/>
                    <a:pt x="98" y="23"/>
                    <a:pt x="98" y="20"/>
                  </a:cubicBezTo>
                  <a:cubicBezTo>
                    <a:pt x="99" y="17"/>
                    <a:pt x="99" y="2"/>
                    <a:pt x="10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0" name="Freeform 14"/>
            <p:cNvSpPr>
              <a:spLocks/>
            </p:cNvSpPr>
            <p:nvPr/>
          </p:nvSpPr>
          <p:spPr bwMode="auto">
            <a:xfrm>
              <a:off x="1942" y="1476"/>
              <a:ext cx="224" cy="370"/>
            </a:xfrm>
            <a:custGeom>
              <a:avLst/>
              <a:gdLst>
                <a:gd name="T0" fmla="*/ 166 w 171"/>
                <a:gd name="T1" fmla="*/ 27 h 284"/>
                <a:gd name="T2" fmla="*/ 142 w 171"/>
                <a:gd name="T3" fmla="*/ 11 h 284"/>
                <a:gd name="T4" fmla="*/ 132 w 171"/>
                <a:gd name="T5" fmla="*/ 5 h 284"/>
                <a:gd name="T6" fmla="*/ 125 w 171"/>
                <a:gd name="T7" fmla="*/ 5 h 284"/>
                <a:gd name="T8" fmla="*/ 110 w 171"/>
                <a:gd name="T9" fmla="*/ 27 h 284"/>
                <a:gd name="T10" fmla="*/ 94 w 171"/>
                <a:gd name="T11" fmla="*/ 52 h 284"/>
                <a:gd name="T12" fmla="*/ 7 w 171"/>
                <a:gd name="T13" fmla="*/ 99 h 284"/>
                <a:gd name="T14" fmla="*/ 1 w 171"/>
                <a:gd name="T15" fmla="*/ 139 h 284"/>
                <a:gd name="T16" fmla="*/ 70 w 171"/>
                <a:gd name="T17" fmla="*/ 175 h 284"/>
                <a:gd name="T18" fmla="*/ 76 w 171"/>
                <a:gd name="T19" fmla="*/ 136 h 284"/>
                <a:gd name="T20" fmla="*/ 15 w 171"/>
                <a:gd name="T21" fmla="*/ 244 h 284"/>
                <a:gd name="T22" fmla="*/ 9 w 171"/>
                <a:gd name="T23" fmla="*/ 284 h 284"/>
                <a:gd name="T24" fmla="*/ 60 w 171"/>
                <a:gd name="T25" fmla="*/ 282 h 284"/>
                <a:gd name="T26" fmla="*/ 77 w 171"/>
                <a:gd name="T27" fmla="*/ 277 h 284"/>
                <a:gd name="T28" fmla="*/ 89 w 171"/>
                <a:gd name="T29" fmla="*/ 256 h 284"/>
                <a:gd name="T30" fmla="*/ 120 w 171"/>
                <a:gd name="T31" fmla="*/ 186 h 284"/>
                <a:gd name="T32" fmla="*/ 127 w 171"/>
                <a:gd name="T33" fmla="*/ 123 h 284"/>
                <a:gd name="T34" fmla="*/ 129 w 171"/>
                <a:gd name="T35" fmla="*/ 94 h 284"/>
                <a:gd name="T36" fmla="*/ 130 w 171"/>
                <a:gd name="T37" fmla="*/ 111 h 284"/>
                <a:gd name="T38" fmla="*/ 136 w 171"/>
                <a:gd name="T39" fmla="*/ 102 h 284"/>
                <a:gd name="T40" fmla="*/ 160 w 171"/>
                <a:gd name="T41" fmla="*/ 67 h 284"/>
                <a:gd name="T42" fmla="*/ 166 w 171"/>
                <a:gd name="T43" fmla="*/ 27 h 284"/>
                <a:gd name="T44" fmla="*/ 128 w 171"/>
                <a:gd name="T45" fmla="*/ 98 h 284"/>
                <a:gd name="T46" fmla="*/ 120 w 171"/>
                <a:gd name="T47" fmla="*/ 185 h 284"/>
                <a:gd name="T48" fmla="*/ 123 w 171"/>
                <a:gd name="T49" fmla="*/ 165 h 284"/>
                <a:gd name="T50" fmla="*/ 122 w 171"/>
                <a:gd name="T51" fmla="*/ 172 h 284"/>
                <a:gd name="T52" fmla="*/ 125 w 171"/>
                <a:gd name="T53" fmla="*/ 152 h 284"/>
                <a:gd name="T54" fmla="*/ 88 w 171"/>
                <a:gd name="T55" fmla="*/ 227 h 284"/>
                <a:gd name="T56" fmla="*/ 79 w 171"/>
                <a:gd name="T57" fmla="*/ 242 h 284"/>
                <a:gd name="T58" fmla="*/ 58 w 171"/>
                <a:gd name="T59" fmla="*/ 243 h 284"/>
                <a:gd name="T60" fmla="*/ 15 w 171"/>
                <a:gd name="T61" fmla="*/ 244 h 284"/>
                <a:gd name="T62" fmla="*/ 9 w 171"/>
                <a:gd name="T63" fmla="*/ 284 h 284"/>
                <a:gd name="T64" fmla="*/ 70 w 171"/>
                <a:gd name="T65" fmla="*/ 175 h 284"/>
                <a:gd name="T66" fmla="*/ 76 w 171"/>
                <a:gd name="T67" fmla="*/ 136 h 284"/>
                <a:gd name="T68" fmla="*/ 7 w 171"/>
                <a:gd name="T69" fmla="*/ 99 h 284"/>
                <a:gd name="T70" fmla="*/ 1 w 171"/>
                <a:gd name="T71" fmla="*/ 139 h 284"/>
                <a:gd name="T72" fmla="*/ 88 w 171"/>
                <a:gd name="T73" fmla="*/ 92 h 284"/>
                <a:gd name="T74" fmla="*/ 104 w 171"/>
                <a:gd name="T75" fmla="*/ 67 h 284"/>
                <a:gd name="T76" fmla="*/ 119 w 171"/>
                <a:gd name="T77" fmla="*/ 45 h 284"/>
                <a:gd name="T78" fmla="*/ 127 w 171"/>
                <a:gd name="T79" fmla="*/ 44 h 284"/>
                <a:gd name="T80" fmla="*/ 136 w 171"/>
                <a:gd name="T81" fmla="*/ 51 h 284"/>
                <a:gd name="T82" fmla="*/ 160 w 171"/>
                <a:gd name="T83" fmla="*/ 67 h 284"/>
                <a:gd name="T84" fmla="*/ 166 w 171"/>
                <a:gd name="T85" fmla="*/ 2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 h="284">
                  <a:moveTo>
                    <a:pt x="166" y="27"/>
                  </a:moveTo>
                  <a:cubicBezTo>
                    <a:pt x="158" y="22"/>
                    <a:pt x="150" y="17"/>
                    <a:pt x="142" y="11"/>
                  </a:cubicBezTo>
                  <a:cubicBezTo>
                    <a:pt x="139" y="9"/>
                    <a:pt x="136" y="7"/>
                    <a:pt x="132" y="5"/>
                  </a:cubicBezTo>
                  <a:cubicBezTo>
                    <a:pt x="129" y="0"/>
                    <a:pt x="126" y="1"/>
                    <a:pt x="125" y="5"/>
                  </a:cubicBezTo>
                  <a:cubicBezTo>
                    <a:pt x="119" y="9"/>
                    <a:pt x="114" y="22"/>
                    <a:pt x="110" y="27"/>
                  </a:cubicBezTo>
                  <a:cubicBezTo>
                    <a:pt x="105" y="35"/>
                    <a:pt x="100" y="45"/>
                    <a:pt x="94" y="52"/>
                  </a:cubicBezTo>
                  <a:cubicBezTo>
                    <a:pt x="73" y="77"/>
                    <a:pt x="24" y="71"/>
                    <a:pt x="7" y="99"/>
                  </a:cubicBezTo>
                  <a:cubicBezTo>
                    <a:pt x="5" y="102"/>
                    <a:pt x="0" y="138"/>
                    <a:pt x="1" y="139"/>
                  </a:cubicBezTo>
                  <a:cubicBezTo>
                    <a:pt x="24" y="151"/>
                    <a:pt x="47" y="163"/>
                    <a:pt x="70" y="175"/>
                  </a:cubicBezTo>
                  <a:cubicBezTo>
                    <a:pt x="72" y="162"/>
                    <a:pt x="74" y="149"/>
                    <a:pt x="76" y="136"/>
                  </a:cubicBezTo>
                  <a:cubicBezTo>
                    <a:pt x="56" y="171"/>
                    <a:pt x="32" y="207"/>
                    <a:pt x="15" y="244"/>
                  </a:cubicBezTo>
                  <a:cubicBezTo>
                    <a:pt x="14" y="248"/>
                    <a:pt x="11" y="284"/>
                    <a:pt x="9" y="284"/>
                  </a:cubicBezTo>
                  <a:cubicBezTo>
                    <a:pt x="26" y="284"/>
                    <a:pt x="43" y="283"/>
                    <a:pt x="60" y="282"/>
                  </a:cubicBezTo>
                  <a:cubicBezTo>
                    <a:pt x="68" y="282"/>
                    <a:pt x="71" y="283"/>
                    <a:pt x="77" y="277"/>
                  </a:cubicBezTo>
                  <a:cubicBezTo>
                    <a:pt x="81" y="272"/>
                    <a:pt x="85" y="262"/>
                    <a:pt x="89" y="256"/>
                  </a:cubicBezTo>
                  <a:cubicBezTo>
                    <a:pt x="101" y="234"/>
                    <a:pt x="116" y="212"/>
                    <a:pt x="120" y="186"/>
                  </a:cubicBezTo>
                  <a:cubicBezTo>
                    <a:pt x="124" y="165"/>
                    <a:pt x="126" y="145"/>
                    <a:pt x="127" y="123"/>
                  </a:cubicBezTo>
                  <a:cubicBezTo>
                    <a:pt x="127" y="115"/>
                    <a:pt x="132" y="100"/>
                    <a:pt x="129" y="94"/>
                  </a:cubicBezTo>
                  <a:cubicBezTo>
                    <a:pt x="124" y="113"/>
                    <a:pt x="125" y="119"/>
                    <a:pt x="130" y="111"/>
                  </a:cubicBezTo>
                  <a:cubicBezTo>
                    <a:pt x="132" y="108"/>
                    <a:pt x="134" y="105"/>
                    <a:pt x="136" y="102"/>
                  </a:cubicBezTo>
                  <a:cubicBezTo>
                    <a:pt x="144" y="90"/>
                    <a:pt x="153" y="79"/>
                    <a:pt x="160" y="67"/>
                  </a:cubicBezTo>
                  <a:cubicBezTo>
                    <a:pt x="167" y="57"/>
                    <a:pt x="160" y="38"/>
                    <a:pt x="166" y="27"/>
                  </a:cubicBezTo>
                  <a:cubicBezTo>
                    <a:pt x="151" y="51"/>
                    <a:pt x="132" y="70"/>
                    <a:pt x="128" y="98"/>
                  </a:cubicBezTo>
                  <a:cubicBezTo>
                    <a:pt x="123" y="127"/>
                    <a:pt x="122" y="156"/>
                    <a:pt x="120" y="185"/>
                  </a:cubicBezTo>
                  <a:cubicBezTo>
                    <a:pt x="121" y="178"/>
                    <a:pt x="122" y="172"/>
                    <a:pt x="123" y="165"/>
                  </a:cubicBezTo>
                  <a:cubicBezTo>
                    <a:pt x="122" y="167"/>
                    <a:pt x="122" y="170"/>
                    <a:pt x="122" y="172"/>
                  </a:cubicBezTo>
                  <a:cubicBezTo>
                    <a:pt x="123" y="166"/>
                    <a:pt x="124" y="159"/>
                    <a:pt x="125" y="152"/>
                  </a:cubicBezTo>
                  <a:cubicBezTo>
                    <a:pt x="118" y="179"/>
                    <a:pt x="102" y="203"/>
                    <a:pt x="88" y="227"/>
                  </a:cubicBezTo>
                  <a:cubicBezTo>
                    <a:pt x="86" y="230"/>
                    <a:pt x="83" y="240"/>
                    <a:pt x="79" y="242"/>
                  </a:cubicBezTo>
                  <a:cubicBezTo>
                    <a:pt x="76" y="244"/>
                    <a:pt x="62" y="243"/>
                    <a:pt x="58" y="243"/>
                  </a:cubicBezTo>
                  <a:cubicBezTo>
                    <a:pt x="44" y="244"/>
                    <a:pt x="30" y="244"/>
                    <a:pt x="15" y="244"/>
                  </a:cubicBezTo>
                  <a:cubicBezTo>
                    <a:pt x="13" y="257"/>
                    <a:pt x="11" y="271"/>
                    <a:pt x="9" y="284"/>
                  </a:cubicBezTo>
                  <a:cubicBezTo>
                    <a:pt x="26" y="246"/>
                    <a:pt x="50" y="211"/>
                    <a:pt x="70" y="175"/>
                  </a:cubicBezTo>
                  <a:cubicBezTo>
                    <a:pt x="72" y="172"/>
                    <a:pt x="77" y="136"/>
                    <a:pt x="76" y="136"/>
                  </a:cubicBezTo>
                  <a:cubicBezTo>
                    <a:pt x="53" y="123"/>
                    <a:pt x="30" y="112"/>
                    <a:pt x="7" y="99"/>
                  </a:cubicBezTo>
                  <a:cubicBezTo>
                    <a:pt x="5" y="112"/>
                    <a:pt x="3" y="126"/>
                    <a:pt x="1" y="139"/>
                  </a:cubicBezTo>
                  <a:cubicBezTo>
                    <a:pt x="19" y="111"/>
                    <a:pt x="68" y="117"/>
                    <a:pt x="88" y="92"/>
                  </a:cubicBezTo>
                  <a:cubicBezTo>
                    <a:pt x="94" y="84"/>
                    <a:pt x="99" y="75"/>
                    <a:pt x="104" y="67"/>
                  </a:cubicBezTo>
                  <a:cubicBezTo>
                    <a:pt x="108" y="61"/>
                    <a:pt x="113" y="49"/>
                    <a:pt x="119" y="45"/>
                  </a:cubicBezTo>
                  <a:cubicBezTo>
                    <a:pt x="120" y="40"/>
                    <a:pt x="123" y="40"/>
                    <a:pt x="127" y="44"/>
                  </a:cubicBezTo>
                  <a:cubicBezTo>
                    <a:pt x="130" y="46"/>
                    <a:pt x="133" y="49"/>
                    <a:pt x="136" y="51"/>
                  </a:cubicBezTo>
                  <a:cubicBezTo>
                    <a:pt x="144" y="56"/>
                    <a:pt x="152" y="62"/>
                    <a:pt x="160" y="67"/>
                  </a:cubicBezTo>
                  <a:cubicBezTo>
                    <a:pt x="156" y="64"/>
                    <a:pt x="171" y="31"/>
                    <a:pt x="166"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1" name="Freeform 15"/>
            <p:cNvSpPr>
              <a:spLocks/>
            </p:cNvSpPr>
            <p:nvPr/>
          </p:nvSpPr>
          <p:spPr bwMode="auto">
            <a:xfrm>
              <a:off x="1198" y="3560"/>
              <a:ext cx="999" cy="257"/>
            </a:xfrm>
            <a:custGeom>
              <a:avLst/>
              <a:gdLst>
                <a:gd name="T0" fmla="*/ 10 w 765"/>
                <a:gd name="T1" fmla="*/ 45 h 197"/>
                <a:gd name="T2" fmla="*/ 9 w 765"/>
                <a:gd name="T3" fmla="*/ 46 h 197"/>
                <a:gd name="T4" fmla="*/ 3 w 765"/>
                <a:gd name="T5" fmla="*/ 85 h 197"/>
                <a:gd name="T6" fmla="*/ 395 w 765"/>
                <a:gd name="T7" fmla="*/ 194 h 197"/>
                <a:gd name="T8" fmla="*/ 597 w 765"/>
                <a:gd name="T9" fmla="*/ 153 h 197"/>
                <a:gd name="T10" fmla="*/ 680 w 765"/>
                <a:gd name="T11" fmla="*/ 110 h 197"/>
                <a:gd name="T12" fmla="*/ 718 w 765"/>
                <a:gd name="T13" fmla="*/ 82 h 197"/>
                <a:gd name="T14" fmla="*/ 757 w 765"/>
                <a:gd name="T15" fmla="*/ 46 h 197"/>
                <a:gd name="T16" fmla="*/ 763 w 765"/>
                <a:gd name="T17" fmla="*/ 6 h 197"/>
                <a:gd name="T18" fmla="*/ 729 w 765"/>
                <a:gd name="T19" fmla="*/ 23 h 197"/>
                <a:gd name="T20" fmla="*/ 686 w 765"/>
                <a:gd name="T21" fmla="*/ 48 h 197"/>
                <a:gd name="T22" fmla="*/ 594 w 765"/>
                <a:gd name="T23" fmla="*/ 88 h 197"/>
                <a:gd name="T24" fmla="*/ 400 w 765"/>
                <a:gd name="T25" fmla="*/ 130 h 197"/>
                <a:gd name="T26" fmla="*/ 201 w 765"/>
                <a:gd name="T27" fmla="*/ 117 h 197"/>
                <a:gd name="T28" fmla="*/ 10 w 765"/>
                <a:gd name="T29" fmla="*/ 45 h 197"/>
                <a:gd name="T30" fmla="*/ 4 w 765"/>
                <a:gd name="T31" fmla="*/ 84 h 197"/>
                <a:gd name="T32" fmla="*/ 195 w 765"/>
                <a:gd name="T33" fmla="*/ 156 h 197"/>
                <a:gd name="T34" fmla="*/ 394 w 765"/>
                <a:gd name="T35" fmla="*/ 170 h 197"/>
                <a:gd name="T36" fmla="*/ 588 w 765"/>
                <a:gd name="T37" fmla="*/ 128 h 197"/>
                <a:gd name="T38" fmla="*/ 680 w 765"/>
                <a:gd name="T39" fmla="*/ 88 h 197"/>
                <a:gd name="T40" fmla="*/ 724 w 765"/>
                <a:gd name="T41" fmla="*/ 63 h 197"/>
                <a:gd name="T42" fmla="*/ 757 w 765"/>
                <a:gd name="T43" fmla="*/ 46 h 197"/>
                <a:gd name="T44" fmla="*/ 763 w 765"/>
                <a:gd name="T45" fmla="*/ 6 h 197"/>
                <a:gd name="T46" fmla="*/ 726 w 765"/>
                <a:gd name="T47" fmla="*/ 40 h 197"/>
                <a:gd name="T48" fmla="*/ 686 w 765"/>
                <a:gd name="T49" fmla="*/ 70 h 197"/>
                <a:gd name="T50" fmla="*/ 603 w 765"/>
                <a:gd name="T51" fmla="*/ 113 h 197"/>
                <a:gd name="T52" fmla="*/ 401 w 765"/>
                <a:gd name="T53" fmla="*/ 154 h 197"/>
                <a:gd name="T54" fmla="*/ 9 w 765"/>
                <a:gd name="T55" fmla="*/ 46 h 197"/>
                <a:gd name="T56" fmla="*/ 3 w 765"/>
                <a:gd name="T57" fmla="*/ 85 h 197"/>
                <a:gd name="T58" fmla="*/ 4 w 765"/>
                <a:gd name="T59" fmla="*/ 84 h 197"/>
                <a:gd name="T60" fmla="*/ 10 w 765"/>
                <a:gd name="T61" fmla="*/ 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5" h="197">
                  <a:moveTo>
                    <a:pt x="10" y="45"/>
                  </a:moveTo>
                  <a:cubicBezTo>
                    <a:pt x="9" y="45"/>
                    <a:pt x="9" y="46"/>
                    <a:pt x="9" y="46"/>
                  </a:cubicBezTo>
                  <a:cubicBezTo>
                    <a:pt x="7" y="49"/>
                    <a:pt x="1" y="84"/>
                    <a:pt x="3" y="85"/>
                  </a:cubicBezTo>
                  <a:cubicBezTo>
                    <a:pt x="116" y="170"/>
                    <a:pt x="258" y="197"/>
                    <a:pt x="395" y="194"/>
                  </a:cubicBezTo>
                  <a:cubicBezTo>
                    <a:pt x="464" y="192"/>
                    <a:pt x="533" y="178"/>
                    <a:pt x="597" y="153"/>
                  </a:cubicBezTo>
                  <a:cubicBezTo>
                    <a:pt x="626" y="141"/>
                    <a:pt x="654" y="127"/>
                    <a:pt x="680" y="110"/>
                  </a:cubicBezTo>
                  <a:cubicBezTo>
                    <a:pt x="693" y="101"/>
                    <a:pt x="706" y="92"/>
                    <a:pt x="718" y="82"/>
                  </a:cubicBezTo>
                  <a:cubicBezTo>
                    <a:pt x="731" y="72"/>
                    <a:pt x="748" y="60"/>
                    <a:pt x="757" y="46"/>
                  </a:cubicBezTo>
                  <a:cubicBezTo>
                    <a:pt x="759" y="43"/>
                    <a:pt x="765" y="9"/>
                    <a:pt x="763" y="6"/>
                  </a:cubicBezTo>
                  <a:cubicBezTo>
                    <a:pt x="756" y="0"/>
                    <a:pt x="737" y="18"/>
                    <a:pt x="729" y="23"/>
                  </a:cubicBezTo>
                  <a:cubicBezTo>
                    <a:pt x="715" y="32"/>
                    <a:pt x="701" y="40"/>
                    <a:pt x="686" y="48"/>
                  </a:cubicBezTo>
                  <a:cubicBezTo>
                    <a:pt x="656" y="64"/>
                    <a:pt x="626" y="77"/>
                    <a:pt x="594" y="88"/>
                  </a:cubicBezTo>
                  <a:cubicBezTo>
                    <a:pt x="532" y="111"/>
                    <a:pt x="466" y="126"/>
                    <a:pt x="400" y="130"/>
                  </a:cubicBezTo>
                  <a:cubicBezTo>
                    <a:pt x="333" y="135"/>
                    <a:pt x="266" y="131"/>
                    <a:pt x="201" y="117"/>
                  </a:cubicBezTo>
                  <a:cubicBezTo>
                    <a:pt x="133" y="102"/>
                    <a:pt x="73" y="73"/>
                    <a:pt x="10" y="45"/>
                  </a:cubicBezTo>
                  <a:cubicBezTo>
                    <a:pt x="13" y="46"/>
                    <a:pt x="0" y="83"/>
                    <a:pt x="4" y="84"/>
                  </a:cubicBezTo>
                  <a:cubicBezTo>
                    <a:pt x="67" y="113"/>
                    <a:pt x="127" y="141"/>
                    <a:pt x="195" y="156"/>
                  </a:cubicBezTo>
                  <a:cubicBezTo>
                    <a:pt x="260" y="170"/>
                    <a:pt x="328" y="175"/>
                    <a:pt x="394" y="170"/>
                  </a:cubicBezTo>
                  <a:cubicBezTo>
                    <a:pt x="460" y="166"/>
                    <a:pt x="526" y="151"/>
                    <a:pt x="588" y="128"/>
                  </a:cubicBezTo>
                  <a:cubicBezTo>
                    <a:pt x="620" y="117"/>
                    <a:pt x="651" y="103"/>
                    <a:pt x="680" y="88"/>
                  </a:cubicBezTo>
                  <a:cubicBezTo>
                    <a:pt x="695" y="80"/>
                    <a:pt x="709" y="72"/>
                    <a:pt x="724" y="63"/>
                  </a:cubicBezTo>
                  <a:cubicBezTo>
                    <a:pt x="731" y="58"/>
                    <a:pt x="751" y="40"/>
                    <a:pt x="757" y="46"/>
                  </a:cubicBezTo>
                  <a:cubicBezTo>
                    <a:pt x="759" y="33"/>
                    <a:pt x="761" y="20"/>
                    <a:pt x="763" y="6"/>
                  </a:cubicBezTo>
                  <a:cubicBezTo>
                    <a:pt x="755" y="20"/>
                    <a:pt x="738" y="31"/>
                    <a:pt x="726" y="40"/>
                  </a:cubicBezTo>
                  <a:cubicBezTo>
                    <a:pt x="713" y="51"/>
                    <a:pt x="700" y="61"/>
                    <a:pt x="686" y="70"/>
                  </a:cubicBezTo>
                  <a:cubicBezTo>
                    <a:pt x="659" y="87"/>
                    <a:pt x="631" y="102"/>
                    <a:pt x="603" y="113"/>
                  </a:cubicBezTo>
                  <a:cubicBezTo>
                    <a:pt x="539" y="138"/>
                    <a:pt x="470" y="152"/>
                    <a:pt x="401" y="154"/>
                  </a:cubicBezTo>
                  <a:cubicBezTo>
                    <a:pt x="263" y="158"/>
                    <a:pt x="121" y="131"/>
                    <a:pt x="9" y="46"/>
                  </a:cubicBezTo>
                  <a:cubicBezTo>
                    <a:pt x="7" y="59"/>
                    <a:pt x="5" y="72"/>
                    <a:pt x="3" y="85"/>
                  </a:cubicBezTo>
                  <a:cubicBezTo>
                    <a:pt x="3" y="85"/>
                    <a:pt x="4" y="85"/>
                    <a:pt x="4" y="84"/>
                  </a:cubicBezTo>
                  <a:cubicBezTo>
                    <a:pt x="10" y="74"/>
                    <a:pt x="3" y="55"/>
                    <a:pt x="10"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2" name="Freeform 16"/>
            <p:cNvSpPr>
              <a:spLocks/>
            </p:cNvSpPr>
            <p:nvPr/>
          </p:nvSpPr>
          <p:spPr bwMode="auto">
            <a:xfrm>
              <a:off x="939" y="1713"/>
              <a:ext cx="557" cy="209"/>
            </a:xfrm>
            <a:custGeom>
              <a:avLst/>
              <a:gdLst>
                <a:gd name="T0" fmla="*/ 10 w 426"/>
                <a:gd name="T1" fmla="*/ 0 h 160"/>
                <a:gd name="T2" fmla="*/ 2 w 426"/>
                <a:gd name="T3" fmla="*/ 39 h 160"/>
                <a:gd name="T4" fmla="*/ 15 w 426"/>
                <a:gd name="T5" fmla="*/ 74 h 160"/>
                <a:gd name="T6" fmla="*/ 143 w 426"/>
                <a:gd name="T7" fmla="*/ 118 h 160"/>
                <a:gd name="T8" fmla="*/ 282 w 426"/>
                <a:gd name="T9" fmla="*/ 144 h 160"/>
                <a:gd name="T10" fmla="*/ 354 w 426"/>
                <a:gd name="T11" fmla="*/ 153 h 160"/>
                <a:gd name="T12" fmla="*/ 420 w 426"/>
                <a:gd name="T13" fmla="*/ 158 h 160"/>
                <a:gd name="T14" fmla="*/ 426 w 426"/>
                <a:gd name="T15" fmla="*/ 118 h 160"/>
                <a:gd name="T16" fmla="*/ 423 w 426"/>
                <a:gd name="T17" fmla="*/ 93 h 160"/>
                <a:gd name="T18" fmla="*/ 413 w 426"/>
                <a:gd name="T19" fmla="*/ 78 h 160"/>
                <a:gd name="T20" fmla="*/ 354 w 426"/>
                <a:gd name="T21" fmla="*/ 72 h 160"/>
                <a:gd name="T22" fmla="*/ 228 w 426"/>
                <a:gd name="T23" fmla="*/ 58 h 160"/>
                <a:gd name="T24" fmla="*/ 115 w 426"/>
                <a:gd name="T25" fmla="*/ 39 h 160"/>
                <a:gd name="T26" fmla="*/ 10 w 426"/>
                <a:gd name="T27" fmla="*/ 0 h 160"/>
                <a:gd name="T28" fmla="*/ 4 w 426"/>
                <a:gd name="T29" fmla="*/ 40 h 160"/>
                <a:gd name="T30" fmla="*/ 106 w 426"/>
                <a:gd name="T31" fmla="*/ 78 h 160"/>
                <a:gd name="T32" fmla="*/ 223 w 426"/>
                <a:gd name="T33" fmla="*/ 98 h 160"/>
                <a:gd name="T34" fmla="*/ 344 w 426"/>
                <a:gd name="T35" fmla="*/ 112 h 160"/>
                <a:gd name="T36" fmla="*/ 404 w 426"/>
                <a:gd name="T37" fmla="*/ 117 h 160"/>
                <a:gd name="T38" fmla="*/ 418 w 426"/>
                <a:gd name="T39" fmla="*/ 129 h 160"/>
                <a:gd name="T40" fmla="*/ 420 w 426"/>
                <a:gd name="T41" fmla="*/ 158 h 160"/>
                <a:gd name="T42" fmla="*/ 426 w 426"/>
                <a:gd name="T43" fmla="*/ 118 h 160"/>
                <a:gd name="T44" fmla="*/ 374 w 426"/>
                <a:gd name="T45" fmla="*/ 115 h 160"/>
                <a:gd name="T46" fmla="*/ 314 w 426"/>
                <a:gd name="T47" fmla="*/ 108 h 160"/>
                <a:gd name="T48" fmla="*/ 199 w 426"/>
                <a:gd name="T49" fmla="*/ 89 h 160"/>
                <a:gd name="T50" fmla="*/ 89 w 426"/>
                <a:gd name="T51" fmla="*/ 63 h 160"/>
                <a:gd name="T52" fmla="*/ 6 w 426"/>
                <a:gd name="T53" fmla="*/ 11 h 160"/>
                <a:gd name="T54" fmla="*/ 1 w 426"/>
                <a:gd name="T55" fmla="*/ 45 h 160"/>
                <a:gd name="T56" fmla="*/ 2 w 426"/>
                <a:gd name="T57" fmla="*/ 39 h 160"/>
                <a:gd name="T58" fmla="*/ 1 w 426"/>
                <a:gd name="T59" fmla="*/ 45 h 160"/>
                <a:gd name="T60" fmla="*/ 4 w 426"/>
                <a:gd name="T61" fmla="*/ 40 h 160"/>
                <a:gd name="T62" fmla="*/ 10 w 426"/>
                <a:gd name="T6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160">
                  <a:moveTo>
                    <a:pt x="10" y="0"/>
                  </a:moveTo>
                  <a:cubicBezTo>
                    <a:pt x="4" y="12"/>
                    <a:pt x="4" y="26"/>
                    <a:pt x="2" y="39"/>
                  </a:cubicBezTo>
                  <a:cubicBezTo>
                    <a:pt x="0" y="54"/>
                    <a:pt x="2" y="64"/>
                    <a:pt x="15" y="74"/>
                  </a:cubicBezTo>
                  <a:cubicBezTo>
                    <a:pt x="50" y="100"/>
                    <a:pt x="102" y="109"/>
                    <a:pt x="143" y="118"/>
                  </a:cubicBezTo>
                  <a:cubicBezTo>
                    <a:pt x="189" y="129"/>
                    <a:pt x="235" y="137"/>
                    <a:pt x="282" y="144"/>
                  </a:cubicBezTo>
                  <a:cubicBezTo>
                    <a:pt x="306" y="148"/>
                    <a:pt x="330" y="151"/>
                    <a:pt x="354" y="153"/>
                  </a:cubicBezTo>
                  <a:cubicBezTo>
                    <a:pt x="375" y="155"/>
                    <a:pt x="399" y="160"/>
                    <a:pt x="420" y="158"/>
                  </a:cubicBezTo>
                  <a:cubicBezTo>
                    <a:pt x="422" y="158"/>
                    <a:pt x="426" y="122"/>
                    <a:pt x="426" y="118"/>
                  </a:cubicBezTo>
                  <a:cubicBezTo>
                    <a:pt x="425" y="110"/>
                    <a:pt x="424" y="101"/>
                    <a:pt x="423" y="93"/>
                  </a:cubicBezTo>
                  <a:cubicBezTo>
                    <a:pt x="423" y="81"/>
                    <a:pt x="425" y="80"/>
                    <a:pt x="413" y="78"/>
                  </a:cubicBezTo>
                  <a:cubicBezTo>
                    <a:pt x="393" y="76"/>
                    <a:pt x="373" y="74"/>
                    <a:pt x="354" y="72"/>
                  </a:cubicBezTo>
                  <a:cubicBezTo>
                    <a:pt x="312" y="68"/>
                    <a:pt x="270" y="64"/>
                    <a:pt x="228" y="58"/>
                  </a:cubicBezTo>
                  <a:cubicBezTo>
                    <a:pt x="191" y="53"/>
                    <a:pt x="152" y="48"/>
                    <a:pt x="115" y="39"/>
                  </a:cubicBezTo>
                  <a:cubicBezTo>
                    <a:pt x="77" y="31"/>
                    <a:pt x="45" y="16"/>
                    <a:pt x="10" y="0"/>
                  </a:cubicBezTo>
                  <a:cubicBezTo>
                    <a:pt x="13" y="2"/>
                    <a:pt x="0" y="38"/>
                    <a:pt x="4" y="40"/>
                  </a:cubicBezTo>
                  <a:cubicBezTo>
                    <a:pt x="38" y="56"/>
                    <a:pt x="69" y="69"/>
                    <a:pt x="106" y="78"/>
                  </a:cubicBezTo>
                  <a:cubicBezTo>
                    <a:pt x="144" y="87"/>
                    <a:pt x="184" y="93"/>
                    <a:pt x="223" y="98"/>
                  </a:cubicBezTo>
                  <a:cubicBezTo>
                    <a:pt x="263" y="103"/>
                    <a:pt x="304" y="108"/>
                    <a:pt x="344" y="112"/>
                  </a:cubicBezTo>
                  <a:cubicBezTo>
                    <a:pt x="364" y="114"/>
                    <a:pt x="384" y="115"/>
                    <a:pt x="404" y="117"/>
                  </a:cubicBezTo>
                  <a:cubicBezTo>
                    <a:pt x="415" y="119"/>
                    <a:pt x="417" y="117"/>
                    <a:pt x="418" y="129"/>
                  </a:cubicBezTo>
                  <a:cubicBezTo>
                    <a:pt x="418" y="139"/>
                    <a:pt x="419" y="148"/>
                    <a:pt x="420" y="158"/>
                  </a:cubicBezTo>
                  <a:cubicBezTo>
                    <a:pt x="422" y="145"/>
                    <a:pt x="424" y="131"/>
                    <a:pt x="426" y="118"/>
                  </a:cubicBezTo>
                  <a:cubicBezTo>
                    <a:pt x="409" y="120"/>
                    <a:pt x="391" y="116"/>
                    <a:pt x="374" y="115"/>
                  </a:cubicBezTo>
                  <a:cubicBezTo>
                    <a:pt x="354" y="113"/>
                    <a:pt x="334" y="111"/>
                    <a:pt x="314" y="108"/>
                  </a:cubicBezTo>
                  <a:cubicBezTo>
                    <a:pt x="276" y="103"/>
                    <a:pt x="237" y="97"/>
                    <a:pt x="199" y="89"/>
                  </a:cubicBezTo>
                  <a:cubicBezTo>
                    <a:pt x="162" y="82"/>
                    <a:pt x="125" y="74"/>
                    <a:pt x="89" y="63"/>
                  </a:cubicBezTo>
                  <a:cubicBezTo>
                    <a:pt x="64" y="55"/>
                    <a:pt x="9" y="44"/>
                    <a:pt x="6" y="11"/>
                  </a:cubicBezTo>
                  <a:cubicBezTo>
                    <a:pt x="5" y="22"/>
                    <a:pt x="3" y="34"/>
                    <a:pt x="1" y="45"/>
                  </a:cubicBezTo>
                  <a:cubicBezTo>
                    <a:pt x="2" y="43"/>
                    <a:pt x="2" y="41"/>
                    <a:pt x="2" y="39"/>
                  </a:cubicBezTo>
                  <a:cubicBezTo>
                    <a:pt x="2" y="41"/>
                    <a:pt x="2" y="43"/>
                    <a:pt x="1" y="45"/>
                  </a:cubicBezTo>
                  <a:cubicBezTo>
                    <a:pt x="2" y="43"/>
                    <a:pt x="3" y="41"/>
                    <a:pt x="4" y="40"/>
                  </a:cubicBezTo>
                  <a:cubicBezTo>
                    <a:pt x="10" y="28"/>
                    <a:pt x="4" y="11"/>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3" name="Freeform 17"/>
            <p:cNvSpPr>
              <a:spLocks/>
            </p:cNvSpPr>
            <p:nvPr/>
          </p:nvSpPr>
          <p:spPr bwMode="auto">
            <a:xfrm>
              <a:off x="1228" y="1649"/>
              <a:ext cx="243" cy="188"/>
            </a:xfrm>
            <a:custGeom>
              <a:avLst/>
              <a:gdLst>
                <a:gd name="T0" fmla="*/ 5 w 186"/>
                <a:gd name="T1" fmla="*/ 123 h 144"/>
                <a:gd name="T2" fmla="*/ 109 w 186"/>
                <a:gd name="T3" fmla="*/ 138 h 144"/>
                <a:gd name="T4" fmla="*/ 157 w 186"/>
                <a:gd name="T5" fmla="*/ 142 h 144"/>
                <a:gd name="T6" fmla="*/ 171 w 186"/>
                <a:gd name="T7" fmla="*/ 143 h 144"/>
                <a:gd name="T8" fmla="*/ 179 w 186"/>
                <a:gd name="T9" fmla="*/ 131 h 144"/>
                <a:gd name="T10" fmla="*/ 184 w 186"/>
                <a:gd name="T11" fmla="*/ 92 h 144"/>
                <a:gd name="T12" fmla="*/ 164 w 186"/>
                <a:gd name="T13" fmla="*/ 62 h 144"/>
                <a:gd name="T14" fmla="*/ 135 w 186"/>
                <a:gd name="T15" fmla="*/ 55 h 144"/>
                <a:gd name="T16" fmla="*/ 131 w 186"/>
                <a:gd name="T17" fmla="*/ 34 h 144"/>
                <a:gd name="T18" fmla="*/ 106 w 186"/>
                <a:gd name="T19" fmla="*/ 36 h 144"/>
                <a:gd name="T20" fmla="*/ 83 w 186"/>
                <a:gd name="T21" fmla="*/ 56 h 144"/>
                <a:gd name="T22" fmla="*/ 76 w 186"/>
                <a:gd name="T23" fmla="*/ 55 h 144"/>
                <a:gd name="T24" fmla="*/ 71 w 186"/>
                <a:gd name="T25" fmla="*/ 85 h 144"/>
                <a:gd name="T26" fmla="*/ 72 w 186"/>
                <a:gd name="T27" fmla="*/ 79 h 144"/>
                <a:gd name="T28" fmla="*/ 71 w 186"/>
                <a:gd name="T29" fmla="*/ 89 h 144"/>
                <a:gd name="T30" fmla="*/ 92 w 186"/>
                <a:gd name="T31" fmla="*/ 63 h 144"/>
                <a:gd name="T32" fmla="*/ 115 w 186"/>
                <a:gd name="T33" fmla="*/ 53 h 144"/>
                <a:gd name="T34" fmla="*/ 120 w 186"/>
                <a:gd name="T35" fmla="*/ 14 h 144"/>
                <a:gd name="T36" fmla="*/ 16 w 186"/>
                <a:gd name="T37" fmla="*/ 34 h 144"/>
                <a:gd name="T38" fmla="*/ 5 w 186"/>
                <a:gd name="T39" fmla="*/ 123 h 144"/>
                <a:gd name="T40" fmla="*/ 11 w 186"/>
                <a:gd name="T41" fmla="*/ 83 h 144"/>
                <a:gd name="T42" fmla="*/ 9 w 186"/>
                <a:gd name="T43" fmla="*/ 55 h 144"/>
                <a:gd name="T44" fmla="*/ 4 w 186"/>
                <a:gd name="T45" fmla="*/ 93 h 144"/>
                <a:gd name="T46" fmla="*/ 115 w 186"/>
                <a:gd name="T47" fmla="*/ 53 h 144"/>
                <a:gd name="T48" fmla="*/ 120 w 186"/>
                <a:gd name="T49" fmla="*/ 14 h 144"/>
                <a:gd name="T50" fmla="*/ 95 w 186"/>
                <a:gd name="T51" fmla="*/ 25 h 144"/>
                <a:gd name="T52" fmla="*/ 76 w 186"/>
                <a:gd name="T53" fmla="*/ 50 h 144"/>
                <a:gd name="T54" fmla="*/ 70 w 186"/>
                <a:gd name="T55" fmla="*/ 94 h 144"/>
                <a:gd name="T56" fmla="*/ 74 w 186"/>
                <a:gd name="T57" fmla="*/ 103 h 144"/>
                <a:gd name="T58" fmla="*/ 91 w 186"/>
                <a:gd name="T59" fmla="*/ 81 h 144"/>
                <a:gd name="T60" fmla="*/ 121 w 186"/>
                <a:gd name="T61" fmla="*/ 72 h 144"/>
                <a:gd name="T62" fmla="*/ 129 w 186"/>
                <a:gd name="T63" fmla="*/ 98 h 144"/>
                <a:gd name="T64" fmla="*/ 129 w 186"/>
                <a:gd name="T65" fmla="*/ 99 h 144"/>
                <a:gd name="T66" fmla="*/ 159 w 186"/>
                <a:gd name="T67" fmla="*/ 102 h 144"/>
                <a:gd name="T68" fmla="*/ 179 w 186"/>
                <a:gd name="T69" fmla="*/ 131 h 144"/>
                <a:gd name="T70" fmla="*/ 184 w 186"/>
                <a:gd name="T71" fmla="*/ 92 h 144"/>
                <a:gd name="T72" fmla="*/ 174 w 186"/>
                <a:gd name="T73" fmla="*/ 103 h 144"/>
                <a:gd name="T74" fmla="*/ 157 w 186"/>
                <a:gd name="T75" fmla="*/ 102 h 144"/>
                <a:gd name="T76" fmla="*/ 109 w 186"/>
                <a:gd name="T77" fmla="*/ 98 h 144"/>
                <a:gd name="T78" fmla="*/ 11 w 186"/>
                <a:gd name="T79" fmla="*/ 83 h 144"/>
                <a:gd name="T80" fmla="*/ 5 w 186"/>
                <a:gd name="T81"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44">
                  <a:moveTo>
                    <a:pt x="5" y="123"/>
                  </a:moveTo>
                  <a:cubicBezTo>
                    <a:pt x="39" y="130"/>
                    <a:pt x="74" y="134"/>
                    <a:pt x="109" y="138"/>
                  </a:cubicBezTo>
                  <a:cubicBezTo>
                    <a:pt x="125" y="140"/>
                    <a:pt x="141" y="141"/>
                    <a:pt x="157" y="142"/>
                  </a:cubicBezTo>
                  <a:cubicBezTo>
                    <a:pt x="161" y="143"/>
                    <a:pt x="167" y="144"/>
                    <a:pt x="171" y="143"/>
                  </a:cubicBezTo>
                  <a:cubicBezTo>
                    <a:pt x="178" y="141"/>
                    <a:pt x="177" y="137"/>
                    <a:pt x="179" y="131"/>
                  </a:cubicBezTo>
                  <a:cubicBezTo>
                    <a:pt x="181" y="119"/>
                    <a:pt x="186" y="103"/>
                    <a:pt x="184" y="92"/>
                  </a:cubicBezTo>
                  <a:cubicBezTo>
                    <a:pt x="183" y="82"/>
                    <a:pt x="173" y="68"/>
                    <a:pt x="164" y="62"/>
                  </a:cubicBezTo>
                  <a:cubicBezTo>
                    <a:pt x="156" y="58"/>
                    <a:pt x="139" y="63"/>
                    <a:pt x="135" y="55"/>
                  </a:cubicBezTo>
                  <a:cubicBezTo>
                    <a:pt x="131" y="48"/>
                    <a:pt x="140" y="40"/>
                    <a:pt x="131" y="34"/>
                  </a:cubicBezTo>
                  <a:cubicBezTo>
                    <a:pt x="125" y="29"/>
                    <a:pt x="112" y="34"/>
                    <a:pt x="106" y="36"/>
                  </a:cubicBezTo>
                  <a:cubicBezTo>
                    <a:pt x="96" y="40"/>
                    <a:pt x="88" y="47"/>
                    <a:pt x="83" y="56"/>
                  </a:cubicBezTo>
                  <a:cubicBezTo>
                    <a:pt x="77" y="66"/>
                    <a:pt x="76" y="72"/>
                    <a:pt x="76" y="55"/>
                  </a:cubicBezTo>
                  <a:cubicBezTo>
                    <a:pt x="74" y="65"/>
                    <a:pt x="73" y="75"/>
                    <a:pt x="71" y="85"/>
                  </a:cubicBezTo>
                  <a:cubicBezTo>
                    <a:pt x="72" y="83"/>
                    <a:pt x="72" y="81"/>
                    <a:pt x="72" y="79"/>
                  </a:cubicBezTo>
                  <a:cubicBezTo>
                    <a:pt x="72" y="82"/>
                    <a:pt x="71" y="85"/>
                    <a:pt x="71" y="89"/>
                  </a:cubicBezTo>
                  <a:cubicBezTo>
                    <a:pt x="74" y="77"/>
                    <a:pt x="81" y="69"/>
                    <a:pt x="92" y="63"/>
                  </a:cubicBezTo>
                  <a:cubicBezTo>
                    <a:pt x="97" y="61"/>
                    <a:pt x="113" y="59"/>
                    <a:pt x="115" y="53"/>
                  </a:cubicBezTo>
                  <a:cubicBezTo>
                    <a:pt x="116" y="49"/>
                    <a:pt x="122" y="14"/>
                    <a:pt x="120" y="14"/>
                  </a:cubicBezTo>
                  <a:cubicBezTo>
                    <a:pt x="88" y="0"/>
                    <a:pt x="36" y="1"/>
                    <a:pt x="16" y="34"/>
                  </a:cubicBezTo>
                  <a:cubicBezTo>
                    <a:pt x="3" y="57"/>
                    <a:pt x="0" y="98"/>
                    <a:pt x="5" y="123"/>
                  </a:cubicBezTo>
                  <a:cubicBezTo>
                    <a:pt x="3" y="111"/>
                    <a:pt x="14" y="96"/>
                    <a:pt x="11" y="83"/>
                  </a:cubicBezTo>
                  <a:cubicBezTo>
                    <a:pt x="9" y="73"/>
                    <a:pt x="8" y="65"/>
                    <a:pt x="9" y="55"/>
                  </a:cubicBezTo>
                  <a:cubicBezTo>
                    <a:pt x="7" y="67"/>
                    <a:pt x="6" y="80"/>
                    <a:pt x="4" y="93"/>
                  </a:cubicBezTo>
                  <a:cubicBezTo>
                    <a:pt x="15" y="45"/>
                    <a:pt x="73" y="36"/>
                    <a:pt x="115" y="53"/>
                  </a:cubicBezTo>
                  <a:cubicBezTo>
                    <a:pt x="116" y="40"/>
                    <a:pt x="118" y="27"/>
                    <a:pt x="120" y="14"/>
                  </a:cubicBezTo>
                  <a:cubicBezTo>
                    <a:pt x="119" y="19"/>
                    <a:pt x="100" y="22"/>
                    <a:pt x="95" y="25"/>
                  </a:cubicBezTo>
                  <a:cubicBezTo>
                    <a:pt x="86" y="31"/>
                    <a:pt x="79" y="39"/>
                    <a:pt x="76" y="50"/>
                  </a:cubicBezTo>
                  <a:cubicBezTo>
                    <a:pt x="73" y="63"/>
                    <a:pt x="71" y="80"/>
                    <a:pt x="70" y="94"/>
                  </a:cubicBezTo>
                  <a:cubicBezTo>
                    <a:pt x="70" y="102"/>
                    <a:pt x="68" y="108"/>
                    <a:pt x="74" y="103"/>
                  </a:cubicBezTo>
                  <a:cubicBezTo>
                    <a:pt x="81" y="97"/>
                    <a:pt x="83" y="87"/>
                    <a:pt x="91" y="81"/>
                  </a:cubicBezTo>
                  <a:cubicBezTo>
                    <a:pt x="99" y="76"/>
                    <a:pt x="112" y="70"/>
                    <a:pt x="121" y="72"/>
                  </a:cubicBezTo>
                  <a:cubicBezTo>
                    <a:pt x="133" y="75"/>
                    <a:pt x="130" y="88"/>
                    <a:pt x="129" y="98"/>
                  </a:cubicBezTo>
                  <a:cubicBezTo>
                    <a:pt x="129" y="99"/>
                    <a:pt x="129" y="99"/>
                    <a:pt x="129" y="99"/>
                  </a:cubicBezTo>
                  <a:cubicBezTo>
                    <a:pt x="139" y="99"/>
                    <a:pt x="149" y="97"/>
                    <a:pt x="159" y="102"/>
                  </a:cubicBezTo>
                  <a:cubicBezTo>
                    <a:pt x="167" y="107"/>
                    <a:pt x="176" y="121"/>
                    <a:pt x="179" y="131"/>
                  </a:cubicBezTo>
                  <a:cubicBezTo>
                    <a:pt x="180" y="118"/>
                    <a:pt x="182" y="105"/>
                    <a:pt x="184" y="92"/>
                  </a:cubicBezTo>
                  <a:cubicBezTo>
                    <a:pt x="182" y="107"/>
                    <a:pt x="182" y="102"/>
                    <a:pt x="174" y="103"/>
                  </a:cubicBezTo>
                  <a:cubicBezTo>
                    <a:pt x="169" y="104"/>
                    <a:pt x="163" y="103"/>
                    <a:pt x="157" y="102"/>
                  </a:cubicBezTo>
                  <a:cubicBezTo>
                    <a:pt x="141" y="101"/>
                    <a:pt x="125" y="100"/>
                    <a:pt x="109" y="98"/>
                  </a:cubicBezTo>
                  <a:cubicBezTo>
                    <a:pt x="77" y="94"/>
                    <a:pt x="44" y="90"/>
                    <a:pt x="11" y="83"/>
                  </a:cubicBezTo>
                  <a:cubicBezTo>
                    <a:pt x="12" y="84"/>
                    <a:pt x="4" y="123"/>
                    <a:pt x="5" y="1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4" name="Freeform 18"/>
            <p:cNvSpPr>
              <a:spLocks/>
            </p:cNvSpPr>
            <p:nvPr/>
          </p:nvSpPr>
          <p:spPr bwMode="auto">
            <a:xfrm>
              <a:off x="2102" y="2287"/>
              <a:ext cx="51" cy="522"/>
            </a:xfrm>
            <a:custGeom>
              <a:avLst/>
              <a:gdLst>
                <a:gd name="T0" fmla="*/ 36 w 39"/>
                <a:gd name="T1" fmla="*/ 0 h 400"/>
                <a:gd name="T2" fmla="*/ 6 w 39"/>
                <a:gd name="T3" fmla="*/ 57 h 400"/>
                <a:gd name="T4" fmla="*/ 4 w 39"/>
                <a:gd name="T5" fmla="*/ 149 h 400"/>
                <a:gd name="T6" fmla="*/ 4 w 39"/>
                <a:gd name="T7" fmla="*/ 276 h 400"/>
                <a:gd name="T8" fmla="*/ 4 w 39"/>
                <a:gd name="T9" fmla="*/ 332 h 400"/>
                <a:gd name="T10" fmla="*/ 4 w 39"/>
                <a:gd name="T11" fmla="*/ 391 h 400"/>
                <a:gd name="T12" fmla="*/ 5 w 39"/>
                <a:gd name="T13" fmla="*/ 392 h 400"/>
                <a:gd name="T14" fmla="*/ 10 w 39"/>
                <a:gd name="T15" fmla="*/ 364 h 400"/>
                <a:gd name="T16" fmla="*/ 22 w 39"/>
                <a:gd name="T17" fmla="*/ 306 h 400"/>
                <a:gd name="T18" fmla="*/ 36 w 39"/>
                <a:gd name="T19" fmla="*/ 240 h 400"/>
                <a:gd name="T20" fmla="*/ 36 w 39"/>
                <a:gd name="T21" fmla="*/ 125 h 400"/>
                <a:gd name="T22" fmla="*/ 36 w 39"/>
                <a:gd name="T23" fmla="*/ 0 h 400"/>
                <a:gd name="T24" fmla="*/ 30 w 39"/>
                <a:gd name="T25" fmla="*/ 40 h 400"/>
                <a:gd name="T26" fmla="*/ 30 w 39"/>
                <a:gd name="T27" fmla="*/ 160 h 400"/>
                <a:gd name="T28" fmla="*/ 30 w 39"/>
                <a:gd name="T29" fmla="*/ 279 h 400"/>
                <a:gd name="T30" fmla="*/ 36 w 39"/>
                <a:gd name="T31" fmla="*/ 240 h 400"/>
                <a:gd name="T32" fmla="*/ 13 w 39"/>
                <a:gd name="T33" fmla="*/ 340 h 400"/>
                <a:gd name="T34" fmla="*/ 9 w 39"/>
                <a:gd name="T35" fmla="*/ 352 h 400"/>
                <a:gd name="T36" fmla="*/ 9 w 39"/>
                <a:gd name="T37" fmla="*/ 324 h 400"/>
                <a:gd name="T38" fmla="*/ 9 w 39"/>
                <a:gd name="T39" fmla="*/ 268 h 400"/>
                <a:gd name="T40" fmla="*/ 10 w 39"/>
                <a:gd name="T41" fmla="*/ 32 h 400"/>
                <a:gd name="T42" fmla="*/ 4 w 39"/>
                <a:gd name="T43" fmla="*/ 70 h 400"/>
                <a:gd name="T44" fmla="*/ 30 w 39"/>
                <a:gd name="T45" fmla="*/ 40 h 400"/>
                <a:gd name="T46" fmla="*/ 36 w 39"/>
                <a:gd name="T4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400">
                  <a:moveTo>
                    <a:pt x="36" y="0"/>
                  </a:moveTo>
                  <a:cubicBezTo>
                    <a:pt x="10" y="0"/>
                    <a:pt x="8" y="39"/>
                    <a:pt x="6" y="57"/>
                  </a:cubicBezTo>
                  <a:cubicBezTo>
                    <a:pt x="2" y="87"/>
                    <a:pt x="4" y="118"/>
                    <a:pt x="4" y="149"/>
                  </a:cubicBezTo>
                  <a:cubicBezTo>
                    <a:pt x="4" y="191"/>
                    <a:pt x="4" y="234"/>
                    <a:pt x="4" y="276"/>
                  </a:cubicBezTo>
                  <a:cubicBezTo>
                    <a:pt x="4" y="295"/>
                    <a:pt x="4" y="313"/>
                    <a:pt x="4" y="332"/>
                  </a:cubicBezTo>
                  <a:cubicBezTo>
                    <a:pt x="4" y="350"/>
                    <a:pt x="0" y="372"/>
                    <a:pt x="4" y="391"/>
                  </a:cubicBezTo>
                  <a:cubicBezTo>
                    <a:pt x="5" y="400"/>
                    <a:pt x="3" y="396"/>
                    <a:pt x="5" y="392"/>
                  </a:cubicBezTo>
                  <a:cubicBezTo>
                    <a:pt x="9" y="385"/>
                    <a:pt x="9" y="372"/>
                    <a:pt x="10" y="364"/>
                  </a:cubicBezTo>
                  <a:cubicBezTo>
                    <a:pt x="14" y="344"/>
                    <a:pt x="17" y="325"/>
                    <a:pt x="22" y="306"/>
                  </a:cubicBezTo>
                  <a:cubicBezTo>
                    <a:pt x="28" y="284"/>
                    <a:pt x="34" y="263"/>
                    <a:pt x="36" y="240"/>
                  </a:cubicBezTo>
                  <a:cubicBezTo>
                    <a:pt x="39" y="202"/>
                    <a:pt x="36" y="163"/>
                    <a:pt x="36" y="125"/>
                  </a:cubicBezTo>
                  <a:cubicBezTo>
                    <a:pt x="36" y="83"/>
                    <a:pt x="38" y="41"/>
                    <a:pt x="36" y="0"/>
                  </a:cubicBezTo>
                  <a:cubicBezTo>
                    <a:pt x="36" y="13"/>
                    <a:pt x="30" y="26"/>
                    <a:pt x="30" y="40"/>
                  </a:cubicBezTo>
                  <a:cubicBezTo>
                    <a:pt x="32" y="80"/>
                    <a:pt x="30" y="120"/>
                    <a:pt x="30" y="160"/>
                  </a:cubicBezTo>
                  <a:cubicBezTo>
                    <a:pt x="30" y="200"/>
                    <a:pt x="33" y="240"/>
                    <a:pt x="30" y="279"/>
                  </a:cubicBezTo>
                  <a:cubicBezTo>
                    <a:pt x="32" y="266"/>
                    <a:pt x="34" y="253"/>
                    <a:pt x="36" y="240"/>
                  </a:cubicBezTo>
                  <a:cubicBezTo>
                    <a:pt x="28" y="273"/>
                    <a:pt x="19" y="306"/>
                    <a:pt x="13" y="340"/>
                  </a:cubicBezTo>
                  <a:cubicBezTo>
                    <a:pt x="12" y="344"/>
                    <a:pt x="11" y="365"/>
                    <a:pt x="9" y="352"/>
                  </a:cubicBezTo>
                  <a:cubicBezTo>
                    <a:pt x="8" y="343"/>
                    <a:pt x="9" y="333"/>
                    <a:pt x="9" y="324"/>
                  </a:cubicBezTo>
                  <a:cubicBezTo>
                    <a:pt x="9" y="305"/>
                    <a:pt x="9" y="287"/>
                    <a:pt x="9" y="268"/>
                  </a:cubicBezTo>
                  <a:cubicBezTo>
                    <a:pt x="9" y="189"/>
                    <a:pt x="6" y="110"/>
                    <a:pt x="10" y="32"/>
                  </a:cubicBezTo>
                  <a:cubicBezTo>
                    <a:pt x="8" y="45"/>
                    <a:pt x="6" y="57"/>
                    <a:pt x="4" y="70"/>
                  </a:cubicBezTo>
                  <a:cubicBezTo>
                    <a:pt x="6" y="58"/>
                    <a:pt x="15" y="40"/>
                    <a:pt x="30" y="40"/>
                  </a:cubicBezTo>
                  <a:cubicBezTo>
                    <a:pt x="32" y="40"/>
                    <a:pt x="34" y="0"/>
                    <a:pt x="3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5" name="Freeform 19"/>
            <p:cNvSpPr>
              <a:spLocks/>
            </p:cNvSpPr>
            <p:nvPr/>
          </p:nvSpPr>
          <p:spPr bwMode="auto">
            <a:xfrm>
              <a:off x="1493" y="1678"/>
              <a:ext cx="188" cy="293"/>
            </a:xfrm>
            <a:custGeom>
              <a:avLst/>
              <a:gdLst>
                <a:gd name="T0" fmla="*/ 80 w 144"/>
                <a:gd name="T1" fmla="*/ 33 h 224"/>
                <a:gd name="T2" fmla="*/ 68 w 144"/>
                <a:gd name="T3" fmla="*/ 19 h 224"/>
                <a:gd name="T4" fmla="*/ 41 w 144"/>
                <a:gd name="T5" fmla="*/ 41 h 224"/>
                <a:gd name="T6" fmla="*/ 18 w 144"/>
                <a:gd name="T7" fmla="*/ 101 h 224"/>
                <a:gd name="T8" fmla="*/ 47 w 144"/>
                <a:gd name="T9" fmla="*/ 224 h 224"/>
                <a:gd name="T10" fmla="*/ 53 w 144"/>
                <a:gd name="T11" fmla="*/ 185 h 224"/>
                <a:gd name="T12" fmla="*/ 51 w 144"/>
                <a:gd name="T13" fmla="*/ 163 h 224"/>
                <a:gd name="T14" fmla="*/ 51 w 144"/>
                <a:gd name="T15" fmla="*/ 148 h 224"/>
                <a:gd name="T16" fmla="*/ 50 w 144"/>
                <a:gd name="T17" fmla="*/ 154 h 224"/>
                <a:gd name="T18" fmla="*/ 68 w 144"/>
                <a:gd name="T19" fmla="*/ 116 h 224"/>
                <a:gd name="T20" fmla="*/ 137 w 144"/>
                <a:gd name="T21" fmla="*/ 51 h 224"/>
                <a:gd name="T22" fmla="*/ 143 w 144"/>
                <a:gd name="T23" fmla="*/ 12 h 224"/>
                <a:gd name="T24" fmla="*/ 80 w 144"/>
                <a:gd name="T25" fmla="*/ 33 h 224"/>
                <a:gd name="T26" fmla="*/ 77 w 144"/>
                <a:gd name="T27" fmla="*/ 53 h 224"/>
                <a:gd name="T28" fmla="*/ 74 w 144"/>
                <a:gd name="T29" fmla="*/ 73 h 224"/>
                <a:gd name="T30" fmla="*/ 137 w 144"/>
                <a:gd name="T31" fmla="*/ 51 h 224"/>
                <a:gd name="T32" fmla="*/ 143 w 144"/>
                <a:gd name="T33" fmla="*/ 12 h 224"/>
                <a:gd name="T34" fmla="*/ 87 w 144"/>
                <a:gd name="T35" fmla="*/ 60 h 224"/>
                <a:gd name="T36" fmla="*/ 55 w 144"/>
                <a:gd name="T37" fmla="*/ 121 h 224"/>
                <a:gd name="T38" fmla="*/ 47 w 144"/>
                <a:gd name="T39" fmla="*/ 224 h 224"/>
                <a:gd name="T40" fmla="*/ 53 w 144"/>
                <a:gd name="T41" fmla="*/ 185 h 224"/>
                <a:gd name="T42" fmla="*/ 23 w 144"/>
                <a:gd name="T43" fmla="*/ 150 h 224"/>
                <a:gd name="T44" fmla="*/ 18 w 144"/>
                <a:gd name="T45" fmla="*/ 119 h 224"/>
                <a:gd name="T46" fmla="*/ 16 w 144"/>
                <a:gd name="T47" fmla="*/ 120 h 224"/>
                <a:gd name="T48" fmla="*/ 22 w 144"/>
                <a:gd name="T49" fmla="*/ 105 h 224"/>
                <a:gd name="T50" fmla="*/ 52 w 144"/>
                <a:gd name="T51" fmla="*/ 65 h 224"/>
                <a:gd name="T52" fmla="*/ 69 w 144"/>
                <a:gd name="T53" fmla="*/ 57 h 224"/>
                <a:gd name="T54" fmla="*/ 74 w 144"/>
                <a:gd name="T55" fmla="*/ 73 h 224"/>
                <a:gd name="T56" fmla="*/ 80 w 144"/>
                <a:gd name="T57" fmla="*/ 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224">
                  <a:moveTo>
                    <a:pt x="80" y="33"/>
                  </a:moveTo>
                  <a:cubicBezTo>
                    <a:pt x="80" y="23"/>
                    <a:pt x="81" y="15"/>
                    <a:pt x="68" y="19"/>
                  </a:cubicBezTo>
                  <a:cubicBezTo>
                    <a:pt x="58" y="22"/>
                    <a:pt x="48" y="33"/>
                    <a:pt x="41" y="41"/>
                  </a:cubicBezTo>
                  <a:cubicBezTo>
                    <a:pt x="28" y="59"/>
                    <a:pt x="21" y="79"/>
                    <a:pt x="18" y="101"/>
                  </a:cubicBezTo>
                  <a:cubicBezTo>
                    <a:pt x="12" y="139"/>
                    <a:pt x="0" y="208"/>
                    <a:pt x="47" y="224"/>
                  </a:cubicBezTo>
                  <a:cubicBezTo>
                    <a:pt x="46" y="224"/>
                    <a:pt x="53" y="188"/>
                    <a:pt x="53" y="185"/>
                  </a:cubicBezTo>
                  <a:cubicBezTo>
                    <a:pt x="53" y="177"/>
                    <a:pt x="51" y="170"/>
                    <a:pt x="51" y="163"/>
                  </a:cubicBezTo>
                  <a:cubicBezTo>
                    <a:pt x="51" y="158"/>
                    <a:pt x="51" y="153"/>
                    <a:pt x="51" y="148"/>
                  </a:cubicBezTo>
                  <a:cubicBezTo>
                    <a:pt x="52" y="137"/>
                    <a:pt x="52" y="139"/>
                    <a:pt x="50" y="154"/>
                  </a:cubicBezTo>
                  <a:cubicBezTo>
                    <a:pt x="49" y="154"/>
                    <a:pt x="67" y="118"/>
                    <a:pt x="68" y="116"/>
                  </a:cubicBezTo>
                  <a:cubicBezTo>
                    <a:pt x="87" y="88"/>
                    <a:pt x="114" y="73"/>
                    <a:pt x="137" y="51"/>
                  </a:cubicBezTo>
                  <a:cubicBezTo>
                    <a:pt x="140" y="49"/>
                    <a:pt x="144" y="12"/>
                    <a:pt x="143" y="12"/>
                  </a:cubicBezTo>
                  <a:cubicBezTo>
                    <a:pt x="123" y="0"/>
                    <a:pt x="94" y="20"/>
                    <a:pt x="80" y="33"/>
                  </a:cubicBezTo>
                  <a:cubicBezTo>
                    <a:pt x="77" y="36"/>
                    <a:pt x="77" y="49"/>
                    <a:pt x="77" y="53"/>
                  </a:cubicBezTo>
                  <a:cubicBezTo>
                    <a:pt x="76" y="57"/>
                    <a:pt x="77" y="70"/>
                    <a:pt x="74" y="73"/>
                  </a:cubicBezTo>
                  <a:cubicBezTo>
                    <a:pt x="88" y="60"/>
                    <a:pt x="117" y="39"/>
                    <a:pt x="137" y="51"/>
                  </a:cubicBezTo>
                  <a:cubicBezTo>
                    <a:pt x="139" y="38"/>
                    <a:pt x="141" y="25"/>
                    <a:pt x="143" y="12"/>
                  </a:cubicBezTo>
                  <a:cubicBezTo>
                    <a:pt x="125" y="29"/>
                    <a:pt x="103" y="41"/>
                    <a:pt x="87" y="60"/>
                  </a:cubicBezTo>
                  <a:cubicBezTo>
                    <a:pt x="71" y="78"/>
                    <a:pt x="60" y="98"/>
                    <a:pt x="55" y="121"/>
                  </a:cubicBezTo>
                  <a:cubicBezTo>
                    <a:pt x="47" y="155"/>
                    <a:pt x="46" y="189"/>
                    <a:pt x="47" y="224"/>
                  </a:cubicBezTo>
                  <a:cubicBezTo>
                    <a:pt x="49" y="211"/>
                    <a:pt x="51" y="198"/>
                    <a:pt x="53" y="185"/>
                  </a:cubicBezTo>
                  <a:cubicBezTo>
                    <a:pt x="36" y="179"/>
                    <a:pt x="28" y="166"/>
                    <a:pt x="23" y="150"/>
                  </a:cubicBezTo>
                  <a:cubicBezTo>
                    <a:pt x="20" y="140"/>
                    <a:pt x="19" y="130"/>
                    <a:pt x="18" y="119"/>
                  </a:cubicBezTo>
                  <a:cubicBezTo>
                    <a:pt x="16" y="111"/>
                    <a:pt x="18" y="113"/>
                    <a:pt x="16" y="120"/>
                  </a:cubicBezTo>
                  <a:cubicBezTo>
                    <a:pt x="18" y="115"/>
                    <a:pt x="19" y="110"/>
                    <a:pt x="22" y="105"/>
                  </a:cubicBezTo>
                  <a:cubicBezTo>
                    <a:pt x="29" y="89"/>
                    <a:pt x="38" y="75"/>
                    <a:pt x="52" y="65"/>
                  </a:cubicBezTo>
                  <a:cubicBezTo>
                    <a:pt x="55" y="63"/>
                    <a:pt x="63" y="56"/>
                    <a:pt x="69" y="57"/>
                  </a:cubicBezTo>
                  <a:cubicBezTo>
                    <a:pt x="76" y="59"/>
                    <a:pt x="74" y="67"/>
                    <a:pt x="74" y="73"/>
                  </a:cubicBezTo>
                  <a:cubicBezTo>
                    <a:pt x="74" y="60"/>
                    <a:pt x="80" y="46"/>
                    <a:pt x="8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6" name="Freeform 20"/>
            <p:cNvSpPr>
              <a:spLocks/>
            </p:cNvSpPr>
            <p:nvPr/>
          </p:nvSpPr>
          <p:spPr bwMode="auto">
            <a:xfrm>
              <a:off x="1859" y="1625"/>
              <a:ext cx="158" cy="218"/>
            </a:xfrm>
            <a:custGeom>
              <a:avLst/>
              <a:gdLst>
                <a:gd name="T0" fmla="*/ 54 w 121"/>
                <a:gd name="T1" fmla="*/ 167 h 167"/>
                <a:gd name="T2" fmla="*/ 84 w 121"/>
                <a:gd name="T3" fmla="*/ 117 h 167"/>
                <a:gd name="T4" fmla="*/ 112 w 121"/>
                <a:gd name="T5" fmla="*/ 69 h 167"/>
                <a:gd name="T6" fmla="*/ 115 w 121"/>
                <a:gd name="T7" fmla="*/ 27 h 167"/>
                <a:gd name="T8" fmla="*/ 89 w 121"/>
                <a:gd name="T9" fmla="*/ 13 h 167"/>
                <a:gd name="T10" fmla="*/ 64 w 121"/>
                <a:gd name="T11" fmla="*/ 1 h 167"/>
                <a:gd name="T12" fmla="*/ 53 w 121"/>
                <a:gd name="T13" fmla="*/ 10 h 167"/>
                <a:gd name="T14" fmla="*/ 37 w 121"/>
                <a:gd name="T15" fmla="*/ 35 h 167"/>
                <a:gd name="T16" fmla="*/ 7 w 121"/>
                <a:gd name="T17" fmla="*/ 88 h 167"/>
                <a:gd name="T18" fmla="*/ 1 w 121"/>
                <a:gd name="T19" fmla="*/ 128 h 167"/>
                <a:gd name="T20" fmla="*/ 54 w 121"/>
                <a:gd name="T21" fmla="*/ 167 h 167"/>
                <a:gd name="T22" fmla="*/ 60 w 121"/>
                <a:gd name="T23" fmla="*/ 128 h 167"/>
                <a:gd name="T24" fmla="*/ 7 w 121"/>
                <a:gd name="T25" fmla="*/ 88 h 167"/>
                <a:gd name="T26" fmla="*/ 1 w 121"/>
                <a:gd name="T27" fmla="*/ 128 h 167"/>
                <a:gd name="T28" fmla="*/ 34 w 121"/>
                <a:gd name="T29" fmla="*/ 72 h 167"/>
                <a:gd name="T30" fmla="*/ 50 w 121"/>
                <a:gd name="T31" fmla="*/ 46 h 167"/>
                <a:gd name="T32" fmla="*/ 61 w 121"/>
                <a:gd name="T33" fmla="*/ 42 h 167"/>
                <a:gd name="T34" fmla="*/ 91 w 121"/>
                <a:gd name="T35" fmla="*/ 57 h 167"/>
                <a:gd name="T36" fmla="*/ 112 w 121"/>
                <a:gd name="T37" fmla="*/ 69 h 167"/>
                <a:gd name="T38" fmla="*/ 118 w 121"/>
                <a:gd name="T39" fmla="*/ 29 h 167"/>
                <a:gd name="T40" fmla="*/ 90 w 121"/>
                <a:gd name="T41" fmla="*/ 78 h 167"/>
                <a:gd name="T42" fmla="*/ 60 w 121"/>
                <a:gd name="T43" fmla="*/ 128 h 167"/>
                <a:gd name="T44" fmla="*/ 54 w 121"/>
                <a:gd name="T4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7">
                  <a:moveTo>
                    <a:pt x="54" y="167"/>
                  </a:moveTo>
                  <a:cubicBezTo>
                    <a:pt x="66" y="153"/>
                    <a:pt x="75" y="134"/>
                    <a:pt x="84" y="117"/>
                  </a:cubicBezTo>
                  <a:cubicBezTo>
                    <a:pt x="93" y="102"/>
                    <a:pt x="106" y="86"/>
                    <a:pt x="112" y="69"/>
                  </a:cubicBezTo>
                  <a:cubicBezTo>
                    <a:pt x="115" y="59"/>
                    <a:pt x="121" y="34"/>
                    <a:pt x="115" y="27"/>
                  </a:cubicBezTo>
                  <a:cubicBezTo>
                    <a:pt x="109" y="21"/>
                    <a:pt x="96" y="17"/>
                    <a:pt x="89" y="13"/>
                  </a:cubicBezTo>
                  <a:cubicBezTo>
                    <a:pt x="82" y="9"/>
                    <a:pt x="72" y="2"/>
                    <a:pt x="64" y="1"/>
                  </a:cubicBezTo>
                  <a:cubicBezTo>
                    <a:pt x="57" y="0"/>
                    <a:pt x="58" y="2"/>
                    <a:pt x="53" y="10"/>
                  </a:cubicBezTo>
                  <a:cubicBezTo>
                    <a:pt x="48" y="18"/>
                    <a:pt x="43" y="27"/>
                    <a:pt x="37" y="35"/>
                  </a:cubicBezTo>
                  <a:cubicBezTo>
                    <a:pt x="27" y="53"/>
                    <a:pt x="17" y="71"/>
                    <a:pt x="7" y="88"/>
                  </a:cubicBezTo>
                  <a:cubicBezTo>
                    <a:pt x="5" y="91"/>
                    <a:pt x="0" y="127"/>
                    <a:pt x="1" y="128"/>
                  </a:cubicBezTo>
                  <a:cubicBezTo>
                    <a:pt x="21" y="139"/>
                    <a:pt x="38" y="152"/>
                    <a:pt x="54" y="167"/>
                  </a:cubicBezTo>
                  <a:cubicBezTo>
                    <a:pt x="49" y="162"/>
                    <a:pt x="66" y="133"/>
                    <a:pt x="60" y="128"/>
                  </a:cubicBezTo>
                  <a:cubicBezTo>
                    <a:pt x="44" y="112"/>
                    <a:pt x="27" y="100"/>
                    <a:pt x="7" y="88"/>
                  </a:cubicBezTo>
                  <a:cubicBezTo>
                    <a:pt x="5" y="101"/>
                    <a:pt x="3" y="115"/>
                    <a:pt x="1" y="128"/>
                  </a:cubicBezTo>
                  <a:cubicBezTo>
                    <a:pt x="12" y="109"/>
                    <a:pt x="23" y="90"/>
                    <a:pt x="34" y="72"/>
                  </a:cubicBezTo>
                  <a:cubicBezTo>
                    <a:pt x="39" y="63"/>
                    <a:pt x="44" y="54"/>
                    <a:pt x="50" y="46"/>
                  </a:cubicBezTo>
                  <a:cubicBezTo>
                    <a:pt x="55" y="38"/>
                    <a:pt x="54" y="39"/>
                    <a:pt x="61" y="42"/>
                  </a:cubicBezTo>
                  <a:cubicBezTo>
                    <a:pt x="71" y="45"/>
                    <a:pt x="81" y="52"/>
                    <a:pt x="91" y="57"/>
                  </a:cubicBezTo>
                  <a:cubicBezTo>
                    <a:pt x="95" y="59"/>
                    <a:pt x="111" y="64"/>
                    <a:pt x="112" y="69"/>
                  </a:cubicBezTo>
                  <a:cubicBezTo>
                    <a:pt x="114" y="56"/>
                    <a:pt x="116" y="43"/>
                    <a:pt x="118" y="29"/>
                  </a:cubicBezTo>
                  <a:cubicBezTo>
                    <a:pt x="114" y="45"/>
                    <a:pt x="98" y="64"/>
                    <a:pt x="90" y="78"/>
                  </a:cubicBezTo>
                  <a:cubicBezTo>
                    <a:pt x="80" y="94"/>
                    <a:pt x="72" y="114"/>
                    <a:pt x="60" y="128"/>
                  </a:cubicBezTo>
                  <a:cubicBezTo>
                    <a:pt x="53" y="136"/>
                    <a:pt x="62" y="159"/>
                    <a:pt x="54" y="1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7" name="Freeform 21"/>
            <p:cNvSpPr>
              <a:spLocks/>
            </p:cNvSpPr>
            <p:nvPr/>
          </p:nvSpPr>
          <p:spPr bwMode="auto">
            <a:xfrm>
              <a:off x="1742" y="1584"/>
              <a:ext cx="144" cy="200"/>
            </a:xfrm>
            <a:custGeom>
              <a:avLst/>
              <a:gdLst>
                <a:gd name="T0" fmla="*/ 62 w 110"/>
                <a:gd name="T1" fmla="*/ 0 h 153"/>
                <a:gd name="T2" fmla="*/ 6 w 110"/>
                <a:gd name="T3" fmla="*/ 116 h 153"/>
                <a:gd name="T4" fmla="*/ 0 w 110"/>
                <a:gd name="T5" fmla="*/ 153 h 153"/>
                <a:gd name="T6" fmla="*/ 59 w 110"/>
                <a:gd name="T7" fmla="*/ 151 h 153"/>
                <a:gd name="T8" fmla="*/ 72 w 110"/>
                <a:gd name="T9" fmla="*/ 153 h 153"/>
                <a:gd name="T10" fmla="*/ 82 w 110"/>
                <a:gd name="T11" fmla="*/ 141 h 153"/>
                <a:gd name="T12" fmla="*/ 101 w 110"/>
                <a:gd name="T13" fmla="*/ 112 h 153"/>
                <a:gd name="T14" fmla="*/ 107 w 110"/>
                <a:gd name="T15" fmla="*/ 72 h 153"/>
                <a:gd name="T16" fmla="*/ 62 w 110"/>
                <a:gd name="T17" fmla="*/ 0 h 153"/>
                <a:gd name="T18" fmla="*/ 59 w 110"/>
                <a:gd name="T19" fmla="*/ 20 h 153"/>
                <a:gd name="T20" fmla="*/ 56 w 110"/>
                <a:gd name="T21" fmla="*/ 40 h 153"/>
                <a:gd name="T22" fmla="*/ 101 w 110"/>
                <a:gd name="T23" fmla="*/ 112 h 153"/>
                <a:gd name="T24" fmla="*/ 107 w 110"/>
                <a:gd name="T25" fmla="*/ 72 h 153"/>
                <a:gd name="T26" fmla="*/ 90 w 110"/>
                <a:gd name="T27" fmla="*/ 99 h 153"/>
                <a:gd name="T28" fmla="*/ 80 w 110"/>
                <a:gd name="T29" fmla="*/ 113 h 153"/>
                <a:gd name="T30" fmla="*/ 65 w 110"/>
                <a:gd name="T31" fmla="*/ 111 h 153"/>
                <a:gd name="T32" fmla="*/ 6 w 110"/>
                <a:gd name="T33" fmla="*/ 114 h 153"/>
                <a:gd name="T34" fmla="*/ 1 w 110"/>
                <a:gd name="T35" fmla="*/ 151 h 153"/>
                <a:gd name="T36" fmla="*/ 56 w 110"/>
                <a:gd name="T37" fmla="*/ 40 h 153"/>
                <a:gd name="T38" fmla="*/ 62 w 110"/>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3">
                  <a:moveTo>
                    <a:pt x="62" y="0"/>
                  </a:moveTo>
                  <a:cubicBezTo>
                    <a:pt x="33" y="34"/>
                    <a:pt x="13" y="72"/>
                    <a:pt x="6" y="116"/>
                  </a:cubicBezTo>
                  <a:cubicBezTo>
                    <a:pt x="5" y="120"/>
                    <a:pt x="2" y="153"/>
                    <a:pt x="0" y="153"/>
                  </a:cubicBezTo>
                  <a:cubicBezTo>
                    <a:pt x="20" y="151"/>
                    <a:pt x="39" y="149"/>
                    <a:pt x="59" y="151"/>
                  </a:cubicBezTo>
                  <a:cubicBezTo>
                    <a:pt x="63" y="151"/>
                    <a:pt x="68" y="153"/>
                    <a:pt x="72" y="153"/>
                  </a:cubicBezTo>
                  <a:cubicBezTo>
                    <a:pt x="77" y="151"/>
                    <a:pt x="79" y="146"/>
                    <a:pt x="82" y="141"/>
                  </a:cubicBezTo>
                  <a:cubicBezTo>
                    <a:pt x="89" y="131"/>
                    <a:pt x="95" y="122"/>
                    <a:pt x="101" y="112"/>
                  </a:cubicBezTo>
                  <a:cubicBezTo>
                    <a:pt x="104" y="107"/>
                    <a:pt x="110" y="76"/>
                    <a:pt x="107" y="72"/>
                  </a:cubicBezTo>
                  <a:cubicBezTo>
                    <a:pt x="92" y="48"/>
                    <a:pt x="77" y="24"/>
                    <a:pt x="62" y="0"/>
                  </a:cubicBezTo>
                  <a:cubicBezTo>
                    <a:pt x="64" y="2"/>
                    <a:pt x="59" y="16"/>
                    <a:pt x="59" y="20"/>
                  </a:cubicBezTo>
                  <a:cubicBezTo>
                    <a:pt x="58" y="23"/>
                    <a:pt x="54" y="36"/>
                    <a:pt x="56" y="40"/>
                  </a:cubicBezTo>
                  <a:cubicBezTo>
                    <a:pt x="72" y="63"/>
                    <a:pt x="86" y="88"/>
                    <a:pt x="101" y="112"/>
                  </a:cubicBezTo>
                  <a:cubicBezTo>
                    <a:pt x="103" y="99"/>
                    <a:pt x="105" y="85"/>
                    <a:pt x="107" y="72"/>
                  </a:cubicBezTo>
                  <a:cubicBezTo>
                    <a:pt x="101" y="81"/>
                    <a:pt x="96" y="90"/>
                    <a:pt x="90" y="99"/>
                  </a:cubicBezTo>
                  <a:cubicBezTo>
                    <a:pt x="88" y="102"/>
                    <a:pt x="84" y="112"/>
                    <a:pt x="80" y="113"/>
                  </a:cubicBezTo>
                  <a:cubicBezTo>
                    <a:pt x="77" y="115"/>
                    <a:pt x="69" y="112"/>
                    <a:pt x="65" y="111"/>
                  </a:cubicBezTo>
                  <a:cubicBezTo>
                    <a:pt x="45" y="109"/>
                    <a:pt x="26" y="111"/>
                    <a:pt x="6" y="114"/>
                  </a:cubicBezTo>
                  <a:cubicBezTo>
                    <a:pt x="4" y="126"/>
                    <a:pt x="3" y="138"/>
                    <a:pt x="1" y="151"/>
                  </a:cubicBezTo>
                  <a:cubicBezTo>
                    <a:pt x="8" y="108"/>
                    <a:pt x="29" y="72"/>
                    <a:pt x="56" y="40"/>
                  </a:cubicBezTo>
                  <a:cubicBezTo>
                    <a:pt x="64" y="31"/>
                    <a:pt x="55" y="9"/>
                    <a:pt x="6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8" name="Freeform 22"/>
            <p:cNvSpPr>
              <a:spLocks/>
            </p:cNvSpPr>
            <p:nvPr/>
          </p:nvSpPr>
          <p:spPr bwMode="auto">
            <a:xfrm>
              <a:off x="1689" y="1346"/>
              <a:ext cx="225" cy="363"/>
            </a:xfrm>
            <a:custGeom>
              <a:avLst/>
              <a:gdLst>
                <a:gd name="T0" fmla="*/ 4 w 172"/>
                <a:gd name="T1" fmla="*/ 44 h 278"/>
                <a:gd name="T2" fmla="*/ 48 w 172"/>
                <a:gd name="T3" fmla="*/ 116 h 278"/>
                <a:gd name="T4" fmla="*/ 96 w 172"/>
                <a:gd name="T5" fmla="*/ 192 h 278"/>
                <a:gd name="T6" fmla="*/ 145 w 172"/>
                <a:gd name="T7" fmla="*/ 269 h 278"/>
                <a:gd name="T8" fmla="*/ 152 w 172"/>
                <a:gd name="T9" fmla="*/ 278 h 278"/>
                <a:gd name="T10" fmla="*/ 162 w 172"/>
                <a:gd name="T11" fmla="*/ 262 h 278"/>
                <a:gd name="T12" fmla="*/ 168 w 172"/>
                <a:gd name="T13" fmla="*/ 242 h 278"/>
                <a:gd name="T14" fmla="*/ 171 w 172"/>
                <a:gd name="T15" fmla="*/ 218 h 278"/>
                <a:gd name="T16" fmla="*/ 158 w 172"/>
                <a:gd name="T17" fmla="*/ 196 h 278"/>
                <a:gd name="T18" fmla="*/ 110 w 172"/>
                <a:gd name="T19" fmla="*/ 118 h 278"/>
                <a:gd name="T20" fmla="*/ 65 w 172"/>
                <a:gd name="T21" fmla="*/ 44 h 278"/>
                <a:gd name="T22" fmla="*/ 41 w 172"/>
                <a:gd name="T23" fmla="*/ 6 h 278"/>
                <a:gd name="T24" fmla="*/ 10 w 172"/>
                <a:gd name="T25" fmla="*/ 4 h 278"/>
                <a:gd name="T26" fmla="*/ 4 w 172"/>
                <a:gd name="T27" fmla="*/ 44 h 278"/>
                <a:gd name="T28" fmla="*/ 32 w 172"/>
                <a:gd name="T29" fmla="*/ 43 h 278"/>
                <a:gd name="T30" fmla="*/ 51 w 172"/>
                <a:gd name="T31" fmla="*/ 71 h 278"/>
                <a:gd name="T32" fmla="*/ 90 w 172"/>
                <a:gd name="T33" fmla="*/ 134 h 278"/>
                <a:gd name="T34" fmla="*/ 165 w 172"/>
                <a:gd name="T35" fmla="*/ 256 h 278"/>
                <a:gd name="T36" fmla="*/ 171 w 172"/>
                <a:gd name="T37" fmla="*/ 217 h 278"/>
                <a:gd name="T38" fmla="*/ 163 w 172"/>
                <a:gd name="T39" fmla="*/ 231 h 278"/>
                <a:gd name="T40" fmla="*/ 155 w 172"/>
                <a:gd name="T41" fmla="*/ 236 h 278"/>
                <a:gd name="T42" fmla="*/ 136 w 172"/>
                <a:gd name="T43" fmla="*/ 206 h 278"/>
                <a:gd name="T44" fmla="*/ 92 w 172"/>
                <a:gd name="T45" fmla="*/ 136 h 278"/>
                <a:gd name="T46" fmla="*/ 50 w 172"/>
                <a:gd name="T47" fmla="*/ 69 h 278"/>
                <a:gd name="T48" fmla="*/ 10 w 172"/>
                <a:gd name="T49" fmla="*/ 4 h 278"/>
                <a:gd name="T50" fmla="*/ 4 w 172"/>
                <a:gd name="T51" fmla="*/ 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278">
                  <a:moveTo>
                    <a:pt x="4" y="44"/>
                  </a:moveTo>
                  <a:cubicBezTo>
                    <a:pt x="14" y="69"/>
                    <a:pt x="34" y="93"/>
                    <a:pt x="48" y="116"/>
                  </a:cubicBezTo>
                  <a:cubicBezTo>
                    <a:pt x="64" y="141"/>
                    <a:pt x="80" y="166"/>
                    <a:pt x="96" y="192"/>
                  </a:cubicBezTo>
                  <a:cubicBezTo>
                    <a:pt x="113" y="217"/>
                    <a:pt x="128" y="244"/>
                    <a:pt x="145" y="269"/>
                  </a:cubicBezTo>
                  <a:cubicBezTo>
                    <a:pt x="146" y="271"/>
                    <a:pt x="149" y="278"/>
                    <a:pt x="152" y="278"/>
                  </a:cubicBezTo>
                  <a:cubicBezTo>
                    <a:pt x="155" y="278"/>
                    <a:pt x="161" y="265"/>
                    <a:pt x="162" y="262"/>
                  </a:cubicBezTo>
                  <a:cubicBezTo>
                    <a:pt x="166" y="255"/>
                    <a:pt x="166" y="250"/>
                    <a:pt x="168" y="242"/>
                  </a:cubicBezTo>
                  <a:cubicBezTo>
                    <a:pt x="169" y="235"/>
                    <a:pt x="172" y="226"/>
                    <a:pt x="171" y="218"/>
                  </a:cubicBezTo>
                  <a:cubicBezTo>
                    <a:pt x="170" y="211"/>
                    <a:pt x="163" y="203"/>
                    <a:pt x="158" y="196"/>
                  </a:cubicBezTo>
                  <a:cubicBezTo>
                    <a:pt x="142" y="170"/>
                    <a:pt x="126" y="144"/>
                    <a:pt x="110" y="118"/>
                  </a:cubicBezTo>
                  <a:cubicBezTo>
                    <a:pt x="95" y="93"/>
                    <a:pt x="80" y="69"/>
                    <a:pt x="65" y="44"/>
                  </a:cubicBezTo>
                  <a:cubicBezTo>
                    <a:pt x="58" y="33"/>
                    <a:pt x="51" y="15"/>
                    <a:pt x="41" y="6"/>
                  </a:cubicBezTo>
                  <a:cubicBezTo>
                    <a:pt x="34" y="0"/>
                    <a:pt x="19" y="2"/>
                    <a:pt x="10" y="4"/>
                  </a:cubicBezTo>
                  <a:cubicBezTo>
                    <a:pt x="5" y="6"/>
                    <a:pt x="9" y="43"/>
                    <a:pt x="4" y="44"/>
                  </a:cubicBezTo>
                  <a:cubicBezTo>
                    <a:pt x="11" y="42"/>
                    <a:pt x="25" y="40"/>
                    <a:pt x="32" y="43"/>
                  </a:cubicBezTo>
                  <a:cubicBezTo>
                    <a:pt x="40" y="47"/>
                    <a:pt x="47" y="63"/>
                    <a:pt x="51" y="71"/>
                  </a:cubicBezTo>
                  <a:cubicBezTo>
                    <a:pt x="64" y="92"/>
                    <a:pt x="77" y="113"/>
                    <a:pt x="90" y="134"/>
                  </a:cubicBezTo>
                  <a:cubicBezTo>
                    <a:pt x="115" y="175"/>
                    <a:pt x="141" y="215"/>
                    <a:pt x="165" y="256"/>
                  </a:cubicBezTo>
                  <a:cubicBezTo>
                    <a:pt x="167" y="243"/>
                    <a:pt x="169" y="230"/>
                    <a:pt x="171" y="217"/>
                  </a:cubicBezTo>
                  <a:cubicBezTo>
                    <a:pt x="168" y="221"/>
                    <a:pt x="166" y="226"/>
                    <a:pt x="163" y="231"/>
                  </a:cubicBezTo>
                  <a:cubicBezTo>
                    <a:pt x="160" y="237"/>
                    <a:pt x="161" y="239"/>
                    <a:pt x="155" y="236"/>
                  </a:cubicBezTo>
                  <a:cubicBezTo>
                    <a:pt x="148" y="233"/>
                    <a:pt x="140" y="213"/>
                    <a:pt x="136" y="206"/>
                  </a:cubicBezTo>
                  <a:cubicBezTo>
                    <a:pt x="121" y="182"/>
                    <a:pt x="106" y="159"/>
                    <a:pt x="92" y="136"/>
                  </a:cubicBezTo>
                  <a:cubicBezTo>
                    <a:pt x="78" y="114"/>
                    <a:pt x="64" y="91"/>
                    <a:pt x="50" y="69"/>
                  </a:cubicBezTo>
                  <a:cubicBezTo>
                    <a:pt x="37" y="49"/>
                    <a:pt x="19" y="27"/>
                    <a:pt x="10" y="4"/>
                  </a:cubicBezTo>
                  <a:cubicBezTo>
                    <a:pt x="14" y="15"/>
                    <a:pt x="0" y="33"/>
                    <a:pt x="4"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9" name="Freeform 23"/>
            <p:cNvSpPr>
              <a:spLocks/>
            </p:cNvSpPr>
            <p:nvPr/>
          </p:nvSpPr>
          <p:spPr bwMode="auto">
            <a:xfrm>
              <a:off x="1362" y="1600"/>
              <a:ext cx="216" cy="205"/>
            </a:xfrm>
            <a:custGeom>
              <a:avLst/>
              <a:gdLst>
                <a:gd name="T0" fmla="*/ 26 w 165"/>
                <a:gd name="T1" fmla="*/ 90 h 157"/>
                <a:gd name="T2" fmla="*/ 37 w 165"/>
                <a:gd name="T3" fmla="*/ 106 h 157"/>
                <a:gd name="T4" fmla="*/ 37 w 165"/>
                <a:gd name="T5" fmla="*/ 123 h 157"/>
                <a:gd name="T6" fmla="*/ 46 w 165"/>
                <a:gd name="T7" fmla="*/ 127 h 157"/>
                <a:gd name="T8" fmla="*/ 64 w 165"/>
                <a:gd name="T9" fmla="*/ 135 h 157"/>
                <a:gd name="T10" fmla="*/ 81 w 165"/>
                <a:gd name="T11" fmla="*/ 157 h 157"/>
                <a:gd name="T12" fmla="*/ 94 w 165"/>
                <a:gd name="T13" fmla="*/ 142 h 157"/>
                <a:gd name="T14" fmla="*/ 112 w 165"/>
                <a:gd name="T15" fmla="*/ 129 h 157"/>
                <a:gd name="T16" fmla="*/ 140 w 165"/>
                <a:gd name="T17" fmla="*/ 114 h 157"/>
                <a:gd name="T18" fmla="*/ 159 w 165"/>
                <a:gd name="T19" fmla="*/ 105 h 157"/>
                <a:gd name="T20" fmla="*/ 165 w 165"/>
                <a:gd name="T21" fmla="*/ 65 h 157"/>
                <a:gd name="T22" fmla="*/ 102 w 165"/>
                <a:gd name="T23" fmla="*/ 33 h 157"/>
                <a:gd name="T24" fmla="*/ 97 w 165"/>
                <a:gd name="T25" fmla="*/ 67 h 157"/>
                <a:gd name="T26" fmla="*/ 98 w 165"/>
                <a:gd name="T27" fmla="*/ 62 h 157"/>
                <a:gd name="T28" fmla="*/ 104 w 165"/>
                <a:gd name="T29" fmla="*/ 23 h 157"/>
                <a:gd name="T30" fmla="*/ 86 w 165"/>
                <a:gd name="T31" fmla="*/ 27 h 157"/>
                <a:gd name="T32" fmla="*/ 82 w 165"/>
                <a:gd name="T33" fmla="*/ 36 h 157"/>
                <a:gd name="T34" fmla="*/ 75 w 165"/>
                <a:gd name="T35" fmla="*/ 35 h 157"/>
                <a:gd name="T36" fmla="*/ 59 w 165"/>
                <a:gd name="T37" fmla="*/ 25 h 157"/>
                <a:gd name="T38" fmla="*/ 42 w 165"/>
                <a:gd name="T39" fmla="*/ 22 h 157"/>
                <a:gd name="T40" fmla="*/ 36 w 165"/>
                <a:gd name="T41" fmla="*/ 13 h 157"/>
                <a:gd name="T42" fmla="*/ 8 w 165"/>
                <a:gd name="T43" fmla="*/ 7 h 157"/>
                <a:gd name="T44" fmla="*/ 2 w 165"/>
                <a:gd name="T45" fmla="*/ 47 h 157"/>
                <a:gd name="T46" fmla="*/ 9 w 165"/>
                <a:gd name="T47" fmla="*/ 60 h 157"/>
                <a:gd name="T48" fmla="*/ 10 w 165"/>
                <a:gd name="T49" fmla="*/ 66 h 157"/>
                <a:gd name="T50" fmla="*/ 18 w 165"/>
                <a:gd name="T51" fmla="*/ 69 h 157"/>
                <a:gd name="T52" fmla="*/ 26 w 165"/>
                <a:gd name="T53" fmla="*/ 86 h 157"/>
                <a:gd name="T54" fmla="*/ 32 w 165"/>
                <a:gd name="T55" fmla="*/ 49 h 157"/>
                <a:gd name="T56" fmla="*/ 31 w 165"/>
                <a:gd name="T57" fmla="*/ 53 h 157"/>
                <a:gd name="T58" fmla="*/ 27 w 165"/>
                <a:gd name="T59" fmla="*/ 80 h 157"/>
                <a:gd name="T60" fmla="*/ 26 w 165"/>
                <a:gd name="T61" fmla="*/ 87 h 157"/>
                <a:gd name="T62" fmla="*/ 32 w 165"/>
                <a:gd name="T63" fmla="*/ 46 h 157"/>
                <a:gd name="T64" fmla="*/ 26 w 165"/>
                <a:gd name="T65" fmla="*/ 31 h 157"/>
                <a:gd name="T66" fmla="*/ 18 w 165"/>
                <a:gd name="T67" fmla="*/ 27 h 157"/>
                <a:gd name="T68" fmla="*/ 15 w 165"/>
                <a:gd name="T69" fmla="*/ 21 h 157"/>
                <a:gd name="T70" fmla="*/ 8 w 165"/>
                <a:gd name="T71" fmla="*/ 7 h 157"/>
                <a:gd name="T72" fmla="*/ 2 w 165"/>
                <a:gd name="T73" fmla="*/ 47 h 157"/>
                <a:gd name="T74" fmla="*/ 25 w 165"/>
                <a:gd name="T75" fmla="*/ 47 h 157"/>
                <a:gd name="T76" fmla="*/ 31 w 165"/>
                <a:gd name="T77" fmla="*/ 54 h 157"/>
                <a:gd name="T78" fmla="*/ 36 w 165"/>
                <a:gd name="T79" fmla="*/ 61 h 157"/>
                <a:gd name="T80" fmla="*/ 59 w 165"/>
                <a:gd name="T81" fmla="*/ 67 h 157"/>
                <a:gd name="T82" fmla="*/ 75 w 165"/>
                <a:gd name="T83" fmla="*/ 81 h 157"/>
                <a:gd name="T84" fmla="*/ 76 w 165"/>
                <a:gd name="T85" fmla="*/ 80 h 157"/>
                <a:gd name="T86" fmla="*/ 98 w 165"/>
                <a:gd name="T87" fmla="*/ 62 h 157"/>
                <a:gd name="T88" fmla="*/ 104 w 165"/>
                <a:gd name="T89" fmla="*/ 23 h 157"/>
                <a:gd name="T90" fmla="*/ 96 w 165"/>
                <a:gd name="T91" fmla="*/ 72 h 157"/>
                <a:gd name="T92" fmla="*/ 159 w 165"/>
                <a:gd name="T93" fmla="*/ 105 h 157"/>
                <a:gd name="T94" fmla="*/ 165 w 165"/>
                <a:gd name="T95" fmla="*/ 65 h 157"/>
                <a:gd name="T96" fmla="*/ 149 w 165"/>
                <a:gd name="T97" fmla="*/ 73 h 157"/>
                <a:gd name="T98" fmla="*/ 121 w 165"/>
                <a:gd name="T99" fmla="*/ 88 h 157"/>
                <a:gd name="T100" fmla="*/ 102 w 165"/>
                <a:gd name="T101" fmla="*/ 101 h 157"/>
                <a:gd name="T102" fmla="*/ 87 w 165"/>
                <a:gd name="T103" fmla="*/ 117 h 157"/>
                <a:gd name="T104" fmla="*/ 72 w 165"/>
                <a:gd name="T105" fmla="*/ 97 h 157"/>
                <a:gd name="T106" fmla="*/ 54 w 165"/>
                <a:gd name="T107" fmla="*/ 88 h 157"/>
                <a:gd name="T108" fmla="*/ 43 w 165"/>
                <a:gd name="T109" fmla="*/ 87 h 157"/>
                <a:gd name="T110" fmla="*/ 43 w 165"/>
                <a:gd name="T111" fmla="*/ 70 h 157"/>
                <a:gd name="T112" fmla="*/ 31 w 165"/>
                <a:gd name="T113" fmla="*/ 51 h 157"/>
                <a:gd name="T114" fmla="*/ 26 w 165"/>
                <a:gd name="T115" fmla="*/ 9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57">
                  <a:moveTo>
                    <a:pt x="26" y="90"/>
                  </a:moveTo>
                  <a:cubicBezTo>
                    <a:pt x="31" y="95"/>
                    <a:pt x="35" y="99"/>
                    <a:pt x="37" y="106"/>
                  </a:cubicBezTo>
                  <a:cubicBezTo>
                    <a:pt x="38" y="111"/>
                    <a:pt x="35" y="119"/>
                    <a:pt x="37" y="123"/>
                  </a:cubicBezTo>
                  <a:cubicBezTo>
                    <a:pt x="40" y="128"/>
                    <a:pt x="39" y="126"/>
                    <a:pt x="46" y="127"/>
                  </a:cubicBezTo>
                  <a:cubicBezTo>
                    <a:pt x="53" y="128"/>
                    <a:pt x="59" y="130"/>
                    <a:pt x="64" y="135"/>
                  </a:cubicBezTo>
                  <a:cubicBezTo>
                    <a:pt x="68" y="138"/>
                    <a:pt x="78" y="157"/>
                    <a:pt x="81" y="157"/>
                  </a:cubicBezTo>
                  <a:cubicBezTo>
                    <a:pt x="83" y="157"/>
                    <a:pt x="92" y="144"/>
                    <a:pt x="94" y="142"/>
                  </a:cubicBezTo>
                  <a:cubicBezTo>
                    <a:pt x="100" y="137"/>
                    <a:pt x="106" y="133"/>
                    <a:pt x="112" y="129"/>
                  </a:cubicBezTo>
                  <a:cubicBezTo>
                    <a:pt x="121" y="124"/>
                    <a:pt x="130" y="119"/>
                    <a:pt x="140" y="114"/>
                  </a:cubicBezTo>
                  <a:cubicBezTo>
                    <a:pt x="145" y="112"/>
                    <a:pt x="156" y="110"/>
                    <a:pt x="159" y="105"/>
                  </a:cubicBezTo>
                  <a:cubicBezTo>
                    <a:pt x="161" y="101"/>
                    <a:pt x="164" y="65"/>
                    <a:pt x="165" y="65"/>
                  </a:cubicBezTo>
                  <a:cubicBezTo>
                    <a:pt x="143" y="64"/>
                    <a:pt x="103" y="61"/>
                    <a:pt x="102" y="33"/>
                  </a:cubicBezTo>
                  <a:cubicBezTo>
                    <a:pt x="101" y="44"/>
                    <a:pt x="99" y="55"/>
                    <a:pt x="97" y="67"/>
                  </a:cubicBezTo>
                  <a:cubicBezTo>
                    <a:pt x="98" y="65"/>
                    <a:pt x="98" y="63"/>
                    <a:pt x="98" y="62"/>
                  </a:cubicBezTo>
                  <a:cubicBezTo>
                    <a:pt x="99" y="58"/>
                    <a:pt x="104" y="23"/>
                    <a:pt x="104" y="23"/>
                  </a:cubicBezTo>
                  <a:cubicBezTo>
                    <a:pt x="98" y="22"/>
                    <a:pt x="91" y="22"/>
                    <a:pt x="86" y="27"/>
                  </a:cubicBezTo>
                  <a:cubicBezTo>
                    <a:pt x="84" y="29"/>
                    <a:pt x="84" y="34"/>
                    <a:pt x="82" y="36"/>
                  </a:cubicBezTo>
                  <a:cubicBezTo>
                    <a:pt x="75" y="43"/>
                    <a:pt x="84" y="40"/>
                    <a:pt x="75" y="35"/>
                  </a:cubicBezTo>
                  <a:cubicBezTo>
                    <a:pt x="70" y="32"/>
                    <a:pt x="66" y="27"/>
                    <a:pt x="59" y="25"/>
                  </a:cubicBezTo>
                  <a:cubicBezTo>
                    <a:pt x="54" y="23"/>
                    <a:pt x="47" y="24"/>
                    <a:pt x="42" y="22"/>
                  </a:cubicBezTo>
                  <a:cubicBezTo>
                    <a:pt x="36" y="19"/>
                    <a:pt x="39" y="19"/>
                    <a:pt x="36" y="13"/>
                  </a:cubicBezTo>
                  <a:cubicBezTo>
                    <a:pt x="32" y="5"/>
                    <a:pt x="14" y="0"/>
                    <a:pt x="8" y="7"/>
                  </a:cubicBezTo>
                  <a:cubicBezTo>
                    <a:pt x="6" y="10"/>
                    <a:pt x="0" y="44"/>
                    <a:pt x="2" y="47"/>
                  </a:cubicBezTo>
                  <a:cubicBezTo>
                    <a:pt x="6" y="52"/>
                    <a:pt x="6" y="55"/>
                    <a:pt x="9" y="60"/>
                  </a:cubicBezTo>
                  <a:cubicBezTo>
                    <a:pt x="9" y="62"/>
                    <a:pt x="9" y="64"/>
                    <a:pt x="10" y="66"/>
                  </a:cubicBezTo>
                  <a:cubicBezTo>
                    <a:pt x="12" y="66"/>
                    <a:pt x="15" y="67"/>
                    <a:pt x="18" y="69"/>
                  </a:cubicBezTo>
                  <a:cubicBezTo>
                    <a:pt x="25" y="73"/>
                    <a:pt x="27" y="78"/>
                    <a:pt x="26" y="86"/>
                  </a:cubicBezTo>
                  <a:cubicBezTo>
                    <a:pt x="28" y="74"/>
                    <a:pt x="30" y="61"/>
                    <a:pt x="32" y="49"/>
                  </a:cubicBezTo>
                  <a:cubicBezTo>
                    <a:pt x="31" y="50"/>
                    <a:pt x="31" y="52"/>
                    <a:pt x="31" y="53"/>
                  </a:cubicBezTo>
                  <a:cubicBezTo>
                    <a:pt x="30" y="62"/>
                    <a:pt x="28" y="71"/>
                    <a:pt x="27" y="80"/>
                  </a:cubicBezTo>
                  <a:cubicBezTo>
                    <a:pt x="27" y="82"/>
                    <a:pt x="25" y="94"/>
                    <a:pt x="26" y="87"/>
                  </a:cubicBezTo>
                  <a:cubicBezTo>
                    <a:pt x="28" y="74"/>
                    <a:pt x="32" y="60"/>
                    <a:pt x="32" y="46"/>
                  </a:cubicBezTo>
                  <a:cubicBezTo>
                    <a:pt x="32" y="39"/>
                    <a:pt x="31" y="35"/>
                    <a:pt x="26" y="31"/>
                  </a:cubicBezTo>
                  <a:cubicBezTo>
                    <a:pt x="23" y="29"/>
                    <a:pt x="21" y="28"/>
                    <a:pt x="18" y="27"/>
                  </a:cubicBezTo>
                  <a:cubicBezTo>
                    <a:pt x="15" y="27"/>
                    <a:pt x="14" y="25"/>
                    <a:pt x="15" y="21"/>
                  </a:cubicBezTo>
                  <a:cubicBezTo>
                    <a:pt x="13" y="16"/>
                    <a:pt x="12" y="12"/>
                    <a:pt x="8" y="7"/>
                  </a:cubicBezTo>
                  <a:cubicBezTo>
                    <a:pt x="6" y="20"/>
                    <a:pt x="4" y="34"/>
                    <a:pt x="2" y="47"/>
                  </a:cubicBezTo>
                  <a:cubicBezTo>
                    <a:pt x="6" y="42"/>
                    <a:pt x="20" y="44"/>
                    <a:pt x="25" y="47"/>
                  </a:cubicBezTo>
                  <a:cubicBezTo>
                    <a:pt x="28" y="49"/>
                    <a:pt x="29" y="52"/>
                    <a:pt x="31" y="54"/>
                  </a:cubicBezTo>
                  <a:cubicBezTo>
                    <a:pt x="35" y="60"/>
                    <a:pt x="29" y="58"/>
                    <a:pt x="36" y="61"/>
                  </a:cubicBezTo>
                  <a:cubicBezTo>
                    <a:pt x="43" y="64"/>
                    <a:pt x="51" y="63"/>
                    <a:pt x="59" y="67"/>
                  </a:cubicBezTo>
                  <a:cubicBezTo>
                    <a:pt x="65" y="70"/>
                    <a:pt x="69" y="78"/>
                    <a:pt x="75" y="81"/>
                  </a:cubicBezTo>
                  <a:cubicBezTo>
                    <a:pt x="76" y="80"/>
                    <a:pt x="76" y="80"/>
                    <a:pt x="76" y="80"/>
                  </a:cubicBezTo>
                  <a:cubicBezTo>
                    <a:pt x="78" y="66"/>
                    <a:pt x="84" y="61"/>
                    <a:pt x="98" y="62"/>
                  </a:cubicBezTo>
                  <a:cubicBezTo>
                    <a:pt x="100" y="49"/>
                    <a:pt x="102" y="36"/>
                    <a:pt x="104" y="23"/>
                  </a:cubicBezTo>
                  <a:cubicBezTo>
                    <a:pt x="101" y="39"/>
                    <a:pt x="96" y="56"/>
                    <a:pt x="96" y="72"/>
                  </a:cubicBezTo>
                  <a:cubicBezTo>
                    <a:pt x="97" y="100"/>
                    <a:pt x="138" y="104"/>
                    <a:pt x="159" y="105"/>
                  </a:cubicBezTo>
                  <a:cubicBezTo>
                    <a:pt x="161" y="92"/>
                    <a:pt x="163" y="78"/>
                    <a:pt x="165" y="65"/>
                  </a:cubicBezTo>
                  <a:cubicBezTo>
                    <a:pt x="162" y="70"/>
                    <a:pt x="153" y="71"/>
                    <a:pt x="149" y="73"/>
                  </a:cubicBezTo>
                  <a:cubicBezTo>
                    <a:pt x="139" y="78"/>
                    <a:pt x="130" y="83"/>
                    <a:pt x="121" y="88"/>
                  </a:cubicBezTo>
                  <a:cubicBezTo>
                    <a:pt x="114" y="92"/>
                    <a:pt x="108" y="96"/>
                    <a:pt x="102" y="101"/>
                  </a:cubicBezTo>
                  <a:cubicBezTo>
                    <a:pt x="100" y="103"/>
                    <a:pt x="89" y="118"/>
                    <a:pt x="87" y="117"/>
                  </a:cubicBezTo>
                  <a:cubicBezTo>
                    <a:pt x="84" y="117"/>
                    <a:pt x="75" y="100"/>
                    <a:pt x="72" y="97"/>
                  </a:cubicBezTo>
                  <a:cubicBezTo>
                    <a:pt x="67" y="92"/>
                    <a:pt x="61" y="89"/>
                    <a:pt x="54" y="88"/>
                  </a:cubicBezTo>
                  <a:cubicBezTo>
                    <a:pt x="52" y="87"/>
                    <a:pt x="45" y="88"/>
                    <a:pt x="43" y="87"/>
                  </a:cubicBezTo>
                  <a:cubicBezTo>
                    <a:pt x="42" y="86"/>
                    <a:pt x="43" y="72"/>
                    <a:pt x="43" y="70"/>
                  </a:cubicBezTo>
                  <a:cubicBezTo>
                    <a:pt x="41" y="61"/>
                    <a:pt x="37" y="56"/>
                    <a:pt x="31" y="51"/>
                  </a:cubicBezTo>
                  <a:cubicBezTo>
                    <a:pt x="37" y="56"/>
                    <a:pt x="20" y="84"/>
                    <a:pt x="26" y="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0" name="Freeform 24"/>
            <p:cNvSpPr>
              <a:spLocks/>
            </p:cNvSpPr>
            <p:nvPr/>
          </p:nvSpPr>
          <p:spPr bwMode="auto">
            <a:xfrm>
              <a:off x="1673" y="1736"/>
              <a:ext cx="235" cy="129"/>
            </a:xfrm>
            <a:custGeom>
              <a:avLst/>
              <a:gdLst>
                <a:gd name="T0" fmla="*/ 1 w 180"/>
                <a:gd name="T1" fmla="*/ 95 h 99"/>
                <a:gd name="T2" fmla="*/ 91 w 180"/>
                <a:gd name="T3" fmla="*/ 95 h 99"/>
                <a:gd name="T4" fmla="*/ 139 w 180"/>
                <a:gd name="T5" fmla="*/ 93 h 99"/>
                <a:gd name="T6" fmla="*/ 173 w 180"/>
                <a:gd name="T7" fmla="*/ 88 h 99"/>
                <a:gd name="T8" fmla="*/ 179 w 180"/>
                <a:gd name="T9" fmla="*/ 49 h 99"/>
                <a:gd name="T10" fmla="*/ 6 w 180"/>
                <a:gd name="T11" fmla="*/ 55 h 99"/>
                <a:gd name="T12" fmla="*/ 1 w 180"/>
                <a:gd name="T13" fmla="*/ 95 h 99"/>
                <a:gd name="T14" fmla="*/ 173 w 180"/>
                <a:gd name="T15" fmla="*/ 88 h 99"/>
                <a:gd name="T16" fmla="*/ 179 w 180"/>
                <a:gd name="T17" fmla="*/ 49 h 99"/>
                <a:gd name="T18" fmla="*/ 145 w 180"/>
                <a:gd name="T19" fmla="*/ 53 h 99"/>
                <a:gd name="T20" fmla="*/ 97 w 180"/>
                <a:gd name="T21" fmla="*/ 55 h 99"/>
                <a:gd name="T22" fmla="*/ 6 w 180"/>
                <a:gd name="T23" fmla="*/ 55 h 99"/>
                <a:gd name="T24" fmla="*/ 1 w 180"/>
                <a:gd name="T2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99">
                  <a:moveTo>
                    <a:pt x="1" y="95"/>
                  </a:moveTo>
                  <a:cubicBezTo>
                    <a:pt x="30" y="99"/>
                    <a:pt x="62" y="96"/>
                    <a:pt x="91" y="95"/>
                  </a:cubicBezTo>
                  <a:cubicBezTo>
                    <a:pt x="107" y="94"/>
                    <a:pt x="123" y="93"/>
                    <a:pt x="139" y="93"/>
                  </a:cubicBezTo>
                  <a:cubicBezTo>
                    <a:pt x="147" y="92"/>
                    <a:pt x="167" y="94"/>
                    <a:pt x="173" y="88"/>
                  </a:cubicBezTo>
                  <a:cubicBezTo>
                    <a:pt x="175" y="86"/>
                    <a:pt x="180" y="51"/>
                    <a:pt x="179" y="49"/>
                  </a:cubicBezTo>
                  <a:cubicBezTo>
                    <a:pt x="141" y="2"/>
                    <a:pt x="36" y="0"/>
                    <a:pt x="6" y="55"/>
                  </a:cubicBezTo>
                  <a:cubicBezTo>
                    <a:pt x="0" y="66"/>
                    <a:pt x="7" y="84"/>
                    <a:pt x="1" y="95"/>
                  </a:cubicBezTo>
                  <a:cubicBezTo>
                    <a:pt x="31" y="40"/>
                    <a:pt x="136" y="42"/>
                    <a:pt x="173" y="88"/>
                  </a:cubicBezTo>
                  <a:cubicBezTo>
                    <a:pt x="175" y="75"/>
                    <a:pt x="177" y="62"/>
                    <a:pt x="179" y="49"/>
                  </a:cubicBezTo>
                  <a:cubicBezTo>
                    <a:pt x="172" y="55"/>
                    <a:pt x="153" y="53"/>
                    <a:pt x="145" y="53"/>
                  </a:cubicBezTo>
                  <a:cubicBezTo>
                    <a:pt x="129" y="54"/>
                    <a:pt x="113" y="55"/>
                    <a:pt x="97" y="55"/>
                  </a:cubicBezTo>
                  <a:cubicBezTo>
                    <a:pt x="68" y="56"/>
                    <a:pt x="36" y="59"/>
                    <a:pt x="6" y="55"/>
                  </a:cubicBezTo>
                  <a:cubicBezTo>
                    <a:pt x="6" y="55"/>
                    <a:pt x="1" y="95"/>
                    <a:pt x="1" y="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1" name="Freeform 25"/>
            <p:cNvSpPr>
              <a:spLocks/>
            </p:cNvSpPr>
            <p:nvPr/>
          </p:nvSpPr>
          <p:spPr bwMode="auto">
            <a:xfrm>
              <a:off x="1445" y="1525"/>
              <a:ext cx="196" cy="197"/>
            </a:xfrm>
            <a:custGeom>
              <a:avLst/>
              <a:gdLst>
                <a:gd name="T0" fmla="*/ 148 w 150"/>
                <a:gd name="T1" fmla="*/ 104 h 151"/>
                <a:gd name="T2" fmla="*/ 98 w 150"/>
                <a:gd name="T3" fmla="*/ 17 h 151"/>
                <a:gd name="T4" fmla="*/ 49 w 150"/>
                <a:gd name="T5" fmla="*/ 0 h 151"/>
                <a:gd name="T6" fmla="*/ 6 w 150"/>
                <a:gd name="T7" fmla="*/ 13 h 151"/>
                <a:gd name="T8" fmla="*/ 0 w 150"/>
                <a:gd name="T9" fmla="*/ 53 h 151"/>
                <a:gd name="T10" fmla="*/ 84 w 150"/>
                <a:gd name="T11" fmla="*/ 93 h 151"/>
                <a:gd name="T12" fmla="*/ 106 w 150"/>
                <a:gd name="T13" fmla="*/ 132 h 151"/>
                <a:gd name="T14" fmla="*/ 111 w 150"/>
                <a:gd name="T15" fmla="*/ 145 h 151"/>
                <a:gd name="T16" fmla="*/ 119 w 150"/>
                <a:gd name="T17" fmla="*/ 147 h 151"/>
                <a:gd name="T18" fmla="*/ 142 w 150"/>
                <a:gd name="T19" fmla="*/ 144 h 151"/>
                <a:gd name="T20" fmla="*/ 148 w 150"/>
                <a:gd name="T21" fmla="*/ 104 h 151"/>
                <a:gd name="T22" fmla="*/ 124 w 150"/>
                <a:gd name="T23" fmla="*/ 107 h 151"/>
                <a:gd name="T24" fmla="*/ 117 w 150"/>
                <a:gd name="T25" fmla="*/ 105 h 151"/>
                <a:gd name="T26" fmla="*/ 112 w 150"/>
                <a:gd name="T27" fmla="*/ 93 h 151"/>
                <a:gd name="T28" fmla="*/ 90 w 150"/>
                <a:gd name="T29" fmla="*/ 54 h 151"/>
                <a:gd name="T30" fmla="*/ 6 w 150"/>
                <a:gd name="T31" fmla="*/ 13 h 151"/>
                <a:gd name="T32" fmla="*/ 0 w 150"/>
                <a:gd name="T33" fmla="*/ 53 h 151"/>
                <a:gd name="T34" fmla="*/ 44 w 150"/>
                <a:gd name="T35" fmla="*/ 39 h 151"/>
                <a:gd name="T36" fmla="*/ 92 w 150"/>
                <a:gd name="T37" fmla="*/ 57 h 151"/>
                <a:gd name="T38" fmla="*/ 142 w 150"/>
                <a:gd name="T39" fmla="*/ 144 h 151"/>
                <a:gd name="T40" fmla="*/ 148 w 150"/>
                <a:gd name="T41"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51">
                  <a:moveTo>
                    <a:pt x="148" y="104"/>
                  </a:moveTo>
                  <a:cubicBezTo>
                    <a:pt x="141" y="73"/>
                    <a:pt x="122" y="38"/>
                    <a:pt x="98" y="17"/>
                  </a:cubicBezTo>
                  <a:cubicBezTo>
                    <a:pt x="84" y="6"/>
                    <a:pt x="67" y="0"/>
                    <a:pt x="49" y="0"/>
                  </a:cubicBezTo>
                  <a:cubicBezTo>
                    <a:pt x="39" y="0"/>
                    <a:pt x="11" y="2"/>
                    <a:pt x="6" y="13"/>
                  </a:cubicBezTo>
                  <a:cubicBezTo>
                    <a:pt x="4" y="17"/>
                    <a:pt x="1" y="53"/>
                    <a:pt x="0" y="53"/>
                  </a:cubicBezTo>
                  <a:cubicBezTo>
                    <a:pt x="34" y="55"/>
                    <a:pt x="62" y="67"/>
                    <a:pt x="84" y="93"/>
                  </a:cubicBezTo>
                  <a:cubicBezTo>
                    <a:pt x="93" y="105"/>
                    <a:pt x="101" y="119"/>
                    <a:pt x="106" y="132"/>
                  </a:cubicBezTo>
                  <a:cubicBezTo>
                    <a:pt x="108" y="136"/>
                    <a:pt x="109" y="140"/>
                    <a:pt x="111" y="145"/>
                  </a:cubicBezTo>
                  <a:cubicBezTo>
                    <a:pt x="112" y="151"/>
                    <a:pt x="114" y="151"/>
                    <a:pt x="119" y="147"/>
                  </a:cubicBezTo>
                  <a:cubicBezTo>
                    <a:pt x="127" y="146"/>
                    <a:pt x="133" y="143"/>
                    <a:pt x="142" y="144"/>
                  </a:cubicBezTo>
                  <a:cubicBezTo>
                    <a:pt x="143" y="144"/>
                    <a:pt x="147" y="104"/>
                    <a:pt x="148" y="104"/>
                  </a:cubicBezTo>
                  <a:cubicBezTo>
                    <a:pt x="139" y="103"/>
                    <a:pt x="132" y="107"/>
                    <a:pt x="124" y="107"/>
                  </a:cubicBezTo>
                  <a:cubicBezTo>
                    <a:pt x="120" y="112"/>
                    <a:pt x="117" y="111"/>
                    <a:pt x="117" y="105"/>
                  </a:cubicBezTo>
                  <a:cubicBezTo>
                    <a:pt x="115" y="101"/>
                    <a:pt x="114" y="97"/>
                    <a:pt x="112" y="93"/>
                  </a:cubicBezTo>
                  <a:cubicBezTo>
                    <a:pt x="106" y="79"/>
                    <a:pt x="99" y="65"/>
                    <a:pt x="90" y="54"/>
                  </a:cubicBezTo>
                  <a:cubicBezTo>
                    <a:pt x="68" y="27"/>
                    <a:pt x="39" y="15"/>
                    <a:pt x="6" y="13"/>
                  </a:cubicBezTo>
                  <a:cubicBezTo>
                    <a:pt x="4" y="26"/>
                    <a:pt x="2" y="39"/>
                    <a:pt x="0" y="53"/>
                  </a:cubicBezTo>
                  <a:cubicBezTo>
                    <a:pt x="5" y="41"/>
                    <a:pt x="33" y="39"/>
                    <a:pt x="44" y="39"/>
                  </a:cubicBezTo>
                  <a:cubicBezTo>
                    <a:pt x="61" y="39"/>
                    <a:pt x="78" y="45"/>
                    <a:pt x="92" y="57"/>
                  </a:cubicBezTo>
                  <a:cubicBezTo>
                    <a:pt x="117" y="78"/>
                    <a:pt x="136" y="112"/>
                    <a:pt x="142" y="144"/>
                  </a:cubicBezTo>
                  <a:cubicBezTo>
                    <a:pt x="140" y="131"/>
                    <a:pt x="150" y="116"/>
                    <a:pt x="148" y="1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2" name="Freeform 26"/>
            <p:cNvSpPr>
              <a:spLocks/>
            </p:cNvSpPr>
            <p:nvPr/>
          </p:nvSpPr>
          <p:spPr bwMode="auto">
            <a:xfrm>
              <a:off x="1644" y="1568"/>
              <a:ext cx="136" cy="149"/>
            </a:xfrm>
            <a:custGeom>
              <a:avLst/>
              <a:gdLst>
                <a:gd name="T0" fmla="*/ 61 w 104"/>
                <a:gd name="T1" fmla="*/ 114 h 114"/>
                <a:gd name="T2" fmla="*/ 74 w 104"/>
                <a:gd name="T3" fmla="*/ 77 h 114"/>
                <a:gd name="T4" fmla="*/ 98 w 104"/>
                <a:gd name="T5" fmla="*/ 46 h 114"/>
                <a:gd name="T6" fmla="*/ 104 w 104"/>
                <a:gd name="T7" fmla="*/ 6 h 114"/>
                <a:gd name="T8" fmla="*/ 77 w 104"/>
                <a:gd name="T9" fmla="*/ 1 h 114"/>
                <a:gd name="T10" fmla="*/ 65 w 104"/>
                <a:gd name="T11" fmla="*/ 5 h 114"/>
                <a:gd name="T12" fmla="*/ 53 w 104"/>
                <a:gd name="T13" fmla="*/ 5 h 114"/>
                <a:gd name="T14" fmla="*/ 16 w 104"/>
                <a:gd name="T15" fmla="*/ 39 h 114"/>
                <a:gd name="T16" fmla="*/ 0 w 104"/>
                <a:gd name="T17" fmla="*/ 111 h 114"/>
                <a:gd name="T18" fmla="*/ 0 w 104"/>
                <a:gd name="T19" fmla="*/ 111 h 114"/>
                <a:gd name="T20" fmla="*/ 28 w 104"/>
                <a:gd name="T21" fmla="*/ 107 h 114"/>
                <a:gd name="T22" fmla="*/ 61 w 104"/>
                <a:gd name="T23" fmla="*/ 114 h 114"/>
                <a:gd name="T24" fmla="*/ 67 w 104"/>
                <a:gd name="T25" fmla="*/ 74 h 114"/>
                <a:gd name="T26" fmla="*/ 34 w 104"/>
                <a:gd name="T27" fmla="*/ 67 h 114"/>
                <a:gd name="T28" fmla="*/ 6 w 104"/>
                <a:gd name="T29" fmla="*/ 69 h 114"/>
                <a:gd name="T30" fmla="*/ 0 w 104"/>
                <a:gd name="T31" fmla="*/ 108 h 114"/>
                <a:gd name="T32" fmla="*/ 32 w 104"/>
                <a:gd name="T33" fmla="*/ 46 h 114"/>
                <a:gd name="T34" fmla="*/ 47 w 104"/>
                <a:gd name="T35" fmla="*/ 44 h 114"/>
                <a:gd name="T36" fmla="*/ 53 w 104"/>
                <a:gd name="T37" fmla="*/ 47 h 114"/>
                <a:gd name="T38" fmla="*/ 62 w 104"/>
                <a:gd name="T39" fmla="*/ 43 h 114"/>
                <a:gd name="T40" fmla="*/ 98 w 104"/>
                <a:gd name="T41" fmla="*/ 46 h 114"/>
                <a:gd name="T42" fmla="*/ 104 w 104"/>
                <a:gd name="T43" fmla="*/ 6 h 114"/>
                <a:gd name="T44" fmla="*/ 80 w 104"/>
                <a:gd name="T45" fmla="*/ 37 h 114"/>
                <a:gd name="T46" fmla="*/ 67 w 104"/>
                <a:gd name="T47" fmla="*/ 74 h 114"/>
                <a:gd name="T48" fmla="*/ 61 w 104"/>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4">
                  <a:moveTo>
                    <a:pt x="61" y="114"/>
                  </a:moveTo>
                  <a:cubicBezTo>
                    <a:pt x="65" y="101"/>
                    <a:pt x="68" y="88"/>
                    <a:pt x="74" y="77"/>
                  </a:cubicBezTo>
                  <a:cubicBezTo>
                    <a:pt x="80" y="65"/>
                    <a:pt x="90" y="56"/>
                    <a:pt x="98" y="46"/>
                  </a:cubicBezTo>
                  <a:cubicBezTo>
                    <a:pt x="100" y="43"/>
                    <a:pt x="104" y="7"/>
                    <a:pt x="104" y="6"/>
                  </a:cubicBezTo>
                  <a:cubicBezTo>
                    <a:pt x="95" y="2"/>
                    <a:pt x="87" y="0"/>
                    <a:pt x="77" y="1"/>
                  </a:cubicBezTo>
                  <a:cubicBezTo>
                    <a:pt x="73" y="2"/>
                    <a:pt x="69" y="4"/>
                    <a:pt x="65" y="5"/>
                  </a:cubicBezTo>
                  <a:cubicBezTo>
                    <a:pt x="58" y="6"/>
                    <a:pt x="59" y="5"/>
                    <a:pt x="53" y="5"/>
                  </a:cubicBezTo>
                  <a:cubicBezTo>
                    <a:pt x="32" y="3"/>
                    <a:pt x="24" y="21"/>
                    <a:pt x="16" y="39"/>
                  </a:cubicBezTo>
                  <a:cubicBezTo>
                    <a:pt x="6" y="61"/>
                    <a:pt x="2" y="86"/>
                    <a:pt x="0" y="111"/>
                  </a:cubicBezTo>
                  <a:cubicBezTo>
                    <a:pt x="0" y="111"/>
                    <a:pt x="0" y="111"/>
                    <a:pt x="0" y="111"/>
                  </a:cubicBezTo>
                  <a:cubicBezTo>
                    <a:pt x="10" y="114"/>
                    <a:pt x="18" y="107"/>
                    <a:pt x="28" y="107"/>
                  </a:cubicBezTo>
                  <a:cubicBezTo>
                    <a:pt x="39" y="106"/>
                    <a:pt x="51" y="111"/>
                    <a:pt x="61" y="114"/>
                  </a:cubicBezTo>
                  <a:cubicBezTo>
                    <a:pt x="60" y="113"/>
                    <a:pt x="69" y="75"/>
                    <a:pt x="67" y="74"/>
                  </a:cubicBezTo>
                  <a:cubicBezTo>
                    <a:pt x="56" y="71"/>
                    <a:pt x="45" y="67"/>
                    <a:pt x="34" y="67"/>
                  </a:cubicBezTo>
                  <a:cubicBezTo>
                    <a:pt x="30" y="68"/>
                    <a:pt x="5" y="77"/>
                    <a:pt x="6" y="69"/>
                  </a:cubicBezTo>
                  <a:cubicBezTo>
                    <a:pt x="4" y="82"/>
                    <a:pt x="2" y="95"/>
                    <a:pt x="0" y="108"/>
                  </a:cubicBezTo>
                  <a:cubicBezTo>
                    <a:pt x="5" y="89"/>
                    <a:pt x="13" y="57"/>
                    <a:pt x="32" y="46"/>
                  </a:cubicBezTo>
                  <a:cubicBezTo>
                    <a:pt x="38" y="43"/>
                    <a:pt x="41" y="44"/>
                    <a:pt x="47" y="44"/>
                  </a:cubicBezTo>
                  <a:cubicBezTo>
                    <a:pt x="49" y="45"/>
                    <a:pt x="51" y="46"/>
                    <a:pt x="53" y="47"/>
                  </a:cubicBezTo>
                  <a:cubicBezTo>
                    <a:pt x="56" y="45"/>
                    <a:pt x="59" y="44"/>
                    <a:pt x="62" y="43"/>
                  </a:cubicBezTo>
                  <a:cubicBezTo>
                    <a:pt x="75" y="39"/>
                    <a:pt x="86" y="40"/>
                    <a:pt x="98" y="46"/>
                  </a:cubicBezTo>
                  <a:cubicBezTo>
                    <a:pt x="100" y="33"/>
                    <a:pt x="102" y="19"/>
                    <a:pt x="104" y="6"/>
                  </a:cubicBezTo>
                  <a:cubicBezTo>
                    <a:pt x="95" y="17"/>
                    <a:pt x="86" y="25"/>
                    <a:pt x="80" y="37"/>
                  </a:cubicBezTo>
                  <a:cubicBezTo>
                    <a:pt x="73" y="49"/>
                    <a:pt x="70" y="62"/>
                    <a:pt x="67" y="74"/>
                  </a:cubicBezTo>
                  <a:cubicBezTo>
                    <a:pt x="63" y="87"/>
                    <a:pt x="65" y="101"/>
                    <a:pt x="61" y="1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3" name="Freeform 27"/>
            <p:cNvSpPr>
              <a:spLocks/>
            </p:cNvSpPr>
            <p:nvPr/>
          </p:nvSpPr>
          <p:spPr bwMode="auto">
            <a:xfrm>
              <a:off x="1125" y="1644"/>
              <a:ext cx="113" cy="161"/>
            </a:xfrm>
            <a:custGeom>
              <a:avLst/>
              <a:gdLst>
                <a:gd name="T0" fmla="*/ 63 w 87"/>
                <a:gd name="T1" fmla="*/ 83 h 123"/>
                <a:gd name="T2" fmla="*/ 63 w 87"/>
                <a:gd name="T3" fmla="*/ 68 h 123"/>
                <a:gd name="T4" fmla="*/ 61 w 87"/>
                <a:gd name="T5" fmla="*/ 83 h 123"/>
                <a:gd name="T6" fmla="*/ 63 w 87"/>
                <a:gd name="T7" fmla="*/ 74 h 123"/>
                <a:gd name="T8" fmla="*/ 79 w 87"/>
                <a:gd name="T9" fmla="*/ 50 h 123"/>
                <a:gd name="T10" fmla="*/ 85 w 87"/>
                <a:gd name="T11" fmla="*/ 10 h 123"/>
                <a:gd name="T12" fmla="*/ 32 w 87"/>
                <a:gd name="T13" fmla="*/ 13 h 123"/>
                <a:gd name="T14" fmla="*/ 6 w 87"/>
                <a:gd name="T15" fmla="*/ 66 h 123"/>
                <a:gd name="T16" fmla="*/ 1 w 87"/>
                <a:gd name="T17" fmla="*/ 99 h 123"/>
                <a:gd name="T18" fmla="*/ 0 w 87"/>
                <a:gd name="T19" fmla="*/ 111 h 123"/>
                <a:gd name="T20" fmla="*/ 5 w 87"/>
                <a:gd name="T21" fmla="*/ 117 h 123"/>
                <a:gd name="T22" fmla="*/ 34 w 87"/>
                <a:gd name="T23" fmla="*/ 121 h 123"/>
                <a:gd name="T24" fmla="*/ 58 w 87"/>
                <a:gd name="T25" fmla="*/ 123 h 123"/>
                <a:gd name="T26" fmla="*/ 63 w 87"/>
                <a:gd name="T27" fmla="*/ 83 h 123"/>
                <a:gd name="T28" fmla="*/ 29 w 87"/>
                <a:gd name="T29" fmla="*/ 80 h 123"/>
                <a:gd name="T30" fmla="*/ 9 w 87"/>
                <a:gd name="T31" fmla="*/ 77 h 123"/>
                <a:gd name="T32" fmla="*/ 4 w 87"/>
                <a:gd name="T33" fmla="*/ 84 h 123"/>
                <a:gd name="T34" fmla="*/ 5 w 87"/>
                <a:gd name="T35" fmla="*/ 87 h 123"/>
                <a:gd name="T36" fmla="*/ 9 w 87"/>
                <a:gd name="T37" fmla="*/ 75 h 123"/>
                <a:gd name="T38" fmla="*/ 79 w 87"/>
                <a:gd name="T39" fmla="*/ 50 h 123"/>
                <a:gd name="T40" fmla="*/ 85 w 87"/>
                <a:gd name="T41" fmla="*/ 10 h 123"/>
                <a:gd name="T42" fmla="*/ 63 w 87"/>
                <a:gd name="T43" fmla="*/ 63 h 123"/>
                <a:gd name="T44" fmla="*/ 58 w 87"/>
                <a:gd name="T45" fmla="*/ 123 h 123"/>
                <a:gd name="T46" fmla="*/ 63 w 87"/>
                <a:gd name="T47" fmla="*/ 8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23">
                  <a:moveTo>
                    <a:pt x="63" y="83"/>
                  </a:moveTo>
                  <a:cubicBezTo>
                    <a:pt x="63" y="78"/>
                    <a:pt x="64" y="73"/>
                    <a:pt x="63" y="68"/>
                  </a:cubicBezTo>
                  <a:cubicBezTo>
                    <a:pt x="59" y="89"/>
                    <a:pt x="58" y="94"/>
                    <a:pt x="61" y="83"/>
                  </a:cubicBezTo>
                  <a:cubicBezTo>
                    <a:pt x="61" y="80"/>
                    <a:pt x="62" y="77"/>
                    <a:pt x="63" y="74"/>
                  </a:cubicBezTo>
                  <a:cubicBezTo>
                    <a:pt x="67" y="65"/>
                    <a:pt x="74" y="58"/>
                    <a:pt x="79" y="50"/>
                  </a:cubicBezTo>
                  <a:cubicBezTo>
                    <a:pt x="81" y="47"/>
                    <a:pt x="87" y="11"/>
                    <a:pt x="85" y="10"/>
                  </a:cubicBezTo>
                  <a:cubicBezTo>
                    <a:pt x="69" y="0"/>
                    <a:pt x="47" y="2"/>
                    <a:pt x="32" y="13"/>
                  </a:cubicBezTo>
                  <a:cubicBezTo>
                    <a:pt x="16" y="26"/>
                    <a:pt x="9" y="47"/>
                    <a:pt x="6" y="66"/>
                  </a:cubicBezTo>
                  <a:cubicBezTo>
                    <a:pt x="4" y="77"/>
                    <a:pt x="3" y="88"/>
                    <a:pt x="1" y="99"/>
                  </a:cubicBezTo>
                  <a:cubicBezTo>
                    <a:pt x="1" y="102"/>
                    <a:pt x="0" y="107"/>
                    <a:pt x="0" y="111"/>
                  </a:cubicBezTo>
                  <a:cubicBezTo>
                    <a:pt x="1" y="118"/>
                    <a:pt x="0" y="114"/>
                    <a:pt x="5" y="117"/>
                  </a:cubicBezTo>
                  <a:cubicBezTo>
                    <a:pt x="13" y="121"/>
                    <a:pt x="25" y="120"/>
                    <a:pt x="34" y="121"/>
                  </a:cubicBezTo>
                  <a:cubicBezTo>
                    <a:pt x="42" y="122"/>
                    <a:pt x="50" y="123"/>
                    <a:pt x="58" y="123"/>
                  </a:cubicBezTo>
                  <a:cubicBezTo>
                    <a:pt x="61" y="122"/>
                    <a:pt x="61" y="83"/>
                    <a:pt x="63" y="83"/>
                  </a:cubicBezTo>
                  <a:cubicBezTo>
                    <a:pt x="52" y="84"/>
                    <a:pt x="40" y="82"/>
                    <a:pt x="29" y="80"/>
                  </a:cubicBezTo>
                  <a:cubicBezTo>
                    <a:pt x="23" y="80"/>
                    <a:pt x="14" y="76"/>
                    <a:pt x="9" y="77"/>
                  </a:cubicBezTo>
                  <a:cubicBezTo>
                    <a:pt x="4" y="75"/>
                    <a:pt x="3" y="77"/>
                    <a:pt x="4" y="84"/>
                  </a:cubicBezTo>
                  <a:cubicBezTo>
                    <a:pt x="3" y="93"/>
                    <a:pt x="3" y="94"/>
                    <a:pt x="5" y="87"/>
                  </a:cubicBezTo>
                  <a:cubicBezTo>
                    <a:pt x="6" y="83"/>
                    <a:pt x="7" y="79"/>
                    <a:pt x="9" y="75"/>
                  </a:cubicBezTo>
                  <a:cubicBezTo>
                    <a:pt x="21" y="50"/>
                    <a:pt x="53" y="32"/>
                    <a:pt x="79" y="50"/>
                  </a:cubicBezTo>
                  <a:cubicBezTo>
                    <a:pt x="81" y="37"/>
                    <a:pt x="83" y="24"/>
                    <a:pt x="85" y="10"/>
                  </a:cubicBezTo>
                  <a:cubicBezTo>
                    <a:pt x="72" y="28"/>
                    <a:pt x="66" y="42"/>
                    <a:pt x="63" y="63"/>
                  </a:cubicBezTo>
                  <a:cubicBezTo>
                    <a:pt x="60" y="83"/>
                    <a:pt x="58" y="102"/>
                    <a:pt x="58" y="123"/>
                  </a:cubicBezTo>
                  <a:cubicBezTo>
                    <a:pt x="58" y="109"/>
                    <a:pt x="64" y="96"/>
                    <a:pt x="63" y="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4" name="Freeform 28"/>
            <p:cNvSpPr>
              <a:spLocks/>
            </p:cNvSpPr>
            <p:nvPr/>
          </p:nvSpPr>
          <p:spPr bwMode="auto">
            <a:xfrm>
              <a:off x="2109" y="1664"/>
              <a:ext cx="118" cy="203"/>
            </a:xfrm>
            <a:custGeom>
              <a:avLst/>
              <a:gdLst>
                <a:gd name="T0" fmla="*/ 2 w 90"/>
                <a:gd name="T1" fmla="*/ 98 h 156"/>
                <a:gd name="T2" fmla="*/ 42 w 90"/>
                <a:gd name="T3" fmla="*/ 133 h 156"/>
                <a:gd name="T4" fmla="*/ 45 w 90"/>
                <a:gd name="T5" fmla="*/ 155 h 156"/>
                <a:gd name="T6" fmla="*/ 53 w 90"/>
                <a:gd name="T7" fmla="*/ 138 h 156"/>
                <a:gd name="T8" fmla="*/ 38 w 90"/>
                <a:gd name="T9" fmla="*/ 50 h 156"/>
                <a:gd name="T10" fmla="*/ 32 w 90"/>
                <a:gd name="T11" fmla="*/ 89 h 156"/>
                <a:gd name="T12" fmla="*/ 58 w 90"/>
                <a:gd name="T13" fmla="*/ 110 h 156"/>
                <a:gd name="T14" fmla="*/ 63 w 90"/>
                <a:gd name="T15" fmla="*/ 124 h 156"/>
                <a:gd name="T16" fmla="*/ 83 w 90"/>
                <a:gd name="T17" fmla="*/ 118 h 156"/>
                <a:gd name="T18" fmla="*/ 89 w 90"/>
                <a:gd name="T19" fmla="*/ 78 h 156"/>
                <a:gd name="T20" fmla="*/ 60 w 90"/>
                <a:gd name="T21" fmla="*/ 27 h 156"/>
                <a:gd name="T22" fmla="*/ 20 w 90"/>
                <a:gd name="T23" fmla="*/ 4 h 156"/>
                <a:gd name="T24" fmla="*/ 14 w 90"/>
                <a:gd name="T25" fmla="*/ 43 h 156"/>
                <a:gd name="T26" fmla="*/ 12 w 90"/>
                <a:gd name="T27" fmla="*/ 71 h 156"/>
                <a:gd name="T28" fmla="*/ 18 w 90"/>
                <a:gd name="T29" fmla="*/ 32 h 156"/>
                <a:gd name="T30" fmla="*/ 8 w 90"/>
                <a:gd name="T31" fmla="*/ 58 h 156"/>
                <a:gd name="T32" fmla="*/ 2 w 90"/>
                <a:gd name="T33" fmla="*/ 98 h 156"/>
                <a:gd name="T34" fmla="*/ 20 w 90"/>
                <a:gd name="T35" fmla="*/ 5 h 156"/>
                <a:gd name="T36" fmla="*/ 14 w 90"/>
                <a:gd name="T37" fmla="*/ 44 h 156"/>
                <a:gd name="T38" fmla="*/ 54 w 90"/>
                <a:gd name="T39" fmla="*/ 67 h 156"/>
                <a:gd name="T40" fmla="*/ 83 w 90"/>
                <a:gd name="T41" fmla="*/ 118 h 156"/>
                <a:gd name="T42" fmla="*/ 89 w 90"/>
                <a:gd name="T43" fmla="*/ 78 h 156"/>
                <a:gd name="T44" fmla="*/ 68 w 90"/>
                <a:gd name="T45" fmla="*/ 84 h 156"/>
                <a:gd name="T46" fmla="*/ 64 w 90"/>
                <a:gd name="T47" fmla="*/ 71 h 156"/>
                <a:gd name="T48" fmla="*/ 38 w 90"/>
                <a:gd name="T49" fmla="*/ 50 h 156"/>
                <a:gd name="T50" fmla="*/ 32 w 90"/>
                <a:gd name="T51" fmla="*/ 89 h 156"/>
                <a:gd name="T52" fmla="*/ 54 w 90"/>
                <a:gd name="T53" fmla="*/ 135 h 156"/>
                <a:gd name="T54" fmla="*/ 54 w 90"/>
                <a:gd name="T55" fmla="*/ 129 h 156"/>
                <a:gd name="T56" fmla="*/ 54 w 90"/>
                <a:gd name="T57" fmla="*/ 135 h 156"/>
                <a:gd name="T58" fmla="*/ 59 w 90"/>
                <a:gd name="T59" fmla="*/ 101 h 156"/>
                <a:gd name="T60" fmla="*/ 49 w 90"/>
                <a:gd name="T61" fmla="*/ 113 h 156"/>
                <a:gd name="T62" fmla="*/ 46 w 90"/>
                <a:gd name="T63" fmla="*/ 87 h 156"/>
                <a:gd name="T64" fmla="*/ 8 w 90"/>
                <a:gd name="T65" fmla="*/ 58 h 156"/>
                <a:gd name="T66" fmla="*/ 2 w 90"/>
                <a:gd name="T67" fmla="*/ 9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56">
                  <a:moveTo>
                    <a:pt x="2" y="98"/>
                  </a:moveTo>
                  <a:cubicBezTo>
                    <a:pt x="20" y="104"/>
                    <a:pt x="37" y="113"/>
                    <a:pt x="42" y="133"/>
                  </a:cubicBezTo>
                  <a:cubicBezTo>
                    <a:pt x="43" y="136"/>
                    <a:pt x="41" y="154"/>
                    <a:pt x="45" y="155"/>
                  </a:cubicBezTo>
                  <a:cubicBezTo>
                    <a:pt x="49" y="156"/>
                    <a:pt x="53" y="141"/>
                    <a:pt x="53" y="138"/>
                  </a:cubicBezTo>
                  <a:cubicBezTo>
                    <a:pt x="61" y="105"/>
                    <a:pt x="64" y="75"/>
                    <a:pt x="38" y="50"/>
                  </a:cubicBezTo>
                  <a:cubicBezTo>
                    <a:pt x="36" y="63"/>
                    <a:pt x="34" y="76"/>
                    <a:pt x="32" y="89"/>
                  </a:cubicBezTo>
                  <a:cubicBezTo>
                    <a:pt x="44" y="89"/>
                    <a:pt x="54" y="100"/>
                    <a:pt x="58" y="110"/>
                  </a:cubicBezTo>
                  <a:cubicBezTo>
                    <a:pt x="59" y="111"/>
                    <a:pt x="62" y="123"/>
                    <a:pt x="63" y="124"/>
                  </a:cubicBezTo>
                  <a:cubicBezTo>
                    <a:pt x="66" y="126"/>
                    <a:pt x="80" y="119"/>
                    <a:pt x="83" y="118"/>
                  </a:cubicBezTo>
                  <a:cubicBezTo>
                    <a:pt x="86" y="116"/>
                    <a:pt x="90" y="82"/>
                    <a:pt x="89" y="78"/>
                  </a:cubicBezTo>
                  <a:cubicBezTo>
                    <a:pt x="81" y="60"/>
                    <a:pt x="71" y="43"/>
                    <a:pt x="60" y="27"/>
                  </a:cubicBezTo>
                  <a:cubicBezTo>
                    <a:pt x="48" y="10"/>
                    <a:pt x="42" y="0"/>
                    <a:pt x="20" y="4"/>
                  </a:cubicBezTo>
                  <a:cubicBezTo>
                    <a:pt x="18" y="5"/>
                    <a:pt x="15" y="39"/>
                    <a:pt x="14" y="43"/>
                  </a:cubicBezTo>
                  <a:cubicBezTo>
                    <a:pt x="14" y="53"/>
                    <a:pt x="13" y="62"/>
                    <a:pt x="12" y="71"/>
                  </a:cubicBezTo>
                  <a:cubicBezTo>
                    <a:pt x="14" y="58"/>
                    <a:pt x="16" y="45"/>
                    <a:pt x="18" y="32"/>
                  </a:cubicBezTo>
                  <a:cubicBezTo>
                    <a:pt x="16" y="41"/>
                    <a:pt x="12" y="50"/>
                    <a:pt x="8" y="58"/>
                  </a:cubicBezTo>
                  <a:cubicBezTo>
                    <a:pt x="3" y="70"/>
                    <a:pt x="7" y="86"/>
                    <a:pt x="2" y="98"/>
                  </a:cubicBezTo>
                  <a:cubicBezTo>
                    <a:pt x="15" y="68"/>
                    <a:pt x="18" y="37"/>
                    <a:pt x="20" y="5"/>
                  </a:cubicBezTo>
                  <a:cubicBezTo>
                    <a:pt x="18" y="18"/>
                    <a:pt x="16" y="31"/>
                    <a:pt x="14" y="44"/>
                  </a:cubicBezTo>
                  <a:cubicBezTo>
                    <a:pt x="36" y="40"/>
                    <a:pt x="42" y="50"/>
                    <a:pt x="54" y="67"/>
                  </a:cubicBezTo>
                  <a:cubicBezTo>
                    <a:pt x="65" y="83"/>
                    <a:pt x="76" y="100"/>
                    <a:pt x="83" y="118"/>
                  </a:cubicBezTo>
                  <a:cubicBezTo>
                    <a:pt x="85" y="105"/>
                    <a:pt x="87" y="91"/>
                    <a:pt x="89" y="78"/>
                  </a:cubicBezTo>
                  <a:cubicBezTo>
                    <a:pt x="86" y="80"/>
                    <a:pt x="72" y="87"/>
                    <a:pt x="68" y="84"/>
                  </a:cubicBezTo>
                  <a:cubicBezTo>
                    <a:pt x="67" y="83"/>
                    <a:pt x="65" y="73"/>
                    <a:pt x="64" y="71"/>
                  </a:cubicBezTo>
                  <a:cubicBezTo>
                    <a:pt x="59" y="60"/>
                    <a:pt x="50" y="49"/>
                    <a:pt x="38" y="50"/>
                  </a:cubicBezTo>
                  <a:cubicBezTo>
                    <a:pt x="38" y="50"/>
                    <a:pt x="30" y="88"/>
                    <a:pt x="32" y="89"/>
                  </a:cubicBezTo>
                  <a:cubicBezTo>
                    <a:pt x="45" y="102"/>
                    <a:pt x="53" y="116"/>
                    <a:pt x="54" y="135"/>
                  </a:cubicBezTo>
                  <a:cubicBezTo>
                    <a:pt x="54" y="133"/>
                    <a:pt x="54" y="131"/>
                    <a:pt x="54" y="129"/>
                  </a:cubicBezTo>
                  <a:cubicBezTo>
                    <a:pt x="54" y="131"/>
                    <a:pt x="54" y="133"/>
                    <a:pt x="54" y="135"/>
                  </a:cubicBezTo>
                  <a:cubicBezTo>
                    <a:pt x="55" y="123"/>
                    <a:pt x="57" y="112"/>
                    <a:pt x="59" y="101"/>
                  </a:cubicBezTo>
                  <a:cubicBezTo>
                    <a:pt x="57" y="106"/>
                    <a:pt x="54" y="118"/>
                    <a:pt x="49" y="113"/>
                  </a:cubicBezTo>
                  <a:cubicBezTo>
                    <a:pt x="47" y="111"/>
                    <a:pt x="47" y="91"/>
                    <a:pt x="46" y="87"/>
                  </a:cubicBezTo>
                  <a:cubicBezTo>
                    <a:pt x="39" y="71"/>
                    <a:pt x="23" y="63"/>
                    <a:pt x="8" y="58"/>
                  </a:cubicBezTo>
                  <a:cubicBezTo>
                    <a:pt x="10" y="59"/>
                    <a:pt x="0" y="97"/>
                    <a:pt x="2" y="9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5" name="Freeform 29"/>
            <p:cNvSpPr>
              <a:spLocks/>
            </p:cNvSpPr>
            <p:nvPr/>
          </p:nvSpPr>
          <p:spPr bwMode="auto">
            <a:xfrm>
              <a:off x="1624" y="1687"/>
              <a:ext cx="107" cy="178"/>
            </a:xfrm>
            <a:custGeom>
              <a:avLst/>
              <a:gdLst>
                <a:gd name="T0" fmla="*/ 79 w 82"/>
                <a:gd name="T1" fmla="*/ 42 h 136"/>
                <a:gd name="T2" fmla="*/ 75 w 82"/>
                <a:gd name="T3" fmla="*/ 2 h 136"/>
                <a:gd name="T4" fmla="*/ 57 w 82"/>
                <a:gd name="T5" fmla="*/ 13 h 136"/>
                <a:gd name="T6" fmla="*/ 4 w 82"/>
                <a:gd name="T7" fmla="*/ 69 h 136"/>
                <a:gd name="T8" fmla="*/ 0 w 82"/>
                <a:gd name="T9" fmla="*/ 98 h 136"/>
                <a:gd name="T10" fmla="*/ 5 w 82"/>
                <a:gd name="T11" fmla="*/ 118 h 136"/>
                <a:gd name="T12" fmla="*/ 15 w 82"/>
                <a:gd name="T13" fmla="*/ 131 h 136"/>
                <a:gd name="T14" fmla="*/ 24 w 82"/>
                <a:gd name="T15" fmla="*/ 118 h 136"/>
                <a:gd name="T16" fmla="*/ 38 w 82"/>
                <a:gd name="T17" fmla="*/ 103 h 136"/>
                <a:gd name="T18" fmla="*/ 74 w 82"/>
                <a:gd name="T19" fmla="*/ 81 h 136"/>
                <a:gd name="T20" fmla="*/ 77 w 82"/>
                <a:gd name="T21" fmla="*/ 61 h 136"/>
                <a:gd name="T22" fmla="*/ 79 w 82"/>
                <a:gd name="T23" fmla="*/ 42 h 136"/>
                <a:gd name="T24" fmla="*/ 33 w 82"/>
                <a:gd name="T25" fmla="*/ 74 h 136"/>
                <a:gd name="T26" fmla="*/ 17 w 82"/>
                <a:gd name="T27" fmla="*/ 91 h 136"/>
                <a:gd name="T28" fmla="*/ 10 w 82"/>
                <a:gd name="T29" fmla="*/ 79 h 136"/>
                <a:gd name="T30" fmla="*/ 6 w 82"/>
                <a:gd name="T31" fmla="*/ 59 h 136"/>
                <a:gd name="T32" fmla="*/ 0 w 82"/>
                <a:gd name="T33" fmla="*/ 99 h 136"/>
                <a:gd name="T34" fmla="*/ 58 w 82"/>
                <a:gd name="T35" fmla="*/ 47 h 136"/>
                <a:gd name="T36" fmla="*/ 66 w 82"/>
                <a:gd name="T37" fmla="*/ 43 h 136"/>
                <a:gd name="T38" fmla="*/ 70 w 82"/>
                <a:gd name="T39" fmla="*/ 46 h 136"/>
                <a:gd name="T40" fmla="*/ 74 w 82"/>
                <a:gd name="T41" fmla="*/ 81 h 136"/>
                <a:gd name="T42" fmla="*/ 79 w 82"/>
                <a:gd name="T43" fmla="*/ 4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136">
                  <a:moveTo>
                    <a:pt x="79" y="42"/>
                  </a:moveTo>
                  <a:cubicBezTo>
                    <a:pt x="78" y="37"/>
                    <a:pt x="77" y="2"/>
                    <a:pt x="75" y="2"/>
                  </a:cubicBezTo>
                  <a:cubicBezTo>
                    <a:pt x="72" y="0"/>
                    <a:pt x="58" y="12"/>
                    <a:pt x="57" y="13"/>
                  </a:cubicBezTo>
                  <a:cubicBezTo>
                    <a:pt x="39" y="26"/>
                    <a:pt x="8" y="45"/>
                    <a:pt x="4" y="69"/>
                  </a:cubicBezTo>
                  <a:cubicBezTo>
                    <a:pt x="3" y="78"/>
                    <a:pt x="0" y="89"/>
                    <a:pt x="0" y="98"/>
                  </a:cubicBezTo>
                  <a:cubicBezTo>
                    <a:pt x="1" y="105"/>
                    <a:pt x="3" y="112"/>
                    <a:pt x="5" y="118"/>
                  </a:cubicBezTo>
                  <a:cubicBezTo>
                    <a:pt x="6" y="124"/>
                    <a:pt x="6" y="136"/>
                    <a:pt x="15" y="131"/>
                  </a:cubicBezTo>
                  <a:cubicBezTo>
                    <a:pt x="18" y="130"/>
                    <a:pt x="21" y="121"/>
                    <a:pt x="24" y="118"/>
                  </a:cubicBezTo>
                  <a:cubicBezTo>
                    <a:pt x="28" y="112"/>
                    <a:pt x="33" y="107"/>
                    <a:pt x="38" y="103"/>
                  </a:cubicBezTo>
                  <a:cubicBezTo>
                    <a:pt x="49" y="94"/>
                    <a:pt x="61" y="87"/>
                    <a:pt x="74" y="81"/>
                  </a:cubicBezTo>
                  <a:cubicBezTo>
                    <a:pt x="76" y="80"/>
                    <a:pt x="76" y="64"/>
                    <a:pt x="77" y="61"/>
                  </a:cubicBezTo>
                  <a:cubicBezTo>
                    <a:pt x="77" y="59"/>
                    <a:pt x="77" y="42"/>
                    <a:pt x="79" y="42"/>
                  </a:cubicBezTo>
                  <a:cubicBezTo>
                    <a:pt x="62" y="50"/>
                    <a:pt x="45" y="60"/>
                    <a:pt x="33" y="74"/>
                  </a:cubicBezTo>
                  <a:cubicBezTo>
                    <a:pt x="28" y="79"/>
                    <a:pt x="23" y="92"/>
                    <a:pt x="17" y="91"/>
                  </a:cubicBezTo>
                  <a:cubicBezTo>
                    <a:pt x="11" y="91"/>
                    <a:pt x="11" y="84"/>
                    <a:pt x="10" y="79"/>
                  </a:cubicBezTo>
                  <a:cubicBezTo>
                    <a:pt x="9" y="72"/>
                    <a:pt x="7" y="66"/>
                    <a:pt x="6" y="59"/>
                  </a:cubicBezTo>
                  <a:cubicBezTo>
                    <a:pt x="4" y="73"/>
                    <a:pt x="2" y="86"/>
                    <a:pt x="0" y="99"/>
                  </a:cubicBezTo>
                  <a:cubicBezTo>
                    <a:pt x="17" y="79"/>
                    <a:pt x="37" y="62"/>
                    <a:pt x="58" y="47"/>
                  </a:cubicBezTo>
                  <a:cubicBezTo>
                    <a:pt x="60" y="46"/>
                    <a:pt x="64" y="43"/>
                    <a:pt x="66" y="43"/>
                  </a:cubicBezTo>
                  <a:cubicBezTo>
                    <a:pt x="71" y="42"/>
                    <a:pt x="69" y="40"/>
                    <a:pt x="70" y="46"/>
                  </a:cubicBezTo>
                  <a:cubicBezTo>
                    <a:pt x="73" y="57"/>
                    <a:pt x="71" y="70"/>
                    <a:pt x="74" y="81"/>
                  </a:cubicBezTo>
                  <a:cubicBezTo>
                    <a:pt x="71" y="69"/>
                    <a:pt x="82" y="54"/>
                    <a:pt x="79"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6" name="Freeform 30"/>
            <p:cNvSpPr>
              <a:spLocks/>
            </p:cNvSpPr>
            <p:nvPr/>
          </p:nvSpPr>
          <p:spPr bwMode="auto">
            <a:xfrm>
              <a:off x="2281" y="2246"/>
              <a:ext cx="48" cy="234"/>
            </a:xfrm>
            <a:custGeom>
              <a:avLst/>
              <a:gdLst>
                <a:gd name="T0" fmla="*/ 27 w 37"/>
                <a:gd name="T1" fmla="*/ 129 h 179"/>
                <a:gd name="T2" fmla="*/ 33 w 37"/>
                <a:gd name="T3" fmla="*/ 32 h 179"/>
                <a:gd name="T4" fmla="*/ 35 w 37"/>
                <a:gd name="T5" fmla="*/ 7 h 179"/>
                <a:gd name="T6" fmla="*/ 31 w 37"/>
                <a:gd name="T7" fmla="*/ 1 h 179"/>
                <a:gd name="T8" fmla="*/ 9 w 37"/>
                <a:gd name="T9" fmla="*/ 27 h 179"/>
                <a:gd name="T10" fmla="*/ 2 w 37"/>
                <a:gd name="T11" fmla="*/ 91 h 179"/>
                <a:gd name="T12" fmla="*/ 2 w 37"/>
                <a:gd name="T13" fmla="*/ 150 h 179"/>
                <a:gd name="T14" fmla="*/ 2 w 37"/>
                <a:gd name="T15" fmla="*/ 175 h 179"/>
                <a:gd name="T16" fmla="*/ 21 w 37"/>
                <a:gd name="T17" fmla="*/ 168 h 179"/>
                <a:gd name="T18" fmla="*/ 27 w 37"/>
                <a:gd name="T19" fmla="*/ 128 h 179"/>
                <a:gd name="T20" fmla="*/ 8 w 37"/>
                <a:gd name="T21" fmla="*/ 134 h 179"/>
                <a:gd name="T22" fmla="*/ 8 w 37"/>
                <a:gd name="T23" fmla="*/ 100 h 179"/>
                <a:gd name="T24" fmla="*/ 9 w 37"/>
                <a:gd name="T25" fmla="*/ 31 h 179"/>
                <a:gd name="T26" fmla="*/ 3 w 37"/>
                <a:gd name="T27" fmla="*/ 70 h 179"/>
                <a:gd name="T28" fmla="*/ 26 w 37"/>
                <a:gd name="T29" fmla="*/ 41 h 179"/>
                <a:gd name="T30" fmla="*/ 29 w 37"/>
                <a:gd name="T31" fmla="*/ 53 h 179"/>
                <a:gd name="T32" fmla="*/ 28 w 37"/>
                <a:gd name="T33" fmla="*/ 72 h 179"/>
                <a:gd name="T34" fmla="*/ 21 w 37"/>
                <a:gd name="T35" fmla="*/ 167 h 179"/>
                <a:gd name="T36" fmla="*/ 27 w 37"/>
                <a:gd name="T37" fmla="*/ 1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79">
                  <a:moveTo>
                    <a:pt x="27" y="129"/>
                  </a:moveTo>
                  <a:cubicBezTo>
                    <a:pt x="29" y="97"/>
                    <a:pt x="31" y="64"/>
                    <a:pt x="33" y="32"/>
                  </a:cubicBezTo>
                  <a:cubicBezTo>
                    <a:pt x="34" y="25"/>
                    <a:pt x="37" y="14"/>
                    <a:pt x="35" y="7"/>
                  </a:cubicBezTo>
                  <a:cubicBezTo>
                    <a:pt x="33" y="2"/>
                    <a:pt x="37" y="2"/>
                    <a:pt x="31" y="1"/>
                  </a:cubicBezTo>
                  <a:cubicBezTo>
                    <a:pt x="21" y="0"/>
                    <a:pt x="11" y="20"/>
                    <a:pt x="9" y="27"/>
                  </a:cubicBezTo>
                  <a:cubicBezTo>
                    <a:pt x="4" y="47"/>
                    <a:pt x="2" y="70"/>
                    <a:pt x="2" y="91"/>
                  </a:cubicBezTo>
                  <a:cubicBezTo>
                    <a:pt x="2" y="111"/>
                    <a:pt x="2" y="131"/>
                    <a:pt x="2" y="150"/>
                  </a:cubicBezTo>
                  <a:cubicBezTo>
                    <a:pt x="2" y="154"/>
                    <a:pt x="0" y="172"/>
                    <a:pt x="2" y="175"/>
                  </a:cubicBezTo>
                  <a:cubicBezTo>
                    <a:pt x="6" y="179"/>
                    <a:pt x="16" y="171"/>
                    <a:pt x="21" y="168"/>
                  </a:cubicBezTo>
                  <a:cubicBezTo>
                    <a:pt x="28" y="164"/>
                    <a:pt x="20" y="132"/>
                    <a:pt x="27" y="128"/>
                  </a:cubicBezTo>
                  <a:cubicBezTo>
                    <a:pt x="21" y="132"/>
                    <a:pt x="12" y="140"/>
                    <a:pt x="8" y="134"/>
                  </a:cubicBezTo>
                  <a:cubicBezTo>
                    <a:pt x="5" y="128"/>
                    <a:pt x="8" y="107"/>
                    <a:pt x="8" y="100"/>
                  </a:cubicBezTo>
                  <a:cubicBezTo>
                    <a:pt x="8" y="77"/>
                    <a:pt x="7" y="54"/>
                    <a:pt x="9" y="31"/>
                  </a:cubicBezTo>
                  <a:cubicBezTo>
                    <a:pt x="7" y="44"/>
                    <a:pt x="5" y="57"/>
                    <a:pt x="3" y="70"/>
                  </a:cubicBezTo>
                  <a:cubicBezTo>
                    <a:pt x="4" y="63"/>
                    <a:pt x="14" y="39"/>
                    <a:pt x="26" y="41"/>
                  </a:cubicBezTo>
                  <a:cubicBezTo>
                    <a:pt x="32" y="41"/>
                    <a:pt x="29" y="46"/>
                    <a:pt x="29" y="53"/>
                  </a:cubicBezTo>
                  <a:cubicBezTo>
                    <a:pt x="28" y="59"/>
                    <a:pt x="28" y="65"/>
                    <a:pt x="28" y="72"/>
                  </a:cubicBezTo>
                  <a:cubicBezTo>
                    <a:pt x="26" y="104"/>
                    <a:pt x="24" y="135"/>
                    <a:pt x="21" y="167"/>
                  </a:cubicBezTo>
                  <a:cubicBezTo>
                    <a:pt x="22" y="158"/>
                    <a:pt x="26" y="141"/>
                    <a:pt x="27"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7" name="Freeform 31"/>
            <p:cNvSpPr>
              <a:spLocks/>
            </p:cNvSpPr>
            <p:nvPr/>
          </p:nvSpPr>
          <p:spPr bwMode="auto">
            <a:xfrm>
              <a:off x="1014" y="1702"/>
              <a:ext cx="108" cy="94"/>
            </a:xfrm>
            <a:custGeom>
              <a:avLst/>
              <a:gdLst>
                <a:gd name="T0" fmla="*/ 82 w 83"/>
                <a:gd name="T1" fmla="*/ 3 h 72"/>
                <a:gd name="T2" fmla="*/ 6 w 83"/>
                <a:gd name="T3" fmla="*/ 14 h 72"/>
                <a:gd name="T4" fmla="*/ 0 w 83"/>
                <a:gd name="T5" fmla="*/ 53 h 72"/>
                <a:gd name="T6" fmla="*/ 48 w 83"/>
                <a:gd name="T7" fmla="*/ 67 h 72"/>
                <a:gd name="T8" fmla="*/ 69 w 83"/>
                <a:gd name="T9" fmla="*/ 70 h 72"/>
                <a:gd name="T10" fmla="*/ 76 w 83"/>
                <a:gd name="T11" fmla="*/ 43 h 72"/>
                <a:gd name="T12" fmla="*/ 82 w 83"/>
                <a:gd name="T13" fmla="*/ 3 h 72"/>
                <a:gd name="T14" fmla="*/ 75 w 83"/>
                <a:gd name="T15" fmla="*/ 27 h 72"/>
                <a:gd name="T16" fmla="*/ 66 w 83"/>
                <a:gd name="T17" fmla="*/ 30 h 72"/>
                <a:gd name="T18" fmla="*/ 53 w 83"/>
                <a:gd name="T19" fmla="*/ 27 h 72"/>
                <a:gd name="T20" fmla="*/ 6 w 83"/>
                <a:gd name="T21" fmla="*/ 14 h 72"/>
                <a:gd name="T22" fmla="*/ 0 w 83"/>
                <a:gd name="T23" fmla="*/ 53 h 72"/>
                <a:gd name="T24" fmla="*/ 76 w 83"/>
                <a:gd name="T25" fmla="*/ 43 h 72"/>
                <a:gd name="T26" fmla="*/ 82 w 83"/>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72">
                  <a:moveTo>
                    <a:pt x="82" y="3"/>
                  </a:moveTo>
                  <a:cubicBezTo>
                    <a:pt x="59" y="0"/>
                    <a:pt x="27" y="4"/>
                    <a:pt x="6" y="14"/>
                  </a:cubicBezTo>
                  <a:cubicBezTo>
                    <a:pt x="3" y="14"/>
                    <a:pt x="0" y="53"/>
                    <a:pt x="0" y="53"/>
                  </a:cubicBezTo>
                  <a:cubicBezTo>
                    <a:pt x="15" y="59"/>
                    <a:pt x="31" y="63"/>
                    <a:pt x="48" y="67"/>
                  </a:cubicBezTo>
                  <a:cubicBezTo>
                    <a:pt x="52" y="68"/>
                    <a:pt x="65" y="72"/>
                    <a:pt x="69" y="70"/>
                  </a:cubicBezTo>
                  <a:cubicBezTo>
                    <a:pt x="72" y="67"/>
                    <a:pt x="75" y="48"/>
                    <a:pt x="76" y="43"/>
                  </a:cubicBezTo>
                  <a:cubicBezTo>
                    <a:pt x="80" y="30"/>
                    <a:pt x="79" y="16"/>
                    <a:pt x="82" y="3"/>
                  </a:cubicBezTo>
                  <a:cubicBezTo>
                    <a:pt x="80" y="10"/>
                    <a:pt x="80" y="22"/>
                    <a:pt x="75" y="27"/>
                  </a:cubicBezTo>
                  <a:cubicBezTo>
                    <a:pt x="73" y="31"/>
                    <a:pt x="72" y="30"/>
                    <a:pt x="66" y="30"/>
                  </a:cubicBezTo>
                  <a:cubicBezTo>
                    <a:pt x="62" y="29"/>
                    <a:pt x="58" y="28"/>
                    <a:pt x="53" y="27"/>
                  </a:cubicBezTo>
                  <a:cubicBezTo>
                    <a:pt x="37" y="24"/>
                    <a:pt x="21" y="20"/>
                    <a:pt x="6" y="14"/>
                  </a:cubicBezTo>
                  <a:cubicBezTo>
                    <a:pt x="4" y="27"/>
                    <a:pt x="2" y="40"/>
                    <a:pt x="0" y="53"/>
                  </a:cubicBezTo>
                  <a:cubicBezTo>
                    <a:pt x="22" y="44"/>
                    <a:pt x="53" y="39"/>
                    <a:pt x="76" y="43"/>
                  </a:cubicBezTo>
                  <a:cubicBezTo>
                    <a:pt x="77" y="43"/>
                    <a:pt x="83" y="4"/>
                    <a:pt x="8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8" name="Freeform 32"/>
            <p:cNvSpPr>
              <a:spLocks/>
            </p:cNvSpPr>
            <p:nvPr/>
          </p:nvSpPr>
          <p:spPr bwMode="auto">
            <a:xfrm>
              <a:off x="2111" y="1438"/>
              <a:ext cx="74" cy="108"/>
            </a:xfrm>
            <a:custGeom>
              <a:avLst/>
              <a:gdLst>
                <a:gd name="T0" fmla="*/ 57 w 57"/>
                <a:gd name="T1" fmla="*/ 27 h 83"/>
                <a:gd name="T2" fmla="*/ 29 w 57"/>
                <a:gd name="T3" fmla="*/ 7 h 83"/>
                <a:gd name="T4" fmla="*/ 17 w 57"/>
                <a:gd name="T5" fmla="*/ 2 h 83"/>
                <a:gd name="T6" fmla="*/ 7 w 57"/>
                <a:gd name="T7" fmla="*/ 17 h 83"/>
                <a:gd name="T8" fmla="*/ 4 w 57"/>
                <a:gd name="T9" fmla="*/ 37 h 83"/>
                <a:gd name="T10" fmla="*/ 1 w 57"/>
                <a:gd name="T11" fmla="*/ 57 h 83"/>
                <a:gd name="T12" fmla="*/ 30 w 57"/>
                <a:gd name="T13" fmla="*/ 77 h 83"/>
                <a:gd name="T14" fmla="*/ 36 w 57"/>
                <a:gd name="T15" fmla="*/ 81 h 83"/>
                <a:gd name="T16" fmla="*/ 42 w 57"/>
                <a:gd name="T17" fmla="*/ 80 h 83"/>
                <a:gd name="T18" fmla="*/ 51 w 57"/>
                <a:gd name="T19" fmla="*/ 67 h 83"/>
                <a:gd name="T20" fmla="*/ 54 w 57"/>
                <a:gd name="T21" fmla="*/ 47 h 83"/>
                <a:gd name="T22" fmla="*/ 57 w 57"/>
                <a:gd name="T23" fmla="*/ 27 h 83"/>
                <a:gd name="T24" fmla="*/ 49 w 57"/>
                <a:gd name="T25" fmla="*/ 39 h 83"/>
                <a:gd name="T26" fmla="*/ 43 w 57"/>
                <a:gd name="T27" fmla="*/ 43 h 83"/>
                <a:gd name="T28" fmla="*/ 36 w 57"/>
                <a:gd name="T29" fmla="*/ 37 h 83"/>
                <a:gd name="T30" fmla="*/ 7 w 57"/>
                <a:gd name="T31" fmla="*/ 17 h 83"/>
                <a:gd name="T32" fmla="*/ 1 w 57"/>
                <a:gd name="T33" fmla="*/ 57 h 83"/>
                <a:gd name="T34" fmla="*/ 11 w 57"/>
                <a:gd name="T35" fmla="*/ 43 h 83"/>
                <a:gd name="T36" fmla="*/ 17 w 57"/>
                <a:gd name="T37" fmla="*/ 42 h 83"/>
                <a:gd name="T38" fmla="*/ 24 w 57"/>
                <a:gd name="T39" fmla="*/ 47 h 83"/>
                <a:gd name="T40" fmla="*/ 51 w 57"/>
                <a:gd name="T41" fmla="*/ 67 h 83"/>
                <a:gd name="T42" fmla="*/ 54 w 57"/>
                <a:gd name="T43" fmla="*/ 47 h 83"/>
                <a:gd name="T44" fmla="*/ 56 w 57"/>
                <a:gd name="T45" fmla="*/ 33 h 83"/>
                <a:gd name="T46" fmla="*/ 57 w 57"/>
                <a:gd name="T4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83">
                  <a:moveTo>
                    <a:pt x="57" y="27"/>
                  </a:moveTo>
                  <a:cubicBezTo>
                    <a:pt x="49" y="19"/>
                    <a:pt x="38" y="13"/>
                    <a:pt x="29" y="7"/>
                  </a:cubicBezTo>
                  <a:cubicBezTo>
                    <a:pt x="26" y="4"/>
                    <a:pt x="21" y="0"/>
                    <a:pt x="17" y="2"/>
                  </a:cubicBezTo>
                  <a:cubicBezTo>
                    <a:pt x="13" y="4"/>
                    <a:pt x="9" y="13"/>
                    <a:pt x="7" y="17"/>
                  </a:cubicBezTo>
                  <a:cubicBezTo>
                    <a:pt x="5" y="22"/>
                    <a:pt x="5" y="31"/>
                    <a:pt x="4" y="37"/>
                  </a:cubicBezTo>
                  <a:cubicBezTo>
                    <a:pt x="4" y="39"/>
                    <a:pt x="0" y="56"/>
                    <a:pt x="1" y="57"/>
                  </a:cubicBezTo>
                  <a:cubicBezTo>
                    <a:pt x="11" y="63"/>
                    <a:pt x="20" y="70"/>
                    <a:pt x="30" y="77"/>
                  </a:cubicBezTo>
                  <a:cubicBezTo>
                    <a:pt x="32" y="78"/>
                    <a:pt x="34" y="80"/>
                    <a:pt x="36" y="81"/>
                  </a:cubicBezTo>
                  <a:cubicBezTo>
                    <a:pt x="40" y="83"/>
                    <a:pt x="39" y="83"/>
                    <a:pt x="42" y="80"/>
                  </a:cubicBezTo>
                  <a:cubicBezTo>
                    <a:pt x="46" y="77"/>
                    <a:pt x="49" y="71"/>
                    <a:pt x="51" y="67"/>
                  </a:cubicBezTo>
                  <a:cubicBezTo>
                    <a:pt x="54" y="61"/>
                    <a:pt x="53" y="52"/>
                    <a:pt x="54" y="47"/>
                  </a:cubicBezTo>
                  <a:cubicBezTo>
                    <a:pt x="55" y="41"/>
                    <a:pt x="54" y="32"/>
                    <a:pt x="57" y="27"/>
                  </a:cubicBezTo>
                  <a:cubicBezTo>
                    <a:pt x="55" y="31"/>
                    <a:pt x="52" y="35"/>
                    <a:pt x="49" y="39"/>
                  </a:cubicBezTo>
                  <a:cubicBezTo>
                    <a:pt x="47" y="42"/>
                    <a:pt x="47" y="43"/>
                    <a:pt x="43" y="43"/>
                  </a:cubicBezTo>
                  <a:cubicBezTo>
                    <a:pt x="41" y="43"/>
                    <a:pt x="37" y="39"/>
                    <a:pt x="36" y="37"/>
                  </a:cubicBezTo>
                  <a:cubicBezTo>
                    <a:pt x="26" y="31"/>
                    <a:pt x="17" y="24"/>
                    <a:pt x="7" y="17"/>
                  </a:cubicBezTo>
                  <a:cubicBezTo>
                    <a:pt x="5" y="30"/>
                    <a:pt x="3" y="44"/>
                    <a:pt x="1" y="57"/>
                  </a:cubicBezTo>
                  <a:cubicBezTo>
                    <a:pt x="4" y="53"/>
                    <a:pt x="7" y="46"/>
                    <a:pt x="11" y="43"/>
                  </a:cubicBezTo>
                  <a:cubicBezTo>
                    <a:pt x="14" y="40"/>
                    <a:pt x="13" y="40"/>
                    <a:pt x="17" y="42"/>
                  </a:cubicBezTo>
                  <a:cubicBezTo>
                    <a:pt x="20" y="43"/>
                    <a:pt x="22" y="45"/>
                    <a:pt x="24" y="47"/>
                  </a:cubicBezTo>
                  <a:cubicBezTo>
                    <a:pt x="33" y="53"/>
                    <a:pt x="44" y="58"/>
                    <a:pt x="51" y="67"/>
                  </a:cubicBezTo>
                  <a:cubicBezTo>
                    <a:pt x="50" y="65"/>
                    <a:pt x="54" y="49"/>
                    <a:pt x="54" y="47"/>
                  </a:cubicBezTo>
                  <a:cubicBezTo>
                    <a:pt x="55" y="42"/>
                    <a:pt x="55" y="37"/>
                    <a:pt x="56" y="33"/>
                  </a:cubicBezTo>
                  <a:cubicBezTo>
                    <a:pt x="56" y="32"/>
                    <a:pt x="57" y="28"/>
                    <a:pt x="57"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9" name="Freeform 33"/>
            <p:cNvSpPr>
              <a:spLocks/>
            </p:cNvSpPr>
            <p:nvPr/>
          </p:nvSpPr>
          <p:spPr bwMode="auto">
            <a:xfrm>
              <a:off x="1273" y="1596"/>
              <a:ext cx="91" cy="85"/>
            </a:xfrm>
            <a:custGeom>
              <a:avLst/>
              <a:gdLst>
                <a:gd name="T0" fmla="*/ 1 w 69"/>
                <a:gd name="T1" fmla="*/ 54 h 65"/>
                <a:gd name="T2" fmla="*/ 16 w 69"/>
                <a:gd name="T3" fmla="*/ 63 h 65"/>
                <a:gd name="T4" fmla="*/ 30 w 69"/>
                <a:gd name="T5" fmla="*/ 63 h 65"/>
                <a:gd name="T6" fmla="*/ 63 w 69"/>
                <a:gd name="T7" fmla="*/ 65 h 65"/>
                <a:gd name="T8" fmla="*/ 68 w 69"/>
                <a:gd name="T9" fmla="*/ 25 h 65"/>
                <a:gd name="T10" fmla="*/ 7 w 69"/>
                <a:gd name="T11" fmla="*/ 15 h 65"/>
                <a:gd name="T12" fmla="*/ 4 w 69"/>
                <a:gd name="T13" fmla="*/ 35 h 65"/>
                <a:gd name="T14" fmla="*/ 1 w 69"/>
                <a:gd name="T15" fmla="*/ 54 h 65"/>
                <a:gd name="T16" fmla="*/ 63 w 69"/>
                <a:gd name="T17" fmla="*/ 65 h 65"/>
                <a:gd name="T18" fmla="*/ 68 w 69"/>
                <a:gd name="T19" fmla="*/ 25 h 65"/>
                <a:gd name="T20" fmla="*/ 36 w 69"/>
                <a:gd name="T21" fmla="*/ 24 h 65"/>
                <a:gd name="T22" fmla="*/ 21 w 69"/>
                <a:gd name="T23" fmla="*/ 23 h 65"/>
                <a:gd name="T24" fmla="*/ 7 w 69"/>
                <a:gd name="T25" fmla="*/ 15 h 65"/>
                <a:gd name="T26" fmla="*/ 4 w 69"/>
                <a:gd name="T27" fmla="*/ 35 h 65"/>
                <a:gd name="T28" fmla="*/ 1 w 69"/>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 y="54"/>
                  </a:moveTo>
                  <a:cubicBezTo>
                    <a:pt x="6" y="57"/>
                    <a:pt x="11" y="61"/>
                    <a:pt x="16" y="63"/>
                  </a:cubicBezTo>
                  <a:cubicBezTo>
                    <a:pt x="20" y="64"/>
                    <a:pt x="25" y="64"/>
                    <a:pt x="30" y="63"/>
                  </a:cubicBezTo>
                  <a:cubicBezTo>
                    <a:pt x="41" y="63"/>
                    <a:pt x="52" y="65"/>
                    <a:pt x="63" y="65"/>
                  </a:cubicBezTo>
                  <a:cubicBezTo>
                    <a:pt x="63" y="65"/>
                    <a:pt x="69" y="28"/>
                    <a:pt x="68" y="25"/>
                  </a:cubicBezTo>
                  <a:cubicBezTo>
                    <a:pt x="61" y="0"/>
                    <a:pt x="24" y="1"/>
                    <a:pt x="7" y="15"/>
                  </a:cubicBezTo>
                  <a:cubicBezTo>
                    <a:pt x="4" y="17"/>
                    <a:pt x="4" y="31"/>
                    <a:pt x="4" y="35"/>
                  </a:cubicBezTo>
                  <a:cubicBezTo>
                    <a:pt x="3" y="38"/>
                    <a:pt x="4" y="52"/>
                    <a:pt x="1" y="54"/>
                  </a:cubicBezTo>
                  <a:cubicBezTo>
                    <a:pt x="19" y="41"/>
                    <a:pt x="55" y="39"/>
                    <a:pt x="63" y="65"/>
                  </a:cubicBezTo>
                  <a:cubicBezTo>
                    <a:pt x="65" y="52"/>
                    <a:pt x="67" y="38"/>
                    <a:pt x="68" y="25"/>
                  </a:cubicBezTo>
                  <a:cubicBezTo>
                    <a:pt x="58" y="26"/>
                    <a:pt x="47" y="24"/>
                    <a:pt x="36" y="24"/>
                  </a:cubicBezTo>
                  <a:cubicBezTo>
                    <a:pt x="31" y="24"/>
                    <a:pt x="26" y="25"/>
                    <a:pt x="21" y="23"/>
                  </a:cubicBezTo>
                  <a:cubicBezTo>
                    <a:pt x="17" y="21"/>
                    <a:pt x="12" y="17"/>
                    <a:pt x="7" y="15"/>
                  </a:cubicBezTo>
                  <a:cubicBezTo>
                    <a:pt x="8" y="15"/>
                    <a:pt x="4" y="33"/>
                    <a:pt x="4" y="35"/>
                  </a:cubicBezTo>
                  <a:cubicBezTo>
                    <a:pt x="4" y="36"/>
                    <a:pt x="0" y="54"/>
                    <a:pt x="1"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0" name="Freeform 34"/>
            <p:cNvSpPr>
              <a:spLocks/>
            </p:cNvSpPr>
            <p:nvPr/>
          </p:nvSpPr>
          <p:spPr bwMode="auto">
            <a:xfrm>
              <a:off x="2086" y="1751"/>
              <a:ext cx="67" cy="90"/>
            </a:xfrm>
            <a:custGeom>
              <a:avLst/>
              <a:gdLst>
                <a:gd name="T0" fmla="*/ 0 w 51"/>
                <a:gd name="T1" fmla="*/ 69 h 69"/>
                <a:gd name="T2" fmla="*/ 45 w 51"/>
                <a:gd name="T3" fmla="*/ 63 h 69"/>
                <a:gd name="T4" fmla="*/ 48 w 51"/>
                <a:gd name="T5" fmla="*/ 43 h 69"/>
                <a:gd name="T6" fmla="*/ 50 w 51"/>
                <a:gd name="T7" fmla="*/ 29 h 69"/>
                <a:gd name="T8" fmla="*/ 51 w 51"/>
                <a:gd name="T9" fmla="*/ 23 h 69"/>
                <a:gd name="T10" fmla="*/ 36 w 51"/>
                <a:gd name="T11" fmla="*/ 9 h 69"/>
                <a:gd name="T12" fmla="*/ 20 w 51"/>
                <a:gd name="T13" fmla="*/ 2 h 69"/>
                <a:gd name="T14" fmla="*/ 13 w 51"/>
                <a:gd name="T15" fmla="*/ 14 h 69"/>
                <a:gd name="T16" fmla="*/ 5 w 51"/>
                <a:gd name="T17" fmla="*/ 29 h 69"/>
                <a:gd name="T18" fmla="*/ 2 w 51"/>
                <a:gd name="T19" fmla="*/ 49 h 69"/>
                <a:gd name="T20" fmla="*/ 0 w 51"/>
                <a:gd name="T21" fmla="*/ 69 h 69"/>
                <a:gd name="T22" fmla="*/ 7 w 51"/>
                <a:gd name="T23" fmla="*/ 54 h 69"/>
                <a:gd name="T24" fmla="*/ 14 w 51"/>
                <a:gd name="T25" fmla="*/ 42 h 69"/>
                <a:gd name="T26" fmla="*/ 30 w 51"/>
                <a:gd name="T27" fmla="*/ 48 h 69"/>
                <a:gd name="T28" fmla="*/ 45 w 51"/>
                <a:gd name="T29" fmla="*/ 63 h 69"/>
                <a:gd name="T30" fmla="*/ 51 w 51"/>
                <a:gd name="T31" fmla="*/ 23 h 69"/>
                <a:gd name="T32" fmla="*/ 5 w 51"/>
                <a:gd name="T33" fmla="*/ 29 h 69"/>
                <a:gd name="T34" fmla="*/ 0 w 51"/>
                <a:gd name="T3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69">
                  <a:moveTo>
                    <a:pt x="0" y="69"/>
                  </a:moveTo>
                  <a:cubicBezTo>
                    <a:pt x="14" y="68"/>
                    <a:pt x="32" y="68"/>
                    <a:pt x="45" y="63"/>
                  </a:cubicBezTo>
                  <a:cubicBezTo>
                    <a:pt x="47" y="62"/>
                    <a:pt x="48" y="45"/>
                    <a:pt x="48" y="43"/>
                  </a:cubicBezTo>
                  <a:cubicBezTo>
                    <a:pt x="49" y="38"/>
                    <a:pt x="50" y="34"/>
                    <a:pt x="50" y="29"/>
                  </a:cubicBezTo>
                  <a:cubicBezTo>
                    <a:pt x="50" y="28"/>
                    <a:pt x="51" y="24"/>
                    <a:pt x="51" y="23"/>
                  </a:cubicBezTo>
                  <a:cubicBezTo>
                    <a:pt x="47" y="17"/>
                    <a:pt x="42" y="13"/>
                    <a:pt x="36" y="9"/>
                  </a:cubicBezTo>
                  <a:cubicBezTo>
                    <a:pt x="32" y="6"/>
                    <a:pt x="24" y="0"/>
                    <a:pt x="20" y="2"/>
                  </a:cubicBezTo>
                  <a:cubicBezTo>
                    <a:pt x="17" y="4"/>
                    <a:pt x="14" y="12"/>
                    <a:pt x="13" y="14"/>
                  </a:cubicBezTo>
                  <a:cubicBezTo>
                    <a:pt x="10" y="19"/>
                    <a:pt x="7" y="24"/>
                    <a:pt x="5" y="29"/>
                  </a:cubicBezTo>
                  <a:cubicBezTo>
                    <a:pt x="3" y="35"/>
                    <a:pt x="3" y="43"/>
                    <a:pt x="2" y="49"/>
                  </a:cubicBezTo>
                  <a:cubicBezTo>
                    <a:pt x="2" y="55"/>
                    <a:pt x="2" y="63"/>
                    <a:pt x="0" y="69"/>
                  </a:cubicBezTo>
                  <a:cubicBezTo>
                    <a:pt x="2" y="64"/>
                    <a:pt x="4" y="59"/>
                    <a:pt x="7" y="54"/>
                  </a:cubicBezTo>
                  <a:cubicBezTo>
                    <a:pt x="9" y="51"/>
                    <a:pt x="11" y="44"/>
                    <a:pt x="14" y="42"/>
                  </a:cubicBezTo>
                  <a:cubicBezTo>
                    <a:pt x="18" y="40"/>
                    <a:pt x="26" y="46"/>
                    <a:pt x="30" y="48"/>
                  </a:cubicBezTo>
                  <a:cubicBezTo>
                    <a:pt x="36" y="52"/>
                    <a:pt x="41" y="57"/>
                    <a:pt x="45" y="63"/>
                  </a:cubicBezTo>
                  <a:cubicBezTo>
                    <a:pt x="47" y="49"/>
                    <a:pt x="49" y="36"/>
                    <a:pt x="51" y="23"/>
                  </a:cubicBezTo>
                  <a:cubicBezTo>
                    <a:pt x="37" y="29"/>
                    <a:pt x="20" y="29"/>
                    <a:pt x="5" y="29"/>
                  </a:cubicBezTo>
                  <a:cubicBezTo>
                    <a:pt x="3" y="30"/>
                    <a:pt x="2" y="69"/>
                    <a:pt x="0" y="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1" name="Freeform 35"/>
            <p:cNvSpPr>
              <a:spLocks/>
            </p:cNvSpPr>
            <p:nvPr/>
          </p:nvSpPr>
          <p:spPr bwMode="auto">
            <a:xfrm>
              <a:off x="2214" y="1738"/>
              <a:ext cx="86" cy="78"/>
            </a:xfrm>
            <a:custGeom>
              <a:avLst/>
              <a:gdLst>
                <a:gd name="T0" fmla="*/ 2 w 66"/>
                <a:gd name="T1" fmla="*/ 40 h 60"/>
                <a:gd name="T2" fmla="*/ 11 w 66"/>
                <a:gd name="T3" fmla="*/ 59 h 60"/>
                <a:gd name="T4" fmla="*/ 24 w 66"/>
                <a:gd name="T5" fmla="*/ 57 h 60"/>
                <a:gd name="T6" fmla="*/ 59 w 66"/>
                <a:gd name="T7" fmla="*/ 49 h 60"/>
                <a:gd name="T8" fmla="*/ 65 w 66"/>
                <a:gd name="T9" fmla="*/ 9 h 60"/>
                <a:gd name="T10" fmla="*/ 36 w 66"/>
                <a:gd name="T11" fmla="*/ 2 h 60"/>
                <a:gd name="T12" fmla="*/ 8 w 66"/>
                <a:gd name="T13" fmla="*/ 0 h 60"/>
                <a:gd name="T14" fmla="*/ 2 w 66"/>
                <a:gd name="T15" fmla="*/ 40 h 60"/>
                <a:gd name="T16" fmla="*/ 31 w 66"/>
                <a:gd name="T17" fmla="*/ 42 h 60"/>
                <a:gd name="T18" fmla="*/ 59 w 66"/>
                <a:gd name="T19" fmla="*/ 49 h 60"/>
                <a:gd name="T20" fmla="*/ 65 w 66"/>
                <a:gd name="T21" fmla="*/ 9 h 60"/>
                <a:gd name="T22" fmla="*/ 30 w 66"/>
                <a:gd name="T23" fmla="*/ 17 h 60"/>
                <a:gd name="T24" fmla="*/ 18 w 66"/>
                <a:gd name="T25" fmla="*/ 19 h 60"/>
                <a:gd name="T26" fmla="*/ 8 w 66"/>
                <a:gd name="T27" fmla="*/ 0 h 60"/>
                <a:gd name="T28" fmla="*/ 5 w 66"/>
                <a:gd name="T29" fmla="*/ 20 h 60"/>
                <a:gd name="T30" fmla="*/ 2 w 66"/>
                <a:gd name="T3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0">
                  <a:moveTo>
                    <a:pt x="2" y="40"/>
                  </a:moveTo>
                  <a:cubicBezTo>
                    <a:pt x="4" y="43"/>
                    <a:pt x="8" y="57"/>
                    <a:pt x="11" y="59"/>
                  </a:cubicBezTo>
                  <a:cubicBezTo>
                    <a:pt x="14" y="60"/>
                    <a:pt x="21" y="57"/>
                    <a:pt x="24" y="57"/>
                  </a:cubicBezTo>
                  <a:cubicBezTo>
                    <a:pt x="36" y="55"/>
                    <a:pt x="48" y="52"/>
                    <a:pt x="59" y="49"/>
                  </a:cubicBezTo>
                  <a:cubicBezTo>
                    <a:pt x="61" y="48"/>
                    <a:pt x="66" y="9"/>
                    <a:pt x="65" y="9"/>
                  </a:cubicBezTo>
                  <a:cubicBezTo>
                    <a:pt x="57" y="4"/>
                    <a:pt x="45" y="4"/>
                    <a:pt x="36" y="2"/>
                  </a:cubicBezTo>
                  <a:cubicBezTo>
                    <a:pt x="27" y="1"/>
                    <a:pt x="18" y="0"/>
                    <a:pt x="8" y="0"/>
                  </a:cubicBezTo>
                  <a:cubicBezTo>
                    <a:pt x="6" y="0"/>
                    <a:pt x="4" y="40"/>
                    <a:pt x="2" y="40"/>
                  </a:cubicBezTo>
                  <a:cubicBezTo>
                    <a:pt x="12" y="40"/>
                    <a:pt x="21" y="40"/>
                    <a:pt x="31" y="42"/>
                  </a:cubicBezTo>
                  <a:cubicBezTo>
                    <a:pt x="40" y="43"/>
                    <a:pt x="51" y="44"/>
                    <a:pt x="59" y="49"/>
                  </a:cubicBezTo>
                  <a:cubicBezTo>
                    <a:pt x="61" y="35"/>
                    <a:pt x="63" y="22"/>
                    <a:pt x="65" y="9"/>
                  </a:cubicBezTo>
                  <a:cubicBezTo>
                    <a:pt x="53" y="12"/>
                    <a:pt x="42" y="15"/>
                    <a:pt x="30" y="17"/>
                  </a:cubicBezTo>
                  <a:cubicBezTo>
                    <a:pt x="27" y="18"/>
                    <a:pt x="20" y="20"/>
                    <a:pt x="18" y="19"/>
                  </a:cubicBezTo>
                  <a:cubicBezTo>
                    <a:pt x="14" y="18"/>
                    <a:pt x="10" y="4"/>
                    <a:pt x="8" y="0"/>
                  </a:cubicBezTo>
                  <a:cubicBezTo>
                    <a:pt x="10" y="4"/>
                    <a:pt x="6" y="16"/>
                    <a:pt x="5" y="20"/>
                  </a:cubicBezTo>
                  <a:cubicBezTo>
                    <a:pt x="4" y="25"/>
                    <a:pt x="0" y="35"/>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2" name="Freeform 36"/>
            <p:cNvSpPr>
              <a:spLocks/>
            </p:cNvSpPr>
            <p:nvPr/>
          </p:nvSpPr>
          <p:spPr bwMode="auto">
            <a:xfrm>
              <a:off x="1203" y="1618"/>
              <a:ext cx="82" cy="84"/>
            </a:xfrm>
            <a:custGeom>
              <a:avLst/>
              <a:gdLst>
                <a:gd name="T0" fmla="*/ 26 w 63"/>
                <a:gd name="T1" fmla="*/ 64 h 64"/>
                <a:gd name="T2" fmla="*/ 40 w 63"/>
                <a:gd name="T3" fmla="*/ 53 h 64"/>
                <a:gd name="T4" fmla="*/ 57 w 63"/>
                <a:gd name="T5" fmla="*/ 48 h 64"/>
                <a:gd name="T6" fmla="*/ 63 w 63"/>
                <a:gd name="T7" fmla="*/ 8 h 64"/>
                <a:gd name="T8" fmla="*/ 6 w 63"/>
                <a:gd name="T9" fmla="*/ 13 h 64"/>
                <a:gd name="T10" fmla="*/ 0 w 63"/>
                <a:gd name="T11" fmla="*/ 52 h 64"/>
                <a:gd name="T12" fmla="*/ 26 w 63"/>
                <a:gd name="T13" fmla="*/ 64 h 64"/>
                <a:gd name="T14" fmla="*/ 29 w 63"/>
                <a:gd name="T15" fmla="*/ 45 h 64"/>
                <a:gd name="T16" fmla="*/ 31 w 63"/>
                <a:gd name="T17" fmla="*/ 25 h 64"/>
                <a:gd name="T18" fmla="*/ 6 w 63"/>
                <a:gd name="T19" fmla="*/ 13 h 64"/>
                <a:gd name="T20" fmla="*/ 0 w 63"/>
                <a:gd name="T21" fmla="*/ 52 h 64"/>
                <a:gd name="T22" fmla="*/ 57 w 63"/>
                <a:gd name="T23" fmla="*/ 48 h 64"/>
                <a:gd name="T24" fmla="*/ 63 w 63"/>
                <a:gd name="T25" fmla="*/ 8 h 64"/>
                <a:gd name="T26" fmla="*/ 46 w 63"/>
                <a:gd name="T27" fmla="*/ 14 h 64"/>
                <a:gd name="T28" fmla="*/ 31 w 63"/>
                <a:gd name="T29" fmla="*/ 25 h 64"/>
                <a:gd name="T30" fmla="*/ 28 w 63"/>
                <a:gd name="T31" fmla="*/ 44 h 64"/>
                <a:gd name="T32" fmla="*/ 26 w 63"/>
                <a:gd name="T33" fmla="*/ 58 h 64"/>
                <a:gd name="T34" fmla="*/ 26 w 63"/>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26" y="64"/>
                  </a:moveTo>
                  <a:cubicBezTo>
                    <a:pt x="30" y="60"/>
                    <a:pt x="35" y="56"/>
                    <a:pt x="40" y="53"/>
                  </a:cubicBezTo>
                  <a:cubicBezTo>
                    <a:pt x="46" y="51"/>
                    <a:pt x="52" y="51"/>
                    <a:pt x="57" y="48"/>
                  </a:cubicBezTo>
                  <a:cubicBezTo>
                    <a:pt x="60" y="47"/>
                    <a:pt x="63" y="9"/>
                    <a:pt x="63" y="8"/>
                  </a:cubicBezTo>
                  <a:cubicBezTo>
                    <a:pt x="48" y="1"/>
                    <a:pt x="19" y="0"/>
                    <a:pt x="6" y="13"/>
                  </a:cubicBezTo>
                  <a:cubicBezTo>
                    <a:pt x="4" y="15"/>
                    <a:pt x="1" y="52"/>
                    <a:pt x="0" y="52"/>
                  </a:cubicBezTo>
                  <a:cubicBezTo>
                    <a:pt x="10" y="55"/>
                    <a:pt x="18" y="58"/>
                    <a:pt x="26" y="64"/>
                  </a:cubicBezTo>
                  <a:cubicBezTo>
                    <a:pt x="25" y="64"/>
                    <a:pt x="28" y="47"/>
                    <a:pt x="29" y="45"/>
                  </a:cubicBezTo>
                  <a:cubicBezTo>
                    <a:pt x="29" y="42"/>
                    <a:pt x="33" y="26"/>
                    <a:pt x="31" y="25"/>
                  </a:cubicBezTo>
                  <a:cubicBezTo>
                    <a:pt x="23" y="19"/>
                    <a:pt x="16" y="16"/>
                    <a:pt x="6" y="13"/>
                  </a:cubicBezTo>
                  <a:cubicBezTo>
                    <a:pt x="4" y="26"/>
                    <a:pt x="2" y="39"/>
                    <a:pt x="0" y="52"/>
                  </a:cubicBezTo>
                  <a:cubicBezTo>
                    <a:pt x="14" y="40"/>
                    <a:pt x="42" y="41"/>
                    <a:pt x="57" y="48"/>
                  </a:cubicBezTo>
                  <a:cubicBezTo>
                    <a:pt x="59" y="35"/>
                    <a:pt x="61" y="22"/>
                    <a:pt x="63" y="8"/>
                  </a:cubicBezTo>
                  <a:cubicBezTo>
                    <a:pt x="58" y="11"/>
                    <a:pt x="51" y="11"/>
                    <a:pt x="46" y="14"/>
                  </a:cubicBezTo>
                  <a:cubicBezTo>
                    <a:pt x="40" y="16"/>
                    <a:pt x="36" y="20"/>
                    <a:pt x="31" y="25"/>
                  </a:cubicBezTo>
                  <a:cubicBezTo>
                    <a:pt x="29" y="27"/>
                    <a:pt x="29" y="41"/>
                    <a:pt x="28" y="44"/>
                  </a:cubicBezTo>
                  <a:cubicBezTo>
                    <a:pt x="28" y="49"/>
                    <a:pt x="27" y="54"/>
                    <a:pt x="26" y="58"/>
                  </a:cubicBezTo>
                  <a:cubicBezTo>
                    <a:pt x="26" y="60"/>
                    <a:pt x="26" y="64"/>
                    <a:pt x="26" y="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3" name="Freeform 37"/>
            <p:cNvSpPr>
              <a:spLocks/>
            </p:cNvSpPr>
            <p:nvPr/>
          </p:nvSpPr>
          <p:spPr bwMode="auto">
            <a:xfrm>
              <a:off x="1469" y="1725"/>
              <a:ext cx="63" cy="115"/>
            </a:xfrm>
            <a:custGeom>
              <a:avLst/>
              <a:gdLst>
                <a:gd name="T0" fmla="*/ 48 w 48"/>
                <a:gd name="T1" fmla="*/ 0 h 88"/>
                <a:gd name="T2" fmla="*/ 14 w 48"/>
                <a:gd name="T3" fmla="*/ 32 h 88"/>
                <a:gd name="T4" fmla="*/ 9 w 48"/>
                <a:gd name="T5" fmla="*/ 52 h 88"/>
                <a:gd name="T6" fmla="*/ 5 w 48"/>
                <a:gd name="T7" fmla="*/ 85 h 88"/>
                <a:gd name="T8" fmla="*/ 5 w 48"/>
                <a:gd name="T9" fmla="*/ 86 h 88"/>
                <a:gd name="T10" fmla="*/ 14 w 48"/>
                <a:gd name="T11" fmla="*/ 87 h 88"/>
                <a:gd name="T12" fmla="*/ 17 w 48"/>
                <a:gd name="T13" fmla="*/ 81 h 88"/>
                <a:gd name="T14" fmla="*/ 24 w 48"/>
                <a:gd name="T15" fmla="*/ 66 h 88"/>
                <a:gd name="T16" fmla="*/ 43 w 48"/>
                <a:gd name="T17" fmla="*/ 39 h 88"/>
                <a:gd name="T18" fmla="*/ 44 w 48"/>
                <a:gd name="T19" fmla="*/ 34 h 88"/>
                <a:gd name="T20" fmla="*/ 46 w 48"/>
                <a:gd name="T21" fmla="*/ 20 h 88"/>
                <a:gd name="T22" fmla="*/ 48 w 48"/>
                <a:gd name="T23" fmla="*/ 6 h 88"/>
                <a:gd name="T24" fmla="*/ 48 w 48"/>
                <a:gd name="T25" fmla="*/ 0 h 88"/>
                <a:gd name="T26" fmla="*/ 30 w 48"/>
                <a:gd name="T27" fmla="*/ 26 h 88"/>
                <a:gd name="T28" fmla="*/ 23 w 48"/>
                <a:gd name="T29" fmla="*/ 40 h 88"/>
                <a:gd name="T30" fmla="*/ 20 w 48"/>
                <a:gd name="T31" fmla="*/ 47 h 88"/>
                <a:gd name="T32" fmla="*/ 16 w 48"/>
                <a:gd name="T33" fmla="*/ 47 h 88"/>
                <a:gd name="T34" fmla="*/ 6 w 48"/>
                <a:gd name="T35" fmla="*/ 78 h 88"/>
                <a:gd name="T36" fmla="*/ 5 w 48"/>
                <a:gd name="T37" fmla="*/ 81 h 88"/>
                <a:gd name="T38" fmla="*/ 43 w 48"/>
                <a:gd name="T39" fmla="*/ 39 h 88"/>
                <a:gd name="T40" fmla="*/ 46 w 48"/>
                <a:gd name="T41" fmla="*/ 20 h 88"/>
                <a:gd name="T42" fmla="*/ 48 w 48"/>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88">
                  <a:moveTo>
                    <a:pt x="48" y="0"/>
                  </a:moveTo>
                  <a:cubicBezTo>
                    <a:pt x="34" y="3"/>
                    <a:pt x="20" y="18"/>
                    <a:pt x="14" y="32"/>
                  </a:cubicBezTo>
                  <a:cubicBezTo>
                    <a:pt x="11" y="38"/>
                    <a:pt x="10" y="45"/>
                    <a:pt x="9" y="52"/>
                  </a:cubicBezTo>
                  <a:cubicBezTo>
                    <a:pt x="8" y="63"/>
                    <a:pt x="6" y="74"/>
                    <a:pt x="5" y="85"/>
                  </a:cubicBezTo>
                  <a:cubicBezTo>
                    <a:pt x="5" y="86"/>
                    <a:pt x="5" y="86"/>
                    <a:pt x="5" y="86"/>
                  </a:cubicBezTo>
                  <a:cubicBezTo>
                    <a:pt x="6" y="86"/>
                    <a:pt x="13" y="88"/>
                    <a:pt x="14" y="87"/>
                  </a:cubicBezTo>
                  <a:cubicBezTo>
                    <a:pt x="15" y="86"/>
                    <a:pt x="16" y="82"/>
                    <a:pt x="17" y="81"/>
                  </a:cubicBezTo>
                  <a:cubicBezTo>
                    <a:pt x="19" y="76"/>
                    <a:pt x="21" y="71"/>
                    <a:pt x="24" y="66"/>
                  </a:cubicBezTo>
                  <a:cubicBezTo>
                    <a:pt x="29" y="56"/>
                    <a:pt x="36" y="48"/>
                    <a:pt x="43" y="39"/>
                  </a:cubicBezTo>
                  <a:cubicBezTo>
                    <a:pt x="43" y="39"/>
                    <a:pt x="44" y="34"/>
                    <a:pt x="44" y="34"/>
                  </a:cubicBezTo>
                  <a:cubicBezTo>
                    <a:pt x="44" y="29"/>
                    <a:pt x="45" y="24"/>
                    <a:pt x="46" y="20"/>
                  </a:cubicBezTo>
                  <a:cubicBezTo>
                    <a:pt x="47" y="15"/>
                    <a:pt x="47" y="10"/>
                    <a:pt x="48" y="6"/>
                  </a:cubicBezTo>
                  <a:cubicBezTo>
                    <a:pt x="48" y="4"/>
                    <a:pt x="48" y="1"/>
                    <a:pt x="48" y="0"/>
                  </a:cubicBezTo>
                  <a:cubicBezTo>
                    <a:pt x="42" y="8"/>
                    <a:pt x="35" y="17"/>
                    <a:pt x="30" y="26"/>
                  </a:cubicBezTo>
                  <a:cubicBezTo>
                    <a:pt x="27" y="31"/>
                    <a:pt x="25" y="35"/>
                    <a:pt x="23" y="40"/>
                  </a:cubicBezTo>
                  <a:cubicBezTo>
                    <a:pt x="22" y="42"/>
                    <a:pt x="21" y="47"/>
                    <a:pt x="20" y="47"/>
                  </a:cubicBezTo>
                  <a:cubicBezTo>
                    <a:pt x="19" y="47"/>
                    <a:pt x="18" y="47"/>
                    <a:pt x="16" y="47"/>
                  </a:cubicBezTo>
                  <a:cubicBezTo>
                    <a:pt x="4" y="45"/>
                    <a:pt x="0" y="55"/>
                    <a:pt x="6" y="78"/>
                  </a:cubicBezTo>
                  <a:cubicBezTo>
                    <a:pt x="6" y="79"/>
                    <a:pt x="5" y="80"/>
                    <a:pt x="5" y="81"/>
                  </a:cubicBezTo>
                  <a:cubicBezTo>
                    <a:pt x="9" y="64"/>
                    <a:pt x="25" y="44"/>
                    <a:pt x="43" y="39"/>
                  </a:cubicBezTo>
                  <a:cubicBezTo>
                    <a:pt x="44" y="39"/>
                    <a:pt x="46" y="21"/>
                    <a:pt x="46" y="20"/>
                  </a:cubicBezTo>
                  <a:cubicBezTo>
                    <a:pt x="46" y="18"/>
                    <a:pt x="47" y="0"/>
                    <a:pt x="4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4" name="Freeform 38"/>
            <p:cNvSpPr>
              <a:spLocks/>
            </p:cNvSpPr>
            <p:nvPr/>
          </p:nvSpPr>
          <p:spPr bwMode="auto">
            <a:xfrm>
              <a:off x="1506" y="1631"/>
              <a:ext cx="43" cy="90"/>
            </a:xfrm>
            <a:custGeom>
              <a:avLst/>
              <a:gdLst>
                <a:gd name="T0" fmla="*/ 33 w 33"/>
                <a:gd name="T1" fmla="*/ 30 h 69"/>
                <a:gd name="T2" fmla="*/ 25 w 33"/>
                <a:gd name="T3" fmla="*/ 16 h 69"/>
                <a:gd name="T4" fmla="*/ 20 w 33"/>
                <a:gd name="T5" fmla="*/ 3 h 69"/>
                <a:gd name="T6" fmla="*/ 9 w 33"/>
                <a:gd name="T7" fmla="*/ 3 h 69"/>
                <a:gd name="T8" fmla="*/ 5 w 33"/>
                <a:gd name="T9" fmla="*/ 12 h 69"/>
                <a:gd name="T10" fmla="*/ 1 w 33"/>
                <a:gd name="T11" fmla="*/ 46 h 69"/>
                <a:gd name="T12" fmla="*/ 3 w 33"/>
                <a:gd name="T13" fmla="*/ 58 h 69"/>
                <a:gd name="T14" fmla="*/ 27 w 33"/>
                <a:gd name="T15" fmla="*/ 69 h 69"/>
                <a:gd name="T16" fmla="*/ 33 w 33"/>
                <a:gd name="T17" fmla="*/ 30 h 69"/>
                <a:gd name="T18" fmla="*/ 6 w 33"/>
                <a:gd name="T19" fmla="*/ 9 h 69"/>
                <a:gd name="T20" fmla="*/ 1 w 33"/>
                <a:gd name="T21" fmla="*/ 46 h 69"/>
                <a:gd name="T22" fmla="*/ 1 w 33"/>
                <a:gd name="T23" fmla="*/ 45 h 69"/>
                <a:gd name="T24" fmla="*/ 0 w 33"/>
                <a:gd name="T25" fmla="*/ 47 h 69"/>
                <a:gd name="T26" fmla="*/ 16 w 33"/>
                <a:gd name="T27" fmla="*/ 44 h 69"/>
                <a:gd name="T28" fmla="*/ 20 w 33"/>
                <a:gd name="T29" fmla="*/ 56 h 69"/>
                <a:gd name="T30" fmla="*/ 27 w 33"/>
                <a:gd name="T31" fmla="*/ 69 h 69"/>
                <a:gd name="T32" fmla="*/ 28 w 33"/>
                <a:gd name="T33" fmla="*/ 64 h 69"/>
                <a:gd name="T34" fmla="*/ 30 w 33"/>
                <a:gd name="T35" fmla="*/ 50 h 69"/>
                <a:gd name="T36" fmla="*/ 32 w 33"/>
                <a:gd name="T37" fmla="*/ 36 h 69"/>
                <a:gd name="T38" fmla="*/ 33 w 33"/>
                <a:gd name="T3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69">
                  <a:moveTo>
                    <a:pt x="33" y="30"/>
                  </a:moveTo>
                  <a:cubicBezTo>
                    <a:pt x="30" y="25"/>
                    <a:pt x="27" y="21"/>
                    <a:pt x="25" y="16"/>
                  </a:cubicBezTo>
                  <a:cubicBezTo>
                    <a:pt x="24" y="11"/>
                    <a:pt x="24" y="6"/>
                    <a:pt x="20" y="3"/>
                  </a:cubicBezTo>
                  <a:cubicBezTo>
                    <a:pt x="17" y="0"/>
                    <a:pt x="12" y="1"/>
                    <a:pt x="9" y="3"/>
                  </a:cubicBezTo>
                  <a:cubicBezTo>
                    <a:pt x="6" y="5"/>
                    <a:pt x="6" y="8"/>
                    <a:pt x="5" y="12"/>
                  </a:cubicBezTo>
                  <a:cubicBezTo>
                    <a:pt x="4" y="23"/>
                    <a:pt x="2" y="35"/>
                    <a:pt x="1" y="46"/>
                  </a:cubicBezTo>
                  <a:cubicBezTo>
                    <a:pt x="0" y="50"/>
                    <a:pt x="0" y="54"/>
                    <a:pt x="3" y="58"/>
                  </a:cubicBezTo>
                  <a:cubicBezTo>
                    <a:pt x="8" y="66"/>
                    <a:pt x="18" y="68"/>
                    <a:pt x="27" y="69"/>
                  </a:cubicBezTo>
                  <a:cubicBezTo>
                    <a:pt x="28" y="69"/>
                    <a:pt x="33" y="30"/>
                    <a:pt x="33" y="30"/>
                  </a:cubicBezTo>
                  <a:cubicBezTo>
                    <a:pt x="21" y="28"/>
                    <a:pt x="5" y="23"/>
                    <a:pt x="6" y="9"/>
                  </a:cubicBezTo>
                  <a:cubicBezTo>
                    <a:pt x="4" y="22"/>
                    <a:pt x="2" y="34"/>
                    <a:pt x="1" y="46"/>
                  </a:cubicBezTo>
                  <a:cubicBezTo>
                    <a:pt x="1" y="46"/>
                    <a:pt x="1" y="45"/>
                    <a:pt x="1" y="45"/>
                  </a:cubicBezTo>
                  <a:cubicBezTo>
                    <a:pt x="1" y="46"/>
                    <a:pt x="1" y="47"/>
                    <a:pt x="0" y="47"/>
                  </a:cubicBezTo>
                  <a:cubicBezTo>
                    <a:pt x="2" y="41"/>
                    <a:pt x="11" y="38"/>
                    <a:pt x="16" y="44"/>
                  </a:cubicBezTo>
                  <a:cubicBezTo>
                    <a:pt x="19" y="47"/>
                    <a:pt x="19" y="52"/>
                    <a:pt x="20" y="56"/>
                  </a:cubicBezTo>
                  <a:cubicBezTo>
                    <a:pt x="22" y="61"/>
                    <a:pt x="24" y="65"/>
                    <a:pt x="27" y="69"/>
                  </a:cubicBezTo>
                  <a:cubicBezTo>
                    <a:pt x="27" y="69"/>
                    <a:pt x="28" y="63"/>
                    <a:pt x="28" y="64"/>
                  </a:cubicBezTo>
                  <a:cubicBezTo>
                    <a:pt x="29" y="59"/>
                    <a:pt x="29" y="54"/>
                    <a:pt x="30" y="50"/>
                  </a:cubicBezTo>
                  <a:cubicBezTo>
                    <a:pt x="31" y="45"/>
                    <a:pt x="31" y="40"/>
                    <a:pt x="32" y="36"/>
                  </a:cubicBezTo>
                  <a:cubicBezTo>
                    <a:pt x="32" y="34"/>
                    <a:pt x="33" y="31"/>
                    <a:pt x="33"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5" name="Freeform 39"/>
            <p:cNvSpPr>
              <a:spLocks/>
            </p:cNvSpPr>
            <p:nvPr/>
          </p:nvSpPr>
          <p:spPr bwMode="auto">
            <a:xfrm>
              <a:off x="1549" y="1375"/>
              <a:ext cx="45" cy="84"/>
            </a:xfrm>
            <a:custGeom>
              <a:avLst/>
              <a:gdLst>
                <a:gd name="T0" fmla="*/ 8 w 34"/>
                <a:gd name="T1" fmla="*/ 64 h 64"/>
                <a:gd name="T2" fmla="*/ 28 w 34"/>
                <a:gd name="T3" fmla="*/ 49 h 64"/>
                <a:gd name="T4" fmla="*/ 29 w 34"/>
                <a:gd name="T5" fmla="*/ 43 h 64"/>
                <a:gd name="T6" fmla="*/ 31 w 34"/>
                <a:gd name="T7" fmla="*/ 29 h 64"/>
                <a:gd name="T8" fmla="*/ 33 w 34"/>
                <a:gd name="T9" fmla="*/ 15 h 64"/>
                <a:gd name="T10" fmla="*/ 34 w 34"/>
                <a:gd name="T11" fmla="*/ 9 h 64"/>
                <a:gd name="T12" fmla="*/ 27 w 34"/>
                <a:gd name="T13" fmla="*/ 1 h 64"/>
                <a:gd name="T14" fmla="*/ 24 w 34"/>
                <a:gd name="T15" fmla="*/ 1 h 64"/>
                <a:gd name="T16" fmla="*/ 19 w 34"/>
                <a:gd name="T17" fmla="*/ 4 h 64"/>
                <a:gd name="T18" fmla="*/ 6 w 34"/>
                <a:gd name="T19" fmla="*/ 14 h 64"/>
                <a:gd name="T20" fmla="*/ 5 w 34"/>
                <a:gd name="T21" fmla="*/ 20 h 64"/>
                <a:gd name="T22" fmla="*/ 3 w 34"/>
                <a:gd name="T23" fmla="*/ 34 h 64"/>
                <a:gd name="T24" fmla="*/ 1 w 34"/>
                <a:gd name="T25" fmla="*/ 48 h 64"/>
                <a:gd name="T26" fmla="*/ 1 w 34"/>
                <a:gd name="T27" fmla="*/ 54 h 64"/>
                <a:gd name="T28" fmla="*/ 8 w 34"/>
                <a:gd name="T29" fmla="*/ 64 h 64"/>
                <a:gd name="T30" fmla="*/ 9 w 34"/>
                <a:gd name="T31" fmla="*/ 59 h 64"/>
                <a:gd name="T32" fmla="*/ 11 w 34"/>
                <a:gd name="T33" fmla="*/ 45 h 64"/>
                <a:gd name="T34" fmla="*/ 13 w 34"/>
                <a:gd name="T35" fmla="*/ 31 h 64"/>
                <a:gd name="T36" fmla="*/ 13 w 34"/>
                <a:gd name="T37" fmla="*/ 25 h 64"/>
                <a:gd name="T38" fmla="*/ 6 w 34"/>
                <a:gd name="T39" fmla="*/ 14 h 64"/>
                <a:gd name="T40" fmla="*/ 1 w 34"/>
                <a:gd name="T41" fmla="*/ 54 h 64"/>
                <a:gd name="T42" fmla="*/ 14 w 34"/>
                <a:gd name="T43" fmla="*/ 43 h 64"/>
                <a:gd name="T44" fmla="*/ 17 w 34"/>
                <a:gd name="T45" fmla="*/ 41 h 64"/>
                <a:gd name="T46" fmla="*/ 22 w 34"/>
                <a:gd name="T47" fmla="*/ 40 h 64"/>
                <a:gd name="T48" fmla="*/ 28 w 34"/>
                <a:gd name="T49" fmla="*/ 49 h 64"/>
                <a:gd name="T50" fmla="*/ 34 w 34"/>
                <a:gd name="T51" fmla="*/ 9 h 64"/>
                <a:gd name="T52" fmla="*/ 13 w 34"/>
                <a:gd name="T53" fmla="*/ 25 h 64"/>
                <a:gd name="T54" fmla="*/ 12 w 34"/>
                <a:gd name="T55" fmla="*/ 31 h 64"/>
                <a:gd name="T56" fmla="*/ 10 w 34"/>
                <a:gd name="T57" fmla="*/ 45 h 64"/>
                <a:gd name="T58" fmla="*/ 8 w 34"/>
                <a:gd name="T59" fmla="*/ 59 h 64"/>
                <a:gd name="T60" fmla="*/ 8 w 34"/>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64">
                  <a:moveTo>
                    <a:pt x="8" y="64"/>
                  </a:moveTo>
                  <a:cubicBezTo>
                    <a:pt x="15" y="60"/>
                    <a:pt x="23" y="56"/>
                    <a:pt x="28" y="49"/>
                  </a:cubicBezTo>
                  <a:cubicBezTo>
                    <a:pt x="29" y="48"/>
                    <a:pt x="29" y="43"/>
                    <a:pt x="29" y="43"/>
                  </a:cubicBezTo>
                  <a:cubicBezTo>
                    <a:pt x="30" y="39"/>
                    <a:pt x="31" y="34"/>
                    <a:pt x="31" y="29"/>
                  </a:cubicBezTo>
                  <a:cubicBezTo>
                    <a:pt x="32" y="25"/>
                    <a:pt x="33" y="20"/>
                    <a:pt x="33" y="15"/>
                  </a:cubicBezTo>
                  <a:cubicBezTo>
                    <a:pt x="33" y="14"/>
                    <a:pt x="34" y="10"/>
                    <a:pt x="34" y="9"/>
                  </a:cubicBezTo>
                  <a:cubicBezTo>
                    <a:pt x="32" y="7"/>
                    <a:pt x="30" y="3"/>
                    <a:pt x="27" y="1"/>
                  </a:cubicBezTo>
                  <a:cubicBezTo>
                    <a:pt x="26" y="0"/>
                    <a:pt x="26" y="0"/>
                    <a:pt x="24" y="1"/>
                  </a:cubicBezTo>
                  <a:cubicBezTo>
                    <a:pt x="22" y="2"/>
                    <a:pt x="21" y="3"/>
                    <a:pt x="19" y="4"/>
                  </a:cubicBezTo>
                  <a:cubicBezTo>
                    <a:pt x="15" y="7"/>
                    <a:pt x="9" y="9"/>
                    <a:pt x="6" y="14"/>
                  </a:cubicBezTo>
                  <a:cubicBezTo>
                    <a:pt x="6" y="15"/>
                    <a:pt x="6" y="19"/>
                    <a:pt x="5" y="20"/>
                  </a:cubicBezTo>
                  <a:cubicBezTo>
                    <a:pt x="5" y="25"/>
                    <a:pt x="4" y="29"/>
                    <a:pt x="3" y="34"/>
                  </a:cubicBezTo>
                  <a:cubicBezTo>
                    <a:pt x="3" y="39"/>
                    <a:pt x="2" y="43"/>
                    <a:pt x="1" y="48"/>
                  </a:cubicBezTo>
                  <a:cubicBezTo>
                    <a:pt x="1" y="49"/>
                    <a:pt x="0" y="53"/>
                    <a:pt x="1" y="54"/>
                  </a:cubicBezTo>
                  <a:cubicBezTo>
                    <a:pt x="3" y="57"/>
                    <a:pt x="5" y="61"/>
                    <a:pt x="8" y="64"/>
                  </a:cubicBezTo>
                  <a:cubicBezTo>
                    <a:pt x="7" y="64"/>
                    <a:pt x="9" y="58"/>
                    <a:pt x="9" y="59"/>
                  </a:cubicBezTo>
                  <a:cubicBezTo>
                    <a:pt x="9" y="54"/>
                    <a:pt x="10" y="49"/>
                    <a:pt x="11" y="45"/>
                  </a:cubicBezTo>
                  <a:cubicBezTo>
                    <a:pt x="11" y="40"/>
                    <a:pt x="12" y="35"/>
                    <a:pt x="13" y="31"/>
                  </a:cubicBezTo>
                  <a:cubicBezTo>
                    <a:pt x="13" y="30"/>
                    <a:pt x="14" y="26"/>
                    <a:pt x="13" y="25"/>
                  </a:cubicBezTo>
                  <a:cubicBezTo>
                    <a:pt x="11" y="21"/>
                    <a:pt x="9" y="18"/>
                    <a:pt x="6" y="14"/>
                  </a:cubicBezTo>
                  <a:cubicBezTo>
                    <a:pt x="4" y="28"/>
                    <a:pt x="3" y="41"/>
                    <a:pt x="1" y="54"/>
                  </a:cubicBezTo>
                  <a:cubicBezTo>
                    <a:pt x="4" y="49"/>
                    <a:pt x="9" y="46"/>
                    <a:pt x="14" y="43"/>
                  </a:cubicBezTo>
                  <a:cubicBezTo>
                    <a:pt x="15" y="42"/>
                    <a:pt x="16" y="41"/>
                    <a:pt x="17" y="41"/>
                  </a:cubicBezTo>
                  <a:cubicBezTo>
                    <a:pt x="19" y="40"/>
                    <a:pt x="20" y="39"/>
                    <a:pt x="22" y="40"/>
                  </a:cubicBezTo>
                  <a:cubicBezTo>
                    <a:pt x="24" y="42"/>
                    <a:pt x="26" y="46"/>
                    <a:pt x="28" y="49"/>
                  </a:cubicBezTo>
                  <a:cubicBezTo>
                    <a:pt x="30" y="36"/>
                    <a:pt x="32" y="23"/>
                    <a:pt x="34" y="9"/>
                  </a:cubicBezTo>
                  <a:cubicBezTo>
                    <a:pt x="28" y="16"/>
                    <a:pt x="21" y="21"/>
                    <a:pt x="13" y="25"/>
                  </a:cubicBezTo>
                  <a:cubicBezTo>
                    <a:pt x="13" y="25"/>
                    <a:pt x="12" y="31"/>
                    <a:pt x="12" y="31"/>
                  </a:cubicBezTo>
                  <a:cubicBezTo>
                    <a:pt x="12" y="35"/>
                    <a:pt x="11" y="40"/>
                    <a:pt x="10" y="45"/>
                  </a:cubicBezTo>
                  <a:cubicBezTo>
                    <a:pt x="10" y="49"/>
                    <a:pt x="9" y="54"/>
                    <a:pt x="8" y="59"/>
                  </a:cubicBezTo>
                  <a:cubicBezTo>
                    <a:pt x="8" y="59"/>
                    <a:pt x="8" y="64"/>
                    <a:pt x="8" y="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6" name="Freeform 40"/>
            <p:cNvSpPr>
              <a:spLocks noEditPoints="1"/>
            </p:cNvSpPr>
            <p:nvPr/>
          </p:nvSpPr>
          <p:spPr bwMode="auto">
            <a:xfrm>
              <a:off x="897" y="1354"/>
              <a:ext cx="2161" cy="2455"/>
            </a:xfrm>
            <a:custGeom>
              <a:avLst/>
              <a:gdLst>
                <a:gd name="T0" fmla="*/ 7 w 1654"/>
                <a:gd name="T1" fmla="*/ 324 h 1880"/>
                <a:gd name="T2" fmla="*/ 357 w 1654"/>
                <a:gd name="T3" fmla="*/ 204 h 1880"/>
                <a:gd name="T4" fmla="*/ 520 w 1654"/>
                <a:gd name="T5" fmla="*/ 263 h 1880"/>
                <a:gd name="T6" fmla="*/ 483 w 1654"/>
                <a:gd name="T7" fmla="*/ 91 h 1880"/>
                <a:gd name="T8" fmla="*/ 544 w 1654"/>
                <a:gd name="T9" fmla="*/ 36 h 1880"/>
                <a:gd name="T10" fmla="*/ 934 w 1654"/>
                <a:gd name="T11" fmla="*/ 81 h 1880"/>
                <a:gd name="T12" fmla="*/ 973 w 1654"/>
                <a:gd name="T13" fmla="*/ 247 h 1880"/>
                <a:gd name="T14" fmla="*/ 1145 w 1654"/>
                <a:gd name="T15" fmla="*/ 577 h 1880"/>
                <a:gd name="T16" fmla="*/ 1501 w 1654"/>
                <a:gd name="T17" fmla="*/ 945 h 1880"/>
                <a:gd name="T18" fmla="*/ 1193 w 1654"/>
                <a:gd name="T19" fmla="*/ 1833 h 1880"/>
                <a:gd name="T20" fmla="*/ 199 w 1654"/>
                <a:gd name="T21" fmla="*/ 1762 h 1880"/>
                <a:gd name="T22" fmla="*/ 72 w 1654"/>
                <a:gd name="T23" fmla="*/ 871 h 1880"/>
                <a:gd name="T24" fmla="*/ 125 w 1654"/>
                <a:gd name="T25" fmla="*/ 594 h 1880"/>
                <a:gd name="T26" fmla="*/ 1124 w 1654"/>
                <a:gd name="T27" fmla="*/ 586 h 1880"/>
                <a:gd name="T28" fmla="*/ 358 w 1654"/>
                <a:gd name="T29" fmla="*/ 648 h 1880"/>
                <a:gd name="T30" fmla="*/ 541 w 1654"/>
                <a:gd name="T31" fmla="*/ 649 h 1880"/>
                <a:gd name="T32" fmla="*/ 1105 w 1654"/>
                <a:gd name="T33" fmla="*/ 379 h 1880"/>
                <a:gd name="T34" fmla="*/ 519 w 1654"/>
                <a:gd name="T35" fmla="*/ 461 h 1880"/>
                <a:gd name="T36" fmla="*/ 102 w 1654"/>
                <a:gd name="T37" fmla="*/ 468 h 1880"/>
                <a:gd name="T38" fmla="*/ 141 w 1654"/>
                <a:gd name="T39" fmla="*/ 541 h 1880"/>
                <a:gd name="T40" fmla="*/ 1049 w 1654"/>
                <a:gd name="T41" fmla="*/ 1326 h 1880"/>
                <a:gd name="T42" fmla="*/ 120 w 1654"/>
                <a:gd name="T43" fmla="*/ 635 h 1880"/>
                <a:gd name="T44" fmla="*/ 198 w 1654"/>
                <a:gd name="T45" fmla="*/ 1682 h 1880"/>
                <a:gd name="T46" fmla="*/ 907 w 1654"/>
                <a:gd name="T47" fmla="*/ 1531 h 1880"/>
                <a:gd name="T48" fmla="*/ 1038 w 1654"/>
                <a:gd name="T49" fmla="*/ 859 h 1880"/>
                <a:gd name="T50" fmla="*/ 1023 w 1654"/>
                <a:gd name="T51" fmla="*/ 665 h 1880"/>
                <a:gd name="T52" fmla="*/ 1393 w 1654"/>
                <a:gd name="T53" fmla="*/ 1820 h 1880"/>
                <a:gd name="T54" fmla="*/ 1107 w 1654"/>
                <a:gd name="T55" fmla="*/ 854 h 1880"/>
                <a:gd name="T56" fmla="*/ 1258 w 1654"/>
                <a:gd name="T57" fmla="*/ 1835 h 1880"/>
                <a:gd name="T58" fmla="*/ 529 w 1654"/>
                <a:gd name="T59" fmla="*/ 381 h 1880"/>
                <a:gd name="T60" fmla="*/ 1158 w 1654"/>
                <a:gd name="T61" fmla="*/ 320 h 1880"/>
                <a:gd name="T62" fmla="*/ 506 w 1654"/>
                <a:gd name="T63" fmla="*/ 78 h 1880"/>
                <a:gd name="T64" fmla="*/ 698 w 1654"/>
                <a:gd name="T65" fmla="*/ 183 h 1880"/>
                <a:gd name="T66" fmla="*/ 861 w 1654"/>
                <a:gd name="T67" fmla="*/ 270 h 1880"/>
                <a:gd name="T68" fmla="*/ 963 w 1654"/>
                <a:gd name="T69" fmla="*/ 140 h 1880"/>
                <a:gd name="T70" fmla="*/ 828 w 1654"/>
                <a:gd name="T71" fmla="*/ 1795 h 1880"/>
                <a:gd name="T72" fmla="*/ 203 w 1654"/>
                <a:gd name="T73" fmla="*/ 379 h 1880"/>
                <a:gd name="T74" fmla="*/ 205 w 1654"/>
                <a:gd name="T75" fmla="*/ 346 h 1880"/>
                <a:gd name="T76" fmla="*/ 386 w 1654"/>
                <a:gd name="T77" fmla="*/ 287 h 1880"/>
                <a:gd name="T78" fmla="*/ 261 w 1654"/>
                <a:gd name="T79" fmla="*/ 292 h 1880"/>
                <a:gd name="T80" fmla="*/ 955 w 1654"/>
                <a:gd name="T81" fmla="*/ 734 h 1880"/>
                <a:gd name="T82" fmla="*/ 531 w 1654"/>
                <a:gd name="T83" fmla="*/ 339 h 1880"/>
                <a:gd name="T84" fmla="*/ 851 w 1654"/>
                <a:gd name="T85" fmla="*/ 255 h 1880"/>
                <a:gd name="T86" fmla="*/ 706 w 1654"/>
                <a:gd name="T87" fmla="*/ 196 h 1880"/>
                <a:gd name="T88" fmla="*/ 613 w 1654"/>
                <a:gd name="T89" fmla="*/ 18 h 1880"/>
                <a:gd name="T90" fmla="*/ 484 w 1654"/>
                <a:gd name="T91" fmla="*/ 268 h 1880"/>
                <a:gd name="T92" fmla="*/ 365 w 1654"/>
                <a:gd name="T93" fmla="*/ 213 h 1880"/>
                <a:gd name="T94" fmla="*/ 600 w 1654"/>
                <a:gd name="T95" fmla="*/ 363 h 1880"/>
                <a:gd name="T96" fmla="*/ 535 w 1654"/>
                <a:gd name="T97" fmla="*/ 261 h 1880"/>
                <a:gd name="T98" fmla="*/ 586 w 1654"/>
                <a:gd name="T99" fmla="*/ 255 h 1880"/>
                <a:gd name="T100" fmla="*/ 235 w 1654"/>
                <a:gd name="T101" fmla="*/ 325 h 1880"/>
                <a:gd name="T102" fmla="*/ 991 w 1654"/>
                <a:gd name="T103" fmla="*/ 334 h 1880"/>
                <a:gd name="T104" fmla="*/ 629 w 1654"/>
                <a:gd name="T105" fmla="*/ 296 h 1880"/>
                <a:gd name="T106" fmla="*/ 1091 w 1654"/>
                <a:gd name="T107" fmla="*/ 704 h 1880"/>
                <a:gd name="T108" fmla="*/ 970 w 1654"/>
                <a:gd name="T109" fmla="*/ 101 h 1880"/>
                <a:gd name="T110" fmla="*/ 353 w 1654"/>
                <a:gd name="T111" fmla="*/ 227 h 1880"/>
                <a:gd name="T112" fmla="*/ 1029 w 1654"/>
                <a:gd name="T113" fmla="*/ 314 h 1880"/>
                <a:gd name="T114" fmla="*/ 460 w 1654"/>
                <a:gd name="T115" fmla="*/ 320 h 1880"/>
                <a:gd name="T116" fmla="*/ 496 w 1654"/>
                <a:gd name="T117" fmla="*/ 26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4" h="1880">
                  <a:moveTo>
                    <a:pt x="52" y="584"/>
                  </a:moveTo>
                  <a:cubicBezTo>
                    <a:pt x="50" y="583"/>
                    <a:pt x="49" y="582"/>
                    <a:pt x="47" y="582"/>
                  </a:cubicBezTo>
                  <a:cubicBezTo>
                    <a:pt x="33" y="576"/>
                    <a:pt x="27" y="565"/>
                    <a:pt x="25" y="551"/>
                  </a:cubicBezTo>
                  <a:cubicBezTo>
                    <a:pt x="24" y="543"/>
                    <a:pt x="27" y="536"/>
                    <a:pt x="32" y="530"/>
                  </a:cubicBezTo>
                  <a:cubicBezTo>
                    <a:pt x="36" y="527"/>
                    <a:pt x="40" y="525"/>
                    <a:pt x="45" y="524"/>
                  </a:cubicBezTo>
                  <a:cubicBezTo>
                    <a:pt x="45" y="522"/>
                    <a:pt x="46" y="520"/>
                    <a:pt x="46" y="518"/>
                  </a:cubicBezTo>
                  <a:cubicBezTo>
                    <a:pt x="45" y="506"/>
                    <a:pt x="44" y="494"/>
                    <a:pt x="43" y="482"/>
                  </a:cubicBezTo>
                  <a:cubicBezTo>
                    <a:pt x="43" y="469"/>
                    <a:pt x="42" y="456"/>
                    <a:pt x="41" y="443"/>
                  </a:cubicBezTo>
                  <a:cubicBezTo>
                    <a:pt x="39" y="423"/>
                    <a:pt x="38" y="403"/>
                    <a:pt x="37" y="384"/>
                  </a:cubicBezTo>
                  <a:cubicBezTo>
                    <a:pt x="36" y="373"/>
                    <a:pt x="35" y="362"/>
                    <a:pt x="35" y="350"/>
                  </a:cubicBezTo>
                  <a:cubicBezTo>
                    <a:pt x="33" y="349"/>
                    <a:pt x="31" y="347"/>
                    <a:pt x="29" y="346"/>
                  </a:cubicBezTo>
                  <a:cubicBezTo>
                    <a:pt x="25" y="343"/>
                    <a:pt x="21" y="340"/>
                    <a:pt x="17" y="336"/>
                  </a:cubicBezTo>
                  <a:cubicBezTo>
                    <a:pt x="13" y="333"/>
                    <a:pt x="10" y="328"/>
                    <a:pt x="7" y="324"/>
                  </a:cubicBezTo>
                  <a:cubicBezTo>
                    <a:pt x="0" y="310"/>
                    <a:pt x="2" y="294"/>
                    <a:pt x="12" y="283"/>
                  </a:cubicBezTo>
                  <a:cubicBezTo>
                    <a:pt x="18" y="277"/>
                    <a:pt x="24" y="273"/>
                    <a:pt x="31" y="270"/>
                  </a:cubicBezTo>
                  <a:cubicBezTo>
                    <a:pt x="41" y="265"/>
                    <a:pt x="52" y="262"/>
                    <a:pt x="62" y="259"/>
                  </a:cubicBezTo>
                  <a:cubicBezTo>
                    <a:pt x="81" y="254"/>
                    <a:pt x="99" y="250"/>
                    <a:pt x="118" y="246"/>
                  </a:cubicBezTo>
                  <a:cubicBezTo>
                    <a:pt x="144" y="241"/>
                    <a:pt x="171" y="237"/>
                    <a:pt x="197" y="232"/>
                  </a:cubicBezTo>
                  <a:cubicBezTo>
                    <a:pt x="201" y="232"/>
                    <a:pt x="205" y="231"/>
                    <a:pt x="209" y="230"/>
                  </a:cubicBezTo>
                  <a:cubicBezTo>
                    <a:pt x="215" y="230"/>
                    <a:pt x="220" y="228"/>
                    <a:pt x="225" y="225"/>
                  </a:cubicBezTo>
                  <a:cubicBezTo>
                    <a:pt x="233" y="219"/>
                    <a:pt x="242" y="217"/>
                    <a:pt x="251" y="216"/>
                  </a:cubicBezTo>
                  <a:cubicBezTo>
                    <a:pt x="259" y="215"/>
                    <a:pt x="267" y="215"/>
                    <a:pt x="275" y="215"/>
                  </a:cubicBezTo>
                  <a:cubicBezTo>
                    <a:pt x="278" y="214"/>
                    <a:pt x="282" y="214"/>
                    <a:pt x="285" y="212"/>
                  </a:cubicBezTo>
                  <a:cubicBezTo>
                    <a:pt x="294" y="206"/>
                    <a:pt x="304" y="203"/>
                    <a:pt x="314" y="201"/>
                  </a:cubicBezTo>
                  <a:cubicBezTo>
                    <a:pt x="324" y="200"/>
                    <a:pt x="334" y="200"/>
                    <a:pt x="344" y="203"/>
                  </a:cubicBezTo>
                  <a:cubicBezTo>
                    <a:pt x="348" y="204"/>
                    <a:pt x="352" y="205"/>
                    <a:pt x="357" y="204"/>
                  </a:cubicBezTo>
                  <a:cubicBezTo>
                    <a:pt x="371" y="203"/>
                    <a:pt x="385" y="203"/>
                    <a:pt x="399" y="205"/>
                  </a:cubicBezTo>
                  <a:cubicBezTo>
                    <a:pt x="408" y="206"/>
                    <a:pt x="418" y="207"/>
                    <a:pt x="428" y="209"/>
                  </a:cubicBezTo>
                  <a:cubicBezTo>
                    <a:pt x="432" y="211"/>
                    <a:pt x="437" y="213"/>
                    <a:pt x="441" y="213"/>
                  </a:cubicBezTo>
                  <a:cubicBezTo>
                    <a:pt x="445" y="213"/>
                    <a:pt x="449" y="211"/>
                    <a:pt x="453" y="210"/>
                  </a:cubicBezTo>
                  <a:cubicBezTo>
                    <a:pt x="459" y="208"/>
                    <a:pt x="464" y="208"/>
                    <a:pt x="470" y="208"/>
                  </a:cubicBezTo>
                  <a:cubicBezTo>
                    <a:pt x="472" y="208"/>
                    <a:pt x="475" y="209"/>
                    <a:pt x="477" y="210"/>
                  </a:cubicBezTo>
                  <a:cubicBezTo>
                    <a:pt x="481" y="211"/>
                    <a:pt x="483" y="214"/>
                    <a:pt x="484" y="218"/>
                  </a:cubicBezTo>
                  <a:cubicBezTo>
                    <a:pt x="484" y="220"/>
                    <a:pt x="485" y="221"/>
                    <a:pt x="485" y="223"/>
                  </a:cubicBezTo>
                  <a:cubicBezTo>
                    <a:pt x="486" y="224"/>
                    <a:pt x="488" y="225"/>
                    <a:pt x="490" y="226"/>
                  </a:cubicBezTo>
                  <a:cubicBezTo>
                    <a:pt x="495" y="228"/>
                    <a:pt x="498" y="232"/>
                    <a:pt x="500" y="238"/>
                  </a:cubicBezTo>
                  <a:cubicBezTo>
                    <a:pt x="500" y="242"/>
                    <a:pt x="501" y="245"/>
                    <a:pt x="501" y="249"/>
                  </a:cubicBezTo>
                  <a:cubicBezTo>
                    <a:pt x="502" y="258"/>
                    <a:pt x="505" y="261"/>
                    <a:pt x="514" y="262"/>
                  </a:cubicBezTo>
                  <a:cubicBezTo>
                    <a:pt x="516" y="262"/>
                    <a:pt x="518" y="263"/>
                    <a:pt x="520" y="263"/>
                  </a:cubicBezTo>
                  <a:cubicBezTo>
                    <a:pt x="522" y="261"/>
                    <a:pt x="521" y="260"/>
                    <a:pt x="521" y="259"/>
                  </a:cubicBezTo>
                  <a:cubicBezTo>
                    <a:pt x="513" y="230"/>
                    <a:pt x="496" y="207"/>
                    <a:pt x="471" y="191"/>
                  </a:cubicBezTo>
                  <a:cubicBezTo>
                    <a:pt x="448" y="175"/>
                    <a:pt x="422" y="172"/>
                    <a:pt x="395" y="180"/>
                  </a:cubicBezTo>
                  <a:cubicBezTo>
                    <a:pt x="392" y="181"/>
                    <a:pt x="390" y="182"/>
                    <a:pt x="387" y="182"/>
                  </a:cubicBezTo>
                  <a:cubicBezTo>
                    <a:pt x="387" y="183"/>
                    <a:pt x="387" y="182"/>
                    <a:pt x="386" y="182"/>
                  </a:cubicBezTo>
                  <a:cubicBezTo>
                    <a:pt x="387" y="181"/>
                    <a:pt x="387" y="180"/>
                    <a:pt x="388" y="179"/>
                  </a:cubicBezTo>
                  <a:cubicBezTo>
                    <a:pt x="402" y="160"/>
                    <a:pt x="421" y="148"/>
                    <a:pt x="443" y="142"/>
                  </a:cubicBezTo>
                  <a:cubicBezTo>
                    <a:pt x="459" y="138"/>
                    <a:pt x="474" y="137"/>
                    <a:pt x="490" y="140"/>
                  </a:cubicBezTo>
                  <a:cubicBezTo>
                    <a:pt x="499" y="142"/>
                    <a:pt x="507" y="145"/>
                    <a:pt x="514" y="151"/>
                  </a:cubicBezTo>
                  <a:cubicBezTo>
                    <a:pt x="515" y="151"/>
                    <a:pt x="516" y="152"/>
                    <a:pt x="518" y="152"/>
                  </a:cubicBezTo>
                  <a:cubicBezTo>
                    <a:pt x="517" y="150"/>
                    <a:pt x="516" y="148"/>
                    <a:pt x="515" y="146"/>
                  </a:cubicBezTo>
                  <a:cubicBezTo>
                    <a:pt x="506" y="130"/>
                    <a:pt x="497" y="115"/>
                    <a:pt x="488" y="99"/>
                  </a:cubicBezTo>
                  <a:cubicBezTo>
                    <a:pt x="486" y="96"/>
                    <a:pt x="485" y="93"/>
                    <a:pt x="483" y="91"/>
                  </a:cubicBezTo>
                  <a:cubicBezTo>
                    <a:pt x="481" y="85"/>
                    <a:pt x="481" y="83"/>
                    <a:pt x="486" y="80"/>
                  </a:cubicBezTo>
                  <a:cubicBezTo>
                    <a:pt x="489" y="77"/>
                    <a:pt x="493" y="74"/>
                    <a:pt x="496" y="71"/>
                  </a:cubicBezTo>
                  <a:cubicBezTo>
                    <a:pt x="498" y="70"/>
                    <a:pt x="499" y="69"/>
                    <a:pt x="501" y="67"/>
                  </a:cubicBezTo>
                  <a:cubicBezTo>
                    <a:pt x="499" y="65"/>
                    <a:pt x="498" y="62"/>
                    <a:pt x="497" y="60"/>
                  </a:cubicBezTo>
                  <a:cubicBezTo>
                    <a:pt x="494" y="55"/>
                    <a:pt x="490" y="50"/>
                    <a:pt x="487" y="45"/>
                  </a:cubicBezTo>
                  <a:cubicBezTo>
                    <a:pt x="484" y="40"/>
                    <a:pt x="485" y="39"/>
                    <a:pt x="489" y="35"/>
                  </a:cubicBezTo>
                  <a:cubicBezTo>
                    <a:pt x="490" y="34"/>
                    <a:pt x="492" y="33"/>
                    <a:pt x="493" y="33"/>
                  </a:cubicBezTo>
                  <a:cubicBezTo>
                    <a:pt x="500" y="28"/>
                    <a:pt x="508" y="23"/>
                    <a:pt x="515" y="18"/>
                  </a:cubicBezTo>
                  <a:cubicBezTo>
                    <a:pt x="517" y="17"/>
                    <a:pt x="519" y="16"/>
                    <a:pt x="521" y="16"/>
                  </a:cubicBezTo>
                  <a:cubicBezTo>
                    <a:pt x="524" y="16"/>
                    <a:pt x="525" y="18"/>
                    <a:pt x="526" y="20"/>
                  </a:cubicBezTo>
                  <a:cubicBezTo>
                    <a:pt x="529" y="25"/>
                    <a:pt x="532" y="29"/>
                    <a:pt x="536" y="34"/>
                  </a:cubicBezTo>
                  <a:cubicBezTo>
                    <a:pt x="537" y="36"/>
                    <a:pt x="538" y="37"/>
                    <a:pt x="539" y="39"/>
                  </a:cubicBezTo>
                  <a:cubicBezTo>
                    <a:pt x="541" y="38"/>
                    <a:pt x="543" y="37"/>
                    <a:pt x="544" y="36"/>
                  </a:cubicBezTo>
                  <a:cubicBezTo>
                    <a:pt x="557" y="28"/>
                    <a:pt x="570" y="20"/>
                    <a:pt x="582" y="11"/>
                  </a:cubicBezTo>
                  <a:cubicBezTo>
                    <a:pt x="592" y="4"/>
                    <a:pt x="602" y="1"/>
                    <a:pt x="614" y="1"/>
                  </a:cubicBezTo>
                  <a:cubicBezTo>
                    <a:pt x="623" y="1"/>
                    <a:pt x="631" y="1"/>
                    <a:pt x="639" y="1"/>
                  </a:cubicBezTo>
                  <a:cubicBezTo>
                    <a:pt x="645" y="0"/>
                    <a:pt x="649" y="3"/>
                    <a:pt x="652" y="8"/>
                  </a:cubicBezTo>
                  <a:cubicBezTo>
                    <a:pt x="656" y="14"/>
                    <a:pt x="660" y="19"/>
                    <a:pt x="663" y="25"/>
                  </a:cubicBezTo>
                  <a:cubicBezTo>
                    <a:pt x="701" y="88"/>
                    <a:pt x="738" y="150"/>
                    <a:pt x="775" y="212"/>
                  </a:cubicBezTo>
                  <a:cubicBezTo>
                    <a:pt x="776" y="214"/>
                    <a:pt x="777" y="217"/>
                    <a:pt x="781" y="219"/>
                  </a:cubicBezTo>
                  <a:cubicBezTo>
                    <a:pt x="785" y="213"/>
                    <a:pt x="790" y="208"/>
                    <a:pt x="794" y="202"/>
                  </a:cubicBezTo>
                  <a:cubicBezTo>
                    <a:pt x="798" y="196"/>
                    <a:pt x="804" y="191"/>
                    <a:pt x="812" y="187"/>
                  </a:cubicBezTo>
                  <a:cubicBezTo>
                    <a:pt x="830" y="180"/>
                    <a:pt x="847" y="172"/>
                    <a:pt x="865" y="164"/>
                  </a:cubicBezTo>
                  <a:cubicBezTo>
                    <a:pt x="867" y="163"/>
                    <a:pt x="868" y="162"/>
                    <a:pt x="870" y="162"/>
                  </a:cubicBezTo>
                  <a:cubicBezTo>
                    <a:pt x="875" y="160"/>
                    <a:pt x="879" y="157"/>
                    <a:pt x="882" y="153"/>
                  </a:cubicBezTo>
                  <a:cubicBezTo>
                    <a:pt x="899" y="129"/>
                    <a:pt x="916" y="105"/>
                    <a:pt x="934" y="81"/>
                  </a:cubicBezTo>
                  <a:cubicBezTo>
                    <a:pt x="936" y="78"/>
                    <a:pt x="938" y="75"/>
                    <a:pt x="940" y="72"/>
                  </a:cubicBezTo>
                  <a:cubicBezTo>
                    <a:pt x="944" y="68"/>
                    <a:pt x="946" y="68"/>
                    <a:pt x="951" y="70"/>
                  </a:cubicBezTo>
                  <a:cubicBezTo>
                    <a:pt x="951" y="71"/>
                    <a:pt x="952" y="71"/>
                    <a:pt x="953" y="72"/>
                  </a:cubicBezTo>
                  <a:cubicBezTo>
                    <a:pt x="966" y="81"/>
                    <a:pt x="980" y="90"/>
                    <a:pt x="993" y="99"/>
                  </a:cubicBezTo>
                  <a:cubicBezTo>
                    <a:pt x="995" y="101"/>
                    <a:pt x="998" y="102"/>
                    <a:pt x="999" y="106"/>
                  </a:cubicBezTo>
                  <a:cubicBezTo>
                    <a:pt x="998" y="110"/>
                    <a:pt x="995" y="113"/>
                    <a:pt x="993" y="117"/>
                  </a:cubicBezTo>
                  <a:cubicBezTo>
                    <a:pt x="977" y="139"/>
                    <a:pt x="962" y="162"/>
                    <a:pt x="946" y="184"/>
                  </a:cubicBezTo>
                  <a:cubicBezTo>
                    <a:pt x="941" y="192"/>
                    <a:pt x="941" y="192"/>
                    <a:pt x="941" y="202"/>
                  </a:cubicBezTo>
                  <a:cubicBezTo>
                    <a:pt x="942" y="213"/>
                    <a:pt x="942" y="224"/>
                    <a:pt x="943" y="236"/>
                  </a:cubicBezTo>
                  <a:cubicBezTo>
                    <a:pt x="943" y="237"/>
                    <a:pt x="943" y="239"/>
                    <a:pt x="943" y="241"/>
                  </a:cubicBezTo>
                  <a:cubicBezTo>
                    <a:pt x="945" y="241"/>
                    <a:pt x="946" y="241"/>
                    <a:pt x="948" y="241"/>
                  </a:cubicBezTo>
                  <a:cubicBezTo>
                    <a:pt x="951" y="240"/>
                    <a:pt x="953" y="240"/>
                    <a:pt x="956" y="240"/>
                  </a:cubicBezTo>
                  <a:cubicBezTo>
                    <a:pt x="963" y="240"/>
                    <a:pt x="969" y="242"/>
                    <a:pt x="973" y="247"/>
                  </a:cubicBezTo>
                  <a:cubicBezTo>
                    <a:pt x="977" y="251"/>
                    <a:pt x="980" y="255"/>
                    <a:pt x="982" y="258"/>
                  </a:cubicBezTo>
                  <a:cubicBezTo>
                    <a:pt x="994" y="259"/>
                    <a:pt x="1005" y="260"/>
                    <a:pt x="1017" y="262"/>
                  </a:cubicBezTo>
                  <a:cubicBezTo>
                    <a:pt x="1034" y="264"/>
                    <a:pt x="1051" y="267"/>
                    <a:pt x="1068" y="270"/>
                  </a:cubicBezTo>
                  <a:cubicBezTo>
                    <a:pt x="1094" y="274"/>
                    <a:pt x="1119" y="281"/>
                    <a:pt x="1144" y="289"/>
                  </a:cubicBezTo>
                  <a:cubicBezTo>
                    <a:pt x="1148" y="290"/>
                    <a:pt x="1152" y="292"/>
                    <a:pt x="1156" y="294"/>
                  </a:cubicBezTo>
                  <a:cubicBezTo>
                    <a:pt x="1161" y="296"/>
                    <a:pt x="1165" y="300"/>
                    <a:pt x="1167" y="306"/>
                  </a:cubicBezTo>
                  <a:cubicBezTo>
                    <a:pt x="1173" y="320"/>
                    <a:pt x="1174" y="335"/>
                    <a:pt x="1166" y="349"/>
                  </a:cubicBezTo>
                  <a:cubicBezTo>
                    <a:pt x="1162" y="357"/>
                    <a:pt x="1155" y="363"/>
                    <a:pt x="1146" y="366"/>
                  </a:cubicBezTo>
                  <a:cubicBezTo>
                    <a:pt x="1143" y="367"/>
                    <a:pt x="1139" y="368"/>
                    <a:pt x="1136" y="369"/>
                  </a:cubicBezTo>
                  <a:cubicBezTo>
                    <a:pt x="1134" y="378"/>
                    <a:pt x="1124" y="533"/>
                    <a:pt x="1124" y="551"/>
                  </a:cubicBezTo>
                  <a:cubicBezTo>
                    <a:pt x="1125" y="551"/>
                    <a:pt x="1126" y="552"/>
                    <a:pt x="1127" y="553"/>
                  </a:cubicBezTo>
                  <a:cubicBezTo>
                    <a:pt x="1128" y="553"/>
                    <a:pt x="1129" y="554"/>
                    <a:pt x="1130" y="554"/>
                  </a:cubicBezTo>
                  <a:cubicBezTo>
                    <a:pt x="1143" y="558"/>
                    <a:pt x="1146" y="568"/>
                    <a:pt x="1145" y="577"/>
                  </a:cubicBezTo>
                  <a:cubicBezTo>
                    <a:pt x="1143" y="587"/>
                    <a:pt x="1140" y="595"/>
                    <a:pt x="1134" y="602"/>
                  </a:cubicBezTo>
                  <a:cubicBezTo>
                    <a:pt x="1130" y="607"/>
                    <a:pt x="1125" y="612"/>
                    <a:pt x="1120" y="618"/>
                  </a:cubicBezTo>
                  <a:cubicBezTo>
                    <a:pt x="1119" y="623"/>
                    <a:pt x="1119" y="629"/>
                    <a:pt x="1118" y="635"/>
                  </a:cubicBezTo>
                  <a:cubicBezTo>
                    <a:pt x="1117" y="658"/>
                    <a:pt x="1115" y="682"/>
                    <a:pt x="1114" y="706"/>
                  </a:cubicBezTo>
                  <a:cubicBezTo>
                    <a:pt x="1112" y="726"/>
                    <a:pt x="1111" y="747"/>
                    <a:pt x="1110" y="767"/>
                  </a:cubicBezTo>
                  <a:cubicBezTo>
                    <a:pt x="1109" y="779"/>
                    <a:pt x="1108" y="791"/>
                    <a:pt x="1108" y="804"/>
                  </a:cubicBezTo>
                  <a:cubicBezTo>
                    <a:pt x="1107" y="810"/>
                    <a:pt x="1106" y="815"/>
                    <a:pt x="1107" y="821"/>
                  </a:cubicBezTo>
                  <a:cubicBezTo>
                    <a:pt x="1110" y="822"/>
                    <a:pt x="1113" y="820"/>
                    <a:pt x="1115" y="820"/>
                  </a:cubicBezTo>
                  <a:cubicBezTo>
                    <a:pt x="1134" y="813"/>
                    <a:pt x="1153" y="806"/>
                    <a:pt x="1172" y="799"/>
                  </a:cubicBezTo>
                  <a:cubicBezTo>
                    <a:pt x="1190" y="793"/>
                    <a:pt x="1208" y="789"/>
                    <a:pt x="1226" y="786"/>
                  </a:cubicBezTo>
                  <a:cubicBezTo>
                    <a:pt x="1267" y="780"/>
                    <a:pt x="1307" y="785"/>
                    <a:pt x="1345" y="804"/>
                  </a:cubicBezTo>
                  <a:cubicBezTo>
                    <a:pt x="1369" y="815"/>
                    <a:pt x="1391" y="830"/>
                    <a:pt x="1411" y="847"/>
                  </a:cubicBezTo>
                  <a:cubicBezTo>
                    <a:pt x="1446" y="875"/>
                    <a:pt x="1475" y="909"/>
                    <a:pt x="1501" y="945"/>
                  </a:cubicBezTo>
                  <a:cubicBezTo>
                    <a:pt x="1554" y="1021"/>
                    <a:pt x="1593" y="1103"/>
                    <a:pt x="1618" y="1192"/>
                  </a:cubicBezTo>
                  <a:cubicBezTo>
                    <a:pt x="1629" y="1232"/>
                    <a:pt x="1638" y="1272"/>
                    <a:pt x="1644" y="1313"/>
                  </a:cubicBezTo>
                  <a:cubicBezTo>
                    <a:pt x="1651" y="1354"/>
                    <a:pt x="1654" y="1394"/>
                    <a:pt x="1654" y="1435"/>
                  </a:cubicBezTo>
                  <a:cubicBezTo>
                    <a:pt x="1654" y="1459"/>
                    <a:pt x="1652" y="1483"/>
                    <a:pt x="1650" y="1506"/>
                  </a:cubicBezTo>
                  <a:cubicBezTo>
                    <a:pt x="1647" y="1534"/>
                    <a:pt x="1644" y="1561"/>
                    <a:pt x="1638" y="1588"/>
                  </a:cubicBezTo>
                  <a:cubicBezTo>
                    <a:pt x="1633" y="1619"/>
                    <a:pt x="1626" y="1649"/>
                    <a:pt x="1615" y="1678"/>
                  </a:cubicBezTo>
                  <a:cubicBezTo>
                    <a:pt x="1596" y="1724"/>
                    <a:pt x="1567" y="1763"/>
                    <a:pt x="1528" y="1794"/>
                  </a:cubicBezTo>
                  <a:cubicBezTo>
                    <a:pt x="1505" y="1812"/>
                    <a:pt x="1479" y="1824"/>
                    <a:pt x="1451" y="1832"/>
                  </a:cubicBezTo>
                  <a:cubicBezTo>
                    <a:pt x="1427" y="1840"/>
                    <a:pt x="1402" y="1846"/>
                    <a:pt x="1376" y="1851"/>
                  </a:cubicBezTo>
                  <a:cubicBezTo>
                    <a:pt x="1359" y="1855"/>
                    <a:pt x="1342" y="1858"/>
                    <a:pt x="1325" y="1860"/>
                  </a:cubicBezTo>
                  <a:cubicBezTo>
                    <a:pt x="1307" y="1863"/>
                    <a:pt x="1289" y="1864"/>
                    <a:pt x="1271" y="1862"/>
                  </a:cubicBezTo>
                  <a:cubicBezTo>
                    <a:pt x="1258" y="1861"/>
                    <a:pt x="1247" y="1858"/>
                    <a:pt x="1235" y="1854"/>
                  </a:cubicBezTo>
                  <a:cubicBezTo>
                    <a:pt x="1221" y="1848"/>
                    <a:pt x="1206" y="1841"/>
                    <a:pt x="1193" y="1833"/>
                  </a:cubicBezTo>
                  <a:cubicBezTo>
                    <a:pt x="1183" y="1827"/>
                    <a:pt x="1173" y="1821"/>
                    <a:pt x="1163" y="1814"/>
                  </a:cubicBezTo>
                  <a:cubicBezTo>
                    <a:pt x="1148" y="1804"/>
                    <a:pt x="1132" y="1794"/>
                    <a:pt x="1116" y="1786"/>
                  </a:cubicBezTo>
                  <a:cubicBezTo>
                    <a:pt x="1102" y="1778"/>
                    <a:pt x="1087" y="1772"/>
                    <a:pt x="1071" y="1769"/>
                  </a:cubicBezTo>
                  <a:cubicBezTo>
                    <a:pt x="1058" y="1766"/>
                    <a:pt x="1044" y="1764"/>
                    <a:pt x="1030" y="1765"/>
                  </a:cubicBezTo>
                  <a:cubicBezTo>
                    <a:pt x="1005" y="1767"/>
                    <a:pt x="982" y="1775"/>
                    <a:pt x="959" y="1784"/>
                  </a:cubicBezTo>
                  <a:cubicBezTo>
                    <a:pt x="945" y="1790"/>
                    <a:pt x="931" y="1797"/>
                    <a:pt x="918" y="1804"/>
                  </a:cubicBezTo>
                  <a:cubicBezTo>
                    <a:pt x="870" y="1829"/>
                    <a:pt x="820" y="1847"/>
                    <a:pt x="768" y="1859"/>
                  </a:cubicBezTo>
                  <a:cubicBezTo>
                    <a:pt x="744" y="1865"/>
                    <a:pt x="720" y="1870"/>
                    <a:pt x="696" y="1873"/>
                  </a:cubicBezTo>
                  <a:cubicBezTo>
                    <a:pt x="676" y="1876"/>
                    <a:pt x="656" y="1878"/>
                    <a:pt x="637" y="1879"/>
                  </a:cubicBezTo>
                  <a:cubicBezTo>
                    <a:pt x="615" y="1880"/>
                    <a:pt x="594" y="1880"/>
                    <a:pt x="572" y="1879"/>
                  </a:cubicBezTo>
                  <a:cubicBezTo>
                    <a:pt x="556" y="1879"/>
                    <a:pt x="541" y="1878"/>
                    <a:pt x="525" y="1877"/>
                  </a:cubicBezTo>
                  <a:cubicBezTo>
                    <a:pt x="468" y="1871"/>
                    <a:pt x="412" y="1862"/>
                    <a:pt x="358" y="1844"/>
                  </a:cubicBezTo>
                  <a:cubicBezTo>
                    <a:pt x="300" y="1825"/>
                    <a:pt x="248" y="1797"/>
                    <a:pt x="199" y="1762"/>
                  </a:cubicBezTo>
                  <a:cubicBezTo>
                    <a:pt x="177" y="1746"/>
                    <a:pt x="158" y="1727"/>
                    <a:pt x="141" y="1707"/>
                  </a:cubicBezTo>
                  <a:cubicBezTo>
                    <a:pt x="131" y="1696"/>
                    <a:pt x="125" y="1682"/>
                    <a:pt x="122" y="1667"/>
                  </a:cubicBezTo>
                  <a:cubicBezTo>
                    <a:pt x="119" y="1655"/>
                    <a:pt x="118" y="1642"/>
                    <a:pt x="117" y="1629"/>
                  </a:cubicBezTo>
                  <a:cubicBezTo>
                    <a:pt x="116" y="1617"/>
                    <a:pt x="116" y="1605"/>
                    <a:pt x="115" y="1592"/>
                  </a:cubicBezTo>
                  <a:cubicBezTo>
                    <a:pt x="114" y="1562"/>
                    <a:pt x="112" y="1532"/>
                    <a:pt x="111" y="1502"/>
                  </a:cubicBezTo>
                  <a:cubicBezTo>
                    <a:pt x="110" y="1480"/>
                    <a:pt x="109" y="1457"/>
                    <a:pt x="107" y="1434"/>
                  </a:cubicBezTo>
                  <a:cubicBezTo>
                    <a:pt x="106" y="1413"/>
                    <a:pt x="104" y="1392"/>
                    <a:pt x="103" y="1370"/>
                  </a:cubicBezTo>
                  <a:cubicBezTo>
                    <a:pt x="102" y="1361"/>
                    <a:pt x="102" y="1351"/>
                    <a:pt x="101" y="1342"/>
                  </a:cubicBezTo>
                  <a:cubicBezTo>
                    <a:pt x="99" y="1313"/>
                    <a:pt x="98" y="1283"/>
                    <a:pt x="96" y="1254"/>
                  </a:cubicBezTo>
                  <a:cubicBezTo>
                    <a:pt x="94" y="1220"/>
                    <a:pt x="92" y="1186"/>
                    <a:pt x="90" y="1153"/>
                  </a:cubicBezTo>
                  <a:cubicBezTo>
                    <a:pt x="87" y="1118"/>
                    <a:pt x="85" y="1084"/>
                    <a:pt x="83" y="1050"/>
                  </a:cubicBezTo>
                  <a:cubicBezTo>
                    <a:pt x="81" y="1016"/>
                    <a:pt x="79" y="981"/>
                    <a:pt x="77" y="947"/>
                  </a:cubicBezTo>
                  <a:cubicBezTo>
                    <a:pt x="75" y="921"/>
                    <a:pt x="74" y="896"/>
                    <a:pt x="72" y="871"/>
                  </a:cubicBezTo>
                  <a:cubicBezTo>
                    <a:pt x="70" y="843"/>
                    <a:pt x="68" y="815"/>
                    <a:pt x="67" y="787"/>
                  </a:cubicBezTo>
                  <a:cubicBezTo>
                    <a:pt x="65" y="768"/>
                    <a:pt x="64" y="748"/>
                    <a:pt x="63" y="729"/>
                  </a:cubicBezTo>
                  <a:cubicBezTo>
                    <a:pt x="62" y="710"/>
                    <a:pt x="60" y="692"/>
                    <a:pt x="59" y="673"/>
                  </a:cubicBezTo>
                  <a:cubicBezTo>
                    <a:pt x="58" y="656"/>
                    <a:pt x="56" y="639"/>
                    <a:pt x="55" y="622"/>
                  </a:cubicBezTo>
                  <a:cubicBezTo>
                    <a:pt x="54" y="612"/>
                    <a:pt x="54" y="602"/>
                    <a:pt x="53" y="592"/>
                  </a:cubicBezTo>
                  <a:cubicBezTo>
                    <a:pt x="53" y="590"/>
                    <a:pt x="52" y="587"/>
                    <a:pt x="52" y="584"/>
                  </a:cubicBezTo>
                  <a:close/>
                  <a:moveTo>
                    <a:pt x="123" y="590"/>
                  </a:move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2" y="591"/>
                    <a:pt x="122" y="591"/>
                    <a:pt x="122" y="592"/>
                  </a:cubicBezTo>
                  <a:cubicBezTo>
                    <a:pt x="123" y="593"/>
                    <a:pt x="124" y="594"/>
                    <a:pt x="125" y="594"/>
                  </a:cubicBezTo>
                  <a:cubicBezTo>
                    <a:pt x="143" y="604"/>
                    <a:pt x="161" y="613"/>
                    <a:pt x="180" y="621"/>
                  </a:cubicBezTo>
                  <a:cubicBezTo>
                    <a:pt x="221" y="639"/>
                    <a:pt x="263" y="653"/>
                    <a:pt x="306" y="665"/>
                  </a:cubicBezTo>
                  <a:cubicBezTo>
                    <a:pt x="353" y="678"/>
                    <a:pt x="402" y="688"/>
                    <a:pt x="450" y="695"/>
                  </a:cubicBezTo>
                  <a:cubicBezTo>
                    <a:pt x="470" y="698"/>
                    <a:pt x="490" y="700"/>
                    <a:pt x="510" y="702"/>
                  </a:cubicBezTo>
                  <a:cubicBezTo>
                    <a:pt x="528" y="704"/>
                    <a:pt x="546" y="705"/>
                    <a:pt x="564" y="706"/>
                  </a:cubicBezTo>
                  <a:cubicBezTo>
                    <a:pt x="585" y="707"/>
                    <a:pt x="607" y="708"/>
                    <a:pt x="628" y="708"/>
                  </a:cubicBezTo>
                  <a:cubicBezTo>
                    <a:pt x="677" y="708"/>
                    <a:pt x="726" y="708"/>
                    <a:pt x="775" y="702"/>
                  </a:cubicBezTo>
                  <a:cubicBezTo>
                    <a:pt x="792" y="700"/>
                    <a:pt x="808" y="698"/>
                    <a:pt x="824" y="695"/>
                  </a:cubicBezTo>
                  <a:cubicBezTo>
                    <a:pt x="852" y="690"/>
                    <a:pt x="879" y="684"/>
                    <a:pt x="906" y="678"/>
                  </a:cubicBezTo>
                  <a:cubicBezTo>
                    <a:pt x="953" y="667"/>
                    <a:pt x="998" y="652"/>
                    <a:pt x="1043" y="634"/>
                  </a:cubicBezTo>
                  <a:cubicBezTo>
                    <a:pt x="1065" y="625"/>
                    <a:pt x="1086" y="615"/>
                    <a:pt x="1106" y="602"/>
                  </a:cubicBezTo>
                  <a:cubicBezTo>
                    <a:pt x="1109" y="599"/>
                    <a:pt x="1113" y="597"/>
                    <a:pt x="1117" y="594"/>
                  </a:cubicBezTo>
                  <a:cubicBezTo>
                    <a:pt x="1120" y="592"/>
                    <a:pt x="1122" y="589"/>
                    <a:pt x="1124" y="586"/>
                  </a:cubicBezTo>
                  <a:cubicBezTo>
                    <a:pt x="1126" y="580"/>
                    <a:pt x="1123" y="575"/>
                    <a:pt x="1117" y="577"/>
                  </a:cubicBezTo>
                  <a:cubicBezTo>
                    <a:pt x="1113" y="577"/>
                    <a:pt x="1110" y="579"/>
                    <a:pt x="1107" y="580"/>
                  </a:cubicBezTo>
                  <a:cubicBezTo>
                    <a:pt x="1088" y="587"/>
                    <a:pt x="1069" y="595"/>
                    <a:pt x="1050" y="603"/>
                  </a:cubicBezTo>
                  <a:cubicBezTo>
                    <a:pt x="1006" y="619"/>
                    <a:pt x="961" y="634"/>
                    <a:pt x="916" y="645"/>
                  </a:cubicBezTo>
                  <a:cubicBezTo>
                    <a:pt x="886" y="653"/>
                    <a:pt x="856" y="659"/>
                    <a:pt x="826" y="664"/>
                  </a:cubicBezTo>
                  <a:cubicBezTo>
                    <a:pt x="808" y="666"/>
                    <a:pt x="791" y="669"/>
                    <a:pt x="773" y="671"/>
                  </a:cubicBezTo>
                  <a:cubicBezTo>
                    <a:pt x="756" y="673"/>
                    <a:pt x="738" y="674"/>
                    <a:pt x="721" y="675"/>
                  </a:cubicBezTo>
                  <a:cubicBezTo>
                    <a:pt x="697" y="677"/>
                    <a:pt x="673" y="677"/>
                    <a:pt x="649" y="677"/>
                  </a:cubicBezTo>
                  <a:cubicBezTo>
                    <a:pt x="628" y="677"/>
                    <a:pt x="607" y="677"/>
                    <a:pt x="586" y="676"/>
                  </a:cubicBezTo>
                  <a:cubicBezTo>
                    <a:pt x="574" y="676"/>
                    <a:pt x="563" y="675"/>
                    <a:pt x="551" y="674"/>
                  </a:cubicBezTo>
                  <a:cubicBezTo>
                    <a:pt x="531" y="672"/>
                    <a:pt x="512" y="671"/>
                    <a:pt x="492" y="668"/>
                  </a:cubicBezTo>
                  <a:cubicBezTo>
                    <a:pt x="474" y="666"/>
                    <a:pt x="456" y="664"/>
                    <a:pt x="438" y="661"/>
                  </a:cubicBezTo>
                  <a:cubicBezTo>
                    <a:pt x="411" y="657"/>
                    <a:pt x="384" y="652"/>
                    <a:pt x="358" y="648"/>
                  </a:cubicBezTo>
                  <a:cubicBezTo>
                    <a:pt x="326" y="642"/>
                    <a:pt x="295" y="635"/>
                    <a:pt x="263" y="628"/>
                  </a:cubicBezTo>
                  <a:cubicBezTo>
                    <a:pt x="220" y="618"/>
                    <a:pt x="176" y="606"/>
                    <a:pt x="133" y="593"/>
                  </a:cubicBezTo>
                  <a:cubicBezTo>
                    <a:pt x="129" y="592"/>
                    <a:pt x="126" y="591"/>
                    <a:pt x="123" y="590"/>
                  </a:cubicBezTo>
                  <a:close/>
                  <a:moveTo>
                    <a:pt x="141" y="541"/>
                  </a:moveTo>
                  <a:cubicBezTo>
                    <a:pt x="141" y="541"/>
                    <a:pt x="140" y="541"/>
                    <a:pt x="139" y="541"/>
                  </a:cubicBezTo>
                  <a:cubicBezTo>
                    <a:pt x="140" y="542"/>
                    <a:pt x="141" y="541"/>
                    <a:pt x="142" y="541"/>
                  </a:cubicBezTo>
                  <a:cubicBezTo>
                    <a:pt x="142" y="542"/>
                    <a:pt x="142" y="543"/>
                    <a:pt x="142" y="543"/>
                  </a:cubicBezTo>
                  <a:cubicBezTo>
                    <a:pt x="144" y="545"/>
                    <a:pt x="146" y="545"/>
                    <a:pt x="148" y="546"/>
                  </a:cubicBezTo>
                  <a:cubicBezTo>
                    <a:pt x="186" y="565"/>
                    <a:pt x="226" y="581"/>
                    <a:pt x="267" y="594"/>
                  </a:cubicBezTo>
                  <a:cubicBezTo>
                    <a:pt x="305" y="606"/>
                    <a:pt x="342" y="616"/>
                    <a:pt x="381" y="624"/>
                  </a:cubicBezTo>
                  <a:cubicBezTo>
                    <a:pt x="405" y="630"/>
                    <a:pt x="430" y="635"/>
                    <a:pt x="455" y="639"/>
                  </a:cubicBezTo>
                  <a:cubicBezTo>
                    <a:pt x="470" y="641"/>
                    <a:pt x="484" y="643"/>
                    <a:pt x="499" y="645"/>
                  </a:cubicBezTo>
                  <a:cubicBezTo>
                    <a:pt x="513" y="647"/>
                    <a:pt x="527" y="648"/>
                    <a:pt x="541" y="649"/>
                  </a:cubicBezTo>
                  <a:cubicBezTo>
                    <a:pt x="553" y="650"/>
                    <a:pt x="565" y="651"/>
                    <a:pt x="577" y="651"/>
                  </a:cubicBezTo>
                  <a:cubicBezTo>
                    <a:pt x="603" y="652"/>
                    <a:pt x="629" y="654"/>
                    <a:pt x="655" y="654"/>
                  </a:cubicBezTo>
                  <a:cubicBezTo>
                    <a:pt x="675" y="654"/>
                    <a:pt x="695" y="653"/>
                    <a:pt x="715" y="653"/>
                  </a:cubicBezTo>
                  <a:cubicBezTo>
                    <a:pt x="747" y="652"/>
                    <a:pt x="779" y="650"/>
                    <a:pt x="811" y="647"/>
                  </a:cubicBezTo>
                  <a:cubicBezTo>
                    <a:pt x="832" y="644"/>
                    <a:pt x="853" y="641"/>
                    <a:pt x="874" y="636"/>
                  </a:cubicBezTo>
                  <a:cubicBezTo>
                    <a:pt x="912" y="628"/>
                    <a:pt x="950" y="618"/>
                    <a:pt x="987" y="607"/>
                  </a:cubicBezTo>
                  <a:cubicBezTo>
                    <a:pt x="1021" y="596"/>
                    <a:pt x="1055" y="584"/>
                    <a:pt x="1087" y="568"/>
                  </a:cubicBezTo>
                  <a:cubicBezTo>
                    <a:pt x="1089" y="567"/>
                    <a:pt x="1092" y="565"/>
                    <a:pt x="1094" y="564"/>
                  </a:cubicBezTo>
                  <a:cubicBezTo>
                    <a:pt x="1094" y="563"/>
                    <a:pt x="1094" y="562"/>
                    <a:pt x="1094" y="562"/>
                  </a:cubicBezTo>
                  <a:cubicBezTo>
                    <a:pt x="1096" y="533"/>
                    <a:pt x="1098" y="504"/>
                    <a:pt x="1099" y="475"/>
                  </a:cubicBezTo>
                  <a:cubicBezTo>
                    <a:pt x="1100" y="465"/>
                    <a:pt x="1101" y="455"/>
                    <a:pt x="1101" y="444"/>
                  </a:cubicBezTo>
                  <a:cubicBezTo>
                    <a:pt x="1103" y="424"/>
                    <a:pt x="1104" y="404"/>
                    <a:pt x="1105" y="384"/>
                  </a:cubicBezTo>
                  <a:cubicBezTo>
                    <a:pt x="1105" y="382"/>
                    <a:pt x="1105" y="381"/>
                    <a:pt x="1105" y="379"/>
                  </a:cubicBezTo>
                  <a:cubicBezTo>
                    <a:pt x="1103" y="379"/>
                    <a:pt x="1102" y="380"/>
                    <a:pt x="1100" y="380"/>
                  </a:cubicBezTo>
                  <a:cubicBezTo>
                    <a:pt x="1077" y="386"/>
                    <a:pt x="1053" y="392"/>
                    <a:pt x="1029" y="397"/>
                  </a:cubicBezTo>
                  <a:cubicBezTo>
                    <a:pt x="1003" y="402"/>
                    <a:pt x="978" y="406"/>
                    <a:pt x="952" y="410"/>
                  </a:cubicBezTo>
                  <a:cubicBezTo>
                    <a:pt x="937" y="413"/>
                    <a:pt x="921" y="415"/>
                    <a:pt x="906" y="417"/>
                  </a:cubicBezTo>
                  <a:cubicBezTo>
                    <a:pt x="887" y="420"/>
                    <a:pt x="868" y="422"/>
                    <a:pt x="849" y="424"/>
                  </a:cubicBezTo>
                  <a:cubicBezTo>
                    <a:pt x="831" y="426"/>
                    <a:pt x="813" y="428"/>
                    <a:pt x="794" y="430"/>
                  </a:cubicBezTo>
                  <a:cubicBezTo>
                    <a:pt x="777" y="431"/>
                    <a:pt x="760" y="433"/>
                    <a:pt x="743" y="434"/>
                  </a:cubicBezTo>
                  <a:cubicBezTo>
                    <a:pt x="720" y="435"/>
                    <a:pt x="697" y="436"/>
                    <a:pt x="674" y="437"/>
                  </a:cubicBezTo>
                  <a:cubicBezTo>
                    <a:pt x="643" y="437"/>
                    <a:pt x="612" y="437"/>
                    <a:pt x="581" y="437"/>
                  </a:cubicBezTo>
                  <a:cubicBezTo>
                    <a:pt x="563" y="437"/>
                    <a:pt x="545" y="436"/>
                    <a:pt x="527" y="436"/>
                  </a:cubicBezTo>
                  <a:cubicBezTo>
                    <a:pt x="525" y="436"/>
                    <a:pt x="523" y="435"/>
                    <a:pt x="520" y="437"/>
                  </a:cubicBezTo>
                  <a:cubicBezTo>
                    <a:pt x="520" y="440"/>
                    <a:pt x="520" y="442"/>
                    <a:pt x="520" y="445"/>
                  </a:cubicBezTo>
                  <a:cubicBezTo>
                    <a:pt x="520" y="450"/>
                    <a:pt x="520" y="456"/>
                    <a:pt x="519" y="461"/>
                  </a:cubicBezTo>
                  <a:cubicBezTo>
                    <a:pt x="519" y="463"/>
                    <a:pt x="518" y="464"/>
                    <a:pt x="518" y="466"/>
                  </a:cubicBezTo>
                  <a:cubicBezTo>
                    <a:pt x="494" y="462"/>
                    <a:pt x="475" y="452"/>
                    <a:pt x="463" y="431"/>
                  </a:cubicBezTo>
                  <a:cubicBezTo>
                    <a:pt x="460" y="431"/>
                    <a:pt x="457" y="431"/>
                    <a:pt x="454" y="431"/>
                  </a:cubicBezTo>
                  <a:cubicBezTo>
                    <a:pt x="442" y="430"/>
                    <a:pt x="429" y="430"/>
                    <a:pt x="417" y="429"/>
                  </a:cubicBezTo>
                  <a:cubicBezTo>
                    <a:pt x="397" y="427"/>
                    <a:pt x="377" y="425"/>
                    <a:pt x="358" y="423"/>
                  </a:cubicBezTo>
                  <a:cubicBezTo>
                    <a:pt x="339" y="421"/>
                    <a:pt x="320" y="419"/>
                    <a:pt x="301" y="416"/>
                  </a:cubicBezTo>
                  <a:cubicBezTo>
                    <a:pt x="277" y="413"/>
                    <a:pt x="253" y="408"/>
                    <a:pt x="229" y="404"/>
                  </a:cubicBezTo>
                  <a:cubicBezTo>
                    <a:pt x="196" y="398"/>
                    <a:pt x="163" y="391"/>
                    <a:pt x="131" y="382"/>
                  </a:cubicBezTo>
                  <a:cubicBezTo>
                    <a:pt x="110" y="377"/>
                    <a:pt x="89" y="370"/>
                    <a:pt x="68" y="364"/>
                  </a:cubicBezTo>
                  <a:cubicBezTo>
                    <a:pt x="67" y="364"/>
                    <a:pt x="65" y="363"/>
                    <a:pt x="62" y="363"/>
                  </a:cubicBezTo>
                  <a:cubicBezTo>
                    <a:pt x="63" y="390"/>
                    <a:pt x="65" y="416"/>
                    <a:pt x="66" y="442"/>
                  </a:cubicBezTo>
                  <a:cubicBezTo>
                    <a:pt x="68" y="443"/>
                    <a:pt x="69" y="444"/>
                    <a:pt x="70" y="445"/>
                  </a:cubicBezTo>
                  <a:cubicBezTo>
                    <a:pt x="81" y="453"/>
                    <a:pt x="91" y="461"/>
                    <a:pt x="102" y="468"/>
                  </a:cubicBezTo>
                  <a:cubicBezTo>
                    <a:pt x="132" y="490"/>
                    <a:pt x="164" y="506"/>
                    <a:pt x="198" y="521"/>
                  </a:cubicBezTo>
                  <a:cubicBezTo>
                    <a:pt x="246" y="543"/>
                    <a:pt x="296" y="560"/>
                    <a:pt x="346" y="575"/>
                  </a:cubicBezTo>
                  <a:cubicBezTo>
                    <a:pt x="383" y="586"/>
                    <a:pt x="420" y="595"/>
                    <a:pt x="457" y="602"/>
                  </a:cubicBezTo>
                  <a:cubicBezTo>
                    <a:pt x="481" y="607"/>
                    <a:pt x="504" y="611"/>
                    <a:pt x="528" y="613"/>
                  </a:cubicBezTo>
                  <a:cubicBezTo>
                    <a:pt x="547" y="616"/>
                    <a:pt x="567" y="618"/>
                    <a:pt x="586" y="620"/>
                  </a:cubicBezTo>
                  <a:cubicBezTo>
                    <a:pt x="592" y="620"/>
                    <a:pt x="598" y="621"/>
                    <a:pt x="606" y="622"/>
                  </a:cubicBezTo>
                  <a:cubicBezTo>
                    <a:pt x="603" y="623"/>
                    <a:pt x="602" y="623"/>
                    <a:pt x="600" y="623"/>
                  </a:cubicBezTo>
                  <a:cubicBezTo>
                    <a:pt x="596" y="624"/>
                    <a:pt x="591" y="624"/>
                    <a:pt x="587" y="624"/>
                  </a:cubicBezTo>
                  <a:cubicBezTo>
                    <a:pt x="551" y="625"/>
                    <a:pt x="516" y="623"/>
                    <a:pt x="480" y="620"/>
                  </a:cubicBezTo>
                  <a:cubicBezTo>
                    <a:pt x="458" y="617"/>
                    <a:pt x="435" y="615"/>
                    <a:pt x="413" y="612"/>
                  </a:cubicBezTo>
                  <a:cubicBezTo>
                    <a:pt x="385" y="608"/>
                    <a:pt x="358" y="603"/>
                    <a:pt x="331" y="597"/>
                  </a:cubicBezTo>
                  <a:cubicBezTo>
                    <a:pt x="269" y="584"/>
                    <a:pt x="208" y="566"/>
                    <a:pt x="149" y="544"/>
                  </a:cubicBezTo>
                  <a:cubicBezTo>
                    <a:pt x="146" y="543"/>
                    <a:pt x="144" y="542"/>
                    <a:pt x="141" y="541"/>
                  </a:cubicBezTo>
                  <a:close/>
                  <a:moveTo>
                    <a:pt x="1629" y="1427"/>
                  </a:moveTo>
                  <a:cubicBezTo>
                    <a:pt x="1629" y="1405"/>
                    <a:pt x="1628" y="1380"/>
                    <a:pt x="1625" y="1354"/>
                  </a:cubicBezTo>
                  <a:cubicBezTo>
                    <a:pt x="1622" y="1329"/>
                    <a:pt x="1618" y="1303"/>
                    <a:pt x="1613" y="1277"/>
                  </a:cubicBezTo>
                  <a:cubicBezTo>
                    <a:pt x="1604" y="1231"/>
                    <a:pt x="1591" y="1185"/>
                    <a:pt x="1575" y="1140"/>
                  </a:cubicBezTo>
                  <a:cubicBezTo>
                    <a:pt x="1555" y="1083"/>
                    <a:pt x="1529" y="1029"/>
                    <a:pt x="1495" y="978"/>
                  </a:cubicBezTo>
                  <a:cubicBezTo>
                    <a:pt x="1468" y="938"/>
                    <a:pt x="1435" y="901"/>
                    <a:pt x="1398" y="868"/>
                  </a:cubicBezTo>
                  <a:cubicBezTo>
                    <a:pt x="1364" y="839"/>
                    <a:pt x="1325" y="820"/>
                    <a:pt x="1280" y="815"/>
                  </a:cubicBezTo>
                  <a:cubicBezTo>
                    <a:pt x="1258" y="812"/>
                    <a:pt x="1237" y="813"/>
                    <a:pt x="1216" y="819"/>
                  </a:cubicBezTo>
                  <a:cubicBezTo>
                    <a:pt x="1178" y="830"/>
                    <a:pt x="1146" y="851"/>
                    <a:pt x="1122" y="882"/>
                  </a:cubicBezTo>
                  <a:cubicBezTo>
                    <a:pt x="1092" y="917"/>
                    <a:pt x="1072" y="958"/>
                    <a:pt x="1058" y="1002"/>
                  </a:cubicBezTo>
                  <a:cubicBezTo>
                    <a:pt x="1042" y="1052"/>
                    <a:pt x="1035" y="1104"/>
                    <a:pt x="1033" y="1156"/>
                  </a:cubicBezTo>
                  <a:cubicBezTo>
                    <a:pt x="1032" y="1189"/>
                    <a:pt x="1033" y="1221"/>
                    <a:pt x="1037" y="1253"/>
                  </a:cubicBezTo>
                  <a:cubicBezTo>
                    <a:pt x="1040" y="1277"/>
                    <a:pt x="1044" y="1302"/>
                    <a:pt x="1049" y="1326"/>
                  </a:cubicBezTo>
                  <a:cubicBezTo>
                    <a:pt x="1061" y="1383"/>
                    <a:pt x="1080" y="1438"/>
                    <a:pt x="1104" y="1491"/>
                  </a:cubicBezTo>
                  <a:cubicBezTo>
                    <a:pt x="1128" y="1544"/>
                    <a:pt x="1156" y="1595"/>
                    <a:pt x="1191" y="1643"/>
                  </a:cubicBezTo>
                  <a:cubicBezTo>
                    <a:pt x="1214" y="1675"/>
                    <a:pt x="1240" y="1705"/>
                    <a:pt x="1272" y="1730"/>
                  </a:cubicBezTo>
                  <a:cubicBezTo>
                    <a:pt x="1295" y="1748"/>
                    <a:pt x="1320" y="1765"/>
                    <a:pt x="1347" y="1778"/>
                  </a:cubicBezTo>
                  <a:cubicBezTo>
                    <a:pt x="1372" y="1790"/>
                    <a:pt x="1398" y="1798"/>
                    <a:pt x="1426" y="1800"/>
                  </a:cubicBezTo>
                  <a:cubicBezTo>
                    <a:pt x="1442" y="1801"/>
                    <a:pt x="1458" y="1799"/>
                    <a:pt x="1474" y="1794"/>
                  </a:cubicBezTo>
                  <a:cubicBezTo>
                    <a:pt x="1494" y="1786"/>
                    <a:pt x="1511" y="1774"/>
                    <a:pt x="1527" y="1760"/>
                  </a:cubicBezTo>
                  <a:cubicBezTo>
                    <a:pt x="1547" y="1741"/>
                    <a:pt x="1563" y="1719"/>
                    <a:pt x="1575" y="1695"/>
                  </a:cubicBezTo>
                  <a:cubicBezTo>
                    <a:pt x="1588" y="1670"/>
                    <a:pt x="1597" y="1645"/>
                    <a:pt x="1604" y="1618"/>
                  </a:cubicBezTo>
                  <a:cubicBezTo>
                    <a:pt x="1614" y="1582"/>
                    <a:pt x="1621" y="1544"/>
                    <a:pt x="1625" y="1507"/>
                  </a:cubicBezTo>
                  <a:cubicBezTo>
                    <a:pt x="1628" y="1482"/>
                    <a:pt x="1629" y="1456"/>
                    <a:pt x="1629" y="1427"/>
                  </a:cubicBezTo>
                  <a:close/>
                  <a:moveTo>
                    <a:pt x="120" y="627"/>
                  </a:moveTo>
                  <a:cubicBezTo>
                    <a:pt x="120" y="631"/>
                    <a:pt x="120" y="633"/>
                    <a:pt x="120" y="635"/>
                  </a:cubicBezTo>
                  <a:cubicBezTo>
                    <a:pt x="122" y="661"/>
                    <a:pt x="124" y="686"/>
                    <a:pt x="126" y="712"/>
                  </a:cubicBezTo>
                  <a:cubicBezTo>
                    <a:pt x="127" y="732"/>
                    <a:pt x="128" y="752"/>
                    <a:pt x="130" y="771"/>
                  </a:cubicBezTo>
                  <a:cubicBezTo>
                    <a:pt x="132" y="800"/>
                    <a:pt x="134" y="829"/>
                    <a:pt x="135" y="858"/>
                  </a:cubicBezTo>
                  <a:cubicBezTo>
                    <a:pt x="137" y="882"/>
                    <a:pt x="138" y="905"/>
                    <a:pt x="139" y="929"/>
                  </a:cubicBezTo>
                  <a:cubicBezTo>
                    <a:pt x="140" y="940"/>
                    <a:pt x="140" y="951"/>
                    <a:pt x="141" y="962"/>
                  </a:cubicBezTo>
                  <a:cubicBezTo>
                    <a:pt x="142" y="988"/>
                    <a:pt x="144" y="1013"/>
                    <a:pt x="145" y="1038"/>
                  </a:cubicBezTo>
                  <a:cubicBezTo>
                    <a:pt x="146" y="1068"/>
                    <a:pt x="147" y="1097"/>
                    <a:pt x="149" y="1127"/>
                  </a:cubicBezTo>
                  <a:cubicBezTo>
                    <a:pt x="150" y="1163"/>
                    <a:pt x="152" y="1200"/>
                    <a:pt x="153" y="1236"/>
                  </a:cubicBezTo>
                  <a:cubicBezTo>
                    <a:pt x="155" y="1281"/>
                    <a:pt x="156" y="1326"/>
                    <a:pt x="158" y="1371"/>
                  </a:cubicBezTo>
                  <a:cubicBezTo>
                    <a:pt x="159" y="1398"/>
                    <a:pt x="160" y="1424"/>
                    <a:pt x="161" y="1451"/>
                  </a:cubicBezTo>
                  <a:cubicBezTo>
                    <a:pt x="162" y="1496"/>
                    <a:pt x="163" y="1540"/>
                    <a:pt x="167" y="1584"/>
                  </a:cubicBezTo>
                  <a:cubicBezTo>
                    <a:pt x="169" y="1599"/>
                    <a:pt x="170" y="1614"/>
                    <a:pt x="174" y="1628"/>
                  </a:cubicBezTo>
                  <a:cubicBezTo>
                    <a:pt x="178" y="1648"/>
                    <a:pt x="186" y="1666"/>
                    <a:pt x="198" y="1682"/>
                  </a:cubicBezTo>
                  <a:cubicBezTo>
                    <a:pt x="206" y="1692"/>
                    <a:pt x="215" y="1701"/>
                    <a:pt x="225" y="1709"/>
                  </a:cubicBezTo>
                  <a:cubicBezTo>
                    <a:pt x="253" y="1731"/>
                    <a:pt x="283" y="1748"/>
                    <a:pt x="315" y="1763"/>
                  </a:cubicBezTo>
                  <a:cubicBezTo>
                    <a:pt x="381" y="1793"/>
                    <a:pt x="450" y="1808"/>
                    <a:pt x="522" y="1814"/>
                  </a:cubicBezTo>
                  <a:cubicBezTo>
                    <a:pt x="538" y="1815"/>
                    <a:pt x="554" y="1815"/>
                    <a:pt x="570" y="1815"/>
                  </a:cubicBezTo>
                  <a:cubicBezTo>
                    <a:pt x="599" y="1816"/>
                    <a:pt x="629" y="1814"/>
                    <a:pt x="658" y="1810"/>
                  </a:cubicBezTo>
                  <a:cubicBezTo>
                    <a:pt x="676" y="1808"/>
                    <a:pt x="694" y="1805"/>
                    <a:pt x="712" y="1801"/>
                  </a:cubicBezTo>
                  <a:cubicBezTo>
                    <a:pt x="756" y="1793"/>
                    <a:pt x="799" y="1780"/>
                    <a:pt x="840" y="1764"/>
                  </a:cubicBezTo>
                  <a:cubicBezTo>
                    <a:pt x="885" y="1746"/>
                    <a:pt x="926" y="1724"/>
                    <a:pt x="963" y="1695"/>
                  </a:cubicBezTo>
                  <a:cubicBezTo>
                    <a:pt x="965" y="1693"/>
                    <a:pt x="966" y="1692"/>
                    <a:pt x="968" y="1690"/>
                  </a:cubicBezTo>
                  <a:cubicBezTo>
                    <a:pt x="967" y="1689"/>
                    <a:pt x="965" y="1687"/>
                    <a:pt x="964" y="1686"/>
                  </a:cubicBezTo>
                  <a:cubicBezTo>
                    <a:pt x="959" y="1681"/>
                    <a:pt x="954" y="1676"/>
                    <a:pt x="950" y="1672"/>
                  </a:cubicBezTo>
                  <a:cubicBezTo>
                    <a:pt x="925" y="1647"/>
                    <a:pt x="913" y="1616"/>
                    <a:pt x="909" y="1582"/>
                  </a:cubicBezTo>
                  <a:cubicBezTo>
                    <a:pt x="908" y="1565"/>
                    <a:pt x="907" y="1548"/>
                    <a:pt x="907" y="1531"/>
                  </a:cubicBezTo>
                  <a:cubicBezTo>
                    <a:pt x="906" y="1486"/>
                    <a:pt x="906" y="1440"/>
                    <a:pt x="907" y="1394"/>
                  </a:cubicBezTo>
                  <a:cubicBezTo>
                    <a:pt x="907" y="1364"/>
                    <a:pt x="908" y="1333"/>
                    <a:pt x="909" y="1303"/>
                  </a:cubicBezTo>
                  <a:cubicBezTo>
                    <a:pt x="909" y="1290"/>
                    <a:pt x="910" y="1277"/>
                    <a:pt x="910" y="1263"/>
                  </a:cubicBezTo>
                  <a:cubicBezTo>
                    <a:pt x="910" y="1100"/>
                    <a:pt x="910" y="937"/>
                    <a:pt x="910" y="773"/>
                  </a:cubicBezTo>
                  <a:cubicBezTo>
                    <a:pt x="910" y="770"/>
                    <a:pt x="910" y="767"/>
                    <a:pt x="910" y="764"/>
                  </a:cubicBezTo>
                  <a:cubicBezTo>
                    <a:pt x="910" y="760"/>
                    <a:pt x="911" y="755"/>
                    <a:pt x="912" y="750"/>
                  </a:cubicBezTo>
                  <a:cubicBezTo>
                    <a:pt x="917" y="725"/>
                    <a:pt x="940" y="707"/>
                    <a:pt x="966" y="707"/>
                  </a:cubicBezTo>
                  <a:cubicBezTo>
                    <a:pt x="992" y="707"/>
                    <a:pt x="1015" y="725"/>
                    <a:pt x="1020" y="751"/>
                  </a:cubicBezTo>
                  <a:cubicBezTo>
                    <a:pt x="1021" y="756"/>
                    <a:pt x="1022" y="760"/>
                    <a:pt x="1022" y="765"/>
                  </a:cubicBezTo>
                  <a:cubicBezTo>
                    <a:pt x="1022" y="798"/>
                    <a:pt x="1022" y="830"/>
                    <a:pt x="1022" y="863"/>
                  </a:cubicBezTo>
                  <a:cubicBezTo>
                    <a:pt x="1022" y="865"/>
                    <a:pt x="1021" y="868"/>
                    <a:pt x="1022" y="870"/>
                  </a:cubicBezTo>
                  <a:cubicBezTo>
                    <a:pt x="1026" y="869"/>
                    <a:pt x="1028" y="866"/>
                    <a:pt x="1030" y="864"/>
                  </a:cubicBezTo>
                  <a:cubicBezTo>
                    <a:pt x="1033" y="863"/>
                    <a:pt x="1035" y="860"/>
                    <a:pt x="1038" y="859"/>
                  </a:cubicBezTo>
                  <a:cubicBezTo>
                    <a:pt x="1040" y="857"/>
                    <a:pt x="1043" y="855"/>
                    <a:pt x="1045" y="853"/>
                  </a:cubicBezTo>
                  <a:cubicBezTo>
                    <a:pt x="1045" y="850"/>
                    <a:pt x="1045" y="847"/>
                    <a:pt x="1045" y="844"/>
                  </a:cubicBezTo>
                  <a:cubicBezTo>
                    <a:pt x="1045" y="809"/>
                    <a:pt x="1045" y="773"/>
                    <a:pt x="1045" y="738"/>
                  </a:cubicBezTo>
                  <a:cubicBezTo>
                    <a:pt x="1045" y="733"/>
                    <a:pt x="1045" y="728"/>
                    <a:pt x="1046" y="723"/>
                  </a:cubicBezTo>
                  <a:cubicBezTo>
                    <a:pt x="1051" y="700"/>
                    <a:pt x="1065" y="686"/>
                    <a:pt x="1087" y="678"/>
                  </a:cubicBezTo>
                  <a:cubicBezTo>
                    <a:pt x="1089" y="678"/>
                    <a:pt x="1091" y="677"/>
                    <a:pt x="1093" y="676"/>
                  </a:cubicBezTo>
                  <a:cubicBezTo>
                    <a:pt x="1094" y="665"/>
                    <a:pt x="1095" y="653"/>
                    <a:pt x="1095" y="642"/>
                  </a:cubicBezTo>
                  <a:cubicBezTo>
                    <a:pt x="1096" y="640"/>
                    <a:pt x="1096" y="637"/>
                    <a:pt x="1096" y="635"/>
                  </a:cubicBezTo>
                  <a:cubicBezTo>
                    <a:pt x="1096" y="635"/>
                    <a:pt x="1096" y="635"/>
                    <a:pt x="1095" y="635"/>
                  </a:cubicBezTo>
                  <a:cubicBezTo>
                    <a:pt x="1095" y="634"/>
                    <a:pt x="1095" y="634"/>
                    <a:pt x="1095" y="634"/>
                  </a:cubicBezTo>
                  <a:cubicBezTo>
                    <a:pt x="1094" y="634"/>
                    <a:pt x="1094" y="634"/>
                    <a:pt x="1093" y="634"/>
                  </a:cubicBezTo>
                  <a:cubicBezTo>
                    <a:pt x="1091" y="635"/>
                    <a:pt x="1089" y="636"/>
                    <a:pt x="1087" y="637"/>
                  </a:cubicBezTo>
                  <a:cubicBezTo>
                    <a:pt x="1066" y="648"/>
                    <a:pt x="1045" y="657"/>
                    <a:pt x="1023" y="665"/>
                  </a:cubicBezTo>
                  <a:cubicBezTo>
                    <a:pt x="967" y="686"/>
                    <a:pt x="909" y="700"/>
                    <a:pt x="850" y="711"/>
                  </a:cubicBezTo>
                  <a:cubicBezTo>
                    <a:pt x="825" y="716"/>
                    <a:pt x="800" y="720"/>
                    <a:pt x="775" y="722"/>
                  </a:cubicBezTo>
                  <a:cubicBezTo>
                    <a:pt x="756" y="724"/>
                    <a:pt x="737" y="727"/>
                    <a:pt x="718" y="728"/>
                  </a:cubicBezTo>
                  <a:cubicBezTo>
                    <a:pt x="699" y="729"/>
                    <a:pt x="679" y="730"/>
                    <a:pt x="660" y="730"/>
                  </a:cubicBezTo>
                  <a:cubicBezTo>
                    <a:pt x="625" y="731"/>
                    <a:pt x="590" y="730"/>
                    <a:pt x="554" y="728"/>
                  </a:cubicBezTo>
                  <a:cubicBezTo>
                    <a:pt x="529" y="727"/>
                    <a:pt x="504" y="724"/>
                    <a:pt x="480" y="721"/>
                  </a:cubicBezTo>
                  <a:cubicBezTo>
                    <a:pt x="456" y="717"/>
                    <a:pt x="433" y="714"/>
                    <a:pt x="410" y="711"/>
                  </a:cubicBezTo>
                  <a:cubicBezTo>
                    <a:pt x="382" y="706"/>
                    <a:pt x="353" y="700"/>
                    <a:pt x="325" y="693"/>
                  </a:cubicBezTo>
                  <a:cubicBezTo>
                    <a:pt x="288" y="685"/>
                    <a:pt x="252" y="675"/>
                    <a:pt x="216" y="663"/>
                  </a:cubicBezTo>
                  <a:cubicBezTo>
                    <a:pt x="187" y="653"/>
                    <a:pt x="158" y="642"/>
                    <a:pt x="130" y="631"/>
                  </a:cubicBezTo>
                  <a:cubicBezTo>
                    <a:pt x="127" y="630"/>
                    <a:pt x="124" y="629"/>
                    <a:pt x="120" y="627"/>
                  </a:cubicBezTo>
                  <a:close/>
                  <a:moveTo>
                    <a:pt x="1393" y="1822"/>
                  </a:moveTo>
                  <a:cubicBezTo>
                    <a:pt x="1393" y="1821"/>
                    <a:pt x="1393" y="1821"/>
                    <a:pt x="1393" y="1820"/>
                  </a:cubicBezTo>
                  <a:cubicBezTo>
                    <a:pt x="1392" y="1820"/>
                    <a:pt x="1391" y="1819"/>
                    <a:pt x="1389" y="1818"/>
                  </a:cubicBezTo>
                  <a:cubicBezTo>
                    <a:pt x="1385" y="1817"/>
                    <a:pt x="1381" y="1816"/>
                    <a:pt x="1377" y="1815"/>
                  </a:cubicBezTo>
                  <a:cubicBezTo>
                    <a:pt x="1334" y="1804"/>
                    <a:pt x="1296" y="1784"/>
                    <a:pt x="1261" y="1757"/>
                  </a:cubicBezTo>
                  <a:cubicBezTo>
                    <a:pt x="1227" y="1731"/>
                    <a:pt x="1197" y="1700"/>
                    <a:pt x="1170" y="1666"/>
                  </a:cubicBezTo>
                  <a:cubicBezTo>
                    <a:pt x="1146" y="1636"/>
                    <a:pt x="1125" y="1603"/>
                    <a:pt x="1106" y="1569"/>
                  </a:cubicBezTo>
                  <a:cubicBezTo>
                    <a:pt x="1084" y="1528"/>
                    <a:pt x="1064" y="1487"/>
                    <a:pt x="1049" y="1444"/>
                  </a:cubicBezTo>
                  <a:cubicBezTo>
                    <a:pt x="1029" y="1389"/>
                    <a:pt x="1016" y="1332"/>
                    <a:pt x="1009" y="1274"/>
                  </a:cubicBezTo>
                  <a:cubicBezTo>
                    <a:pt x="1005" y="1246"/>
                    <a:pt x="1003" y="1218"/>
                    <a:pt x="1003" y="1190"/>
                  </a:cubicBezTo>
                  <a:cubicBezTo>
                    <a:pt x="1004" y="1161"/>
                    <a:pt x="1005" y="1132"/>
                    <a:pt x="1009" y="1103"/>
                  </a:cubicBezTo>
                  <a:cubicBezTo>
                    <a:pt x="1012" y="1076"/>
                    <a:pt x="1017" y="1050"/>
                    <a:pt x="1023" y="1023"/>
                  </a:cubicBezTo>
                  <a:cubicBezTo>
                    <a:pt x="1036" y="971"/>
                    <a:pt x="1058" y="923"/>
                    <a:pt x="1090" y="879"/>
                  </a:cubicBezTo>
                  <a:cubicBezTo>
                    <a:pt x="1095" y="872"/>
                    <a:pt x="1101" y="864"/>
                    <a:pt x="1106" y="857"/>
                  </a:cubicBezTo>
                  <a:cubicBezTo>
                    <a:pt x="1107" y="856"/>
                    <a:pt x="1108" y="855"/>
                    <a:pt x="1107" y="854"/>
                  </a:cubicBezTo>
                  <a:cubicBezTo>
                    <a:pt x="1106" y="854"/>
                    <a:pt x="1106" y="854"/>
                    <a:pt x="1105" y="854"/>
                  </a:cubicBezTo>
                  <a:cubicBezTo>
                    <a:pt x="1093" y="860"/>
                    <a:pt x="1081" y="866"/>
                    <a:pt x="1069" y="873"/>
                  </a:cubicBezTo>
                  <a:cubicBezTo>
                    <a:pt x="1055" y="882"/>
                    <a:pt x="1042" y="894"/>
                    <a:pt x="1031" y="907"/>
                  </a:cubicBezTo>
                  <a:cubicBezTo>
                    <a:pt x="1017" y="925"/>
                    <a:pt x="1005" y="946"/>
                    <a:pt x="995" y="967"/>
                  </a:cubicBezTo>
                  <a:cubicBezTo>
                    <a:pt x="968" y="1024"/>
                    <a:pt x="952" y="1084"/>
                    <a:pt x="944" y="1146"/>
                  </a:cubicBezTo>
                  <a:cubicBezTo>
                    <a:pt x="941" y="1171"/>
                    <a:pt x="940" y="1196"/>
                    <a:pt x="940" y="1221"/>
                  </a:cubicBezTo>
                  <a:cubicBezTo>
                    <a:pt x="939" y="1246"/>
                    <a:pt x="941" y="1272"/>
                    <a:pt x="942" y="1298"/>
                  </a:cubicBezTo>
                  <a:cubicBezTo>
                    <a:pt x="944" y="1328"/>
                    <a:pt x="947" y="1358"/>
                    <a:pt x="952" y="1387"/>
                  </a:cubicBezTo>
                  <a:cubicBezTo>
                    <a:pt x="958" y="1427"/>
                    <a:pt x="968" y="1465"/>
                    <a:pt x="983" y="1502"/>
                  </a:cubicBezTo>
                  <a:cubicBezTo>
                    <a:pt x="1002" y="1550"/>
                    <a:pt x="1026" y="1595"/>
                    <a:pt x="1053" y="1639"/>
                  </a:cubicBezTo>
                  <a:cubicBezTo>
                    <a:pt x="1074" y="1672"/>
                    <a:pt x="1096" y="1703"/>
                    <a:pt x="1122" y="1733"/>
                  </a:cubicBezTo>
                  <a:cubicBezTo>
                    <a:pt x="1154" y="1768"/>
                    <a:pt x="1191" y="1798"/>
                    <a:pt x="1233" y="1822"/>
                  </a:cubicBezTo>
                  <a:cubicBezTo>
                    <a:pt x="1241" y="1827"/>
                    <a:pt x="1250" y="1831"/>
                    <a:pt x="1258" y="1835"/>
                  </a:cubicBezTo>
                  <a:cubicBezTo>
                    <a:pt x="1266" y="1838"/>
                    <a:pt x="1273" y="1840"/>
                    <a:pt x="1282" y="1839"/>
                  </a:cubicBezTo>
                  <a:cubicBezTo>
                    <a:pt x="1289" y="1839"/>
                    <a:pt x="1297" y="1838"/>
                    <a:pt x="1304" y="1837"/>
                  </a:cubicBezTo>
                  <a:cubicBezTo>
                    <a:pt x="1334" y="1832"/>
                    <a:pt x="1363" y="1827"/>
                    <a:pt x="1393" y="1822"/>
                  </a:cubicBezTo>
                  <a:close/>
                  <a:moveTo>
                    <a:pt x="964" y="361"/>
                  </a:moveTo>
                  <a:cubicBezTo>
                    <a:pt x="960" y="360"/>
                    <a:pt x="957" y="361"/>
                    <a:pt x="954" y="362"/>
                  </a:cubicBezTo>
                  <a:cubicBezTo>
                    <a:pt x="928" y="366"/>
                    <a:pt x="902" y="368"/>
                    <a:pt x="877" y="371"/>
                  </a:cubicBezTo>
                  <a:cubicBezTo>
                    <a:pt x="859" y="372"/>
                    <a:pt x="842" y="373"/>
                    <a:pt x="825" y="374"/>
                  </a:cubicBezTo>
                  <a:cubicBezTo>
                    <a:pt x="817" y="375"/>
                    <a:pt x="808" y="375"/>
                    <a:pt x="799" y="376"/>
                  </a:cubicBezTo>
                  <a:cubicBezTo>
                    <a:pt x="786" y="377"/>
                    <a:pt x="773" y="378"/>
                    <a:pt x="760" y="379"/>
                  </a:cubicBezTo>
                  <a:cubicBezTo>
                    <a:pt x="745" y="379"/>
                    <a:pt x="731" y="380"/>
                    <a:pt x="716" y="381"/>
                  </a:cubicBezTo>
                  <a:cubicBezTo>
                    <a:pt x="691" y="382"/>
                    <a:pt x="665" y="383"/>
                    <a:pt x="639" y="383"/>
                  </a:cubicBezTo>
                  <a:cubicBezTo>
                    <a:pt x="607" y="384"/>
                    <a:pt x="575" y="383"/>
                    <a:pt x="542" y="381"/>
                  </a:cubicBezTo>
                  <a:cubicBezTo>
                    <a:pt x="538" y="380"/>
                    <a:pt x="533" y="380"/>
                    <a:pt x="529" y="381"/>
                  </a:cubicBezTo>
                  <a:cubicBezTo>
                    <a:pt x="523" y="393"/>
                    <a:pt x="520" y="412"/>
                    <a:pt x="522" y="420"/>
                  </a:cubicBezTo>
                  <a:cubicBezTo>
                    <a:pt x="527" y="421"/>
                    <a:pt x="532" y="421"/>
                    <a:pt x="538" y="421"/>
                  </a:cubicBezTo>
                  <a:cubicBezTo>
                    <a:pt x="596" y="423"/>
                    <a:pt x="655" y="422"/>
                    <a:pt x="713" y="420"/>
                  </a:cubicBezTo>
                  <a:cubicBezTo>
                    <a:pt x="724" y="419"/>
                    <a:pt x="736" y="419"/>
                    <a:pt x="747" y="418"/>
                  </a:cubicBezTo>
                  <a:cubicBezTo>
                    <a:pt x="759" y="417"/>
                    <a:pt x="771" y="416"/>
                    <a:pt x="783" y="415"/>
                  </a:cubicBezTo>
                  <a:cubicBezTo>
                    <a:pt x="799" y="414"/>
                    <a:pt x="815" y="413"/>
                    <a:pt x="831" y="412"/>
                  </a:cubicBezTo>
                  <a:cubicBezTo>
                    <a:pt x="849" y="410"/>
                    <a:pt x="867" y="408"/>
                    <a:pt x="885" y="406"/>
                  </a:cubicBezTo>
                  <a:cubicBezTo>
                    <a:pt x="903" y="404"/>
                    <a:pt x="922" y="402"/>
                    <a:pt x="941" y="399"/>
                  </a:cubicBezTo>
                  <a:cubicBezTo>
                    <a:pt x="963" y="396"/>
                    <a:pt x="985" y="392"/>
                    <a:pt x="1007" y="388"/>
                  </a:cubicBezTo>
                  <a:cubicBezTo>
                    <a:pt x="1038" y="383"/>
                    <a:pt x="1069" y="375"/>
                    <a:pt x="1099" y="366"/>
                  </a:cubicBezTo>
                  <a:cubicBezTo>
                    <a:pt x="1109" y="363"/>
                    <a:pt x="1119" y="359"/>
                    <a:pt x="1129" y="354"/>
                  </a:cubicBezTo>
                  <a:cubicBezTo>
                    <a:pt x="1136" y="350"/>
                    <a:pt x="1143" y="346"/>
                    <a:pt x="1148" y="340"/>
                  </a:cubicBezTo>
                  <a:cubicBezTo>
                    <a:pt x="1154" y="335"/>
                    <a:pt x="1157" y="328"/>
                    <a:pt x="1158" y="320"/>
                  </a:cubicBezTo>
                  <a:cubicBezTo>
                    <a:pt x="1158" y="319"/>
                    <a:pt x="1158" y="317"/>
                    <a:pt x="1156" y="316"/>
                  </a:cubicBezTo>
                  <a:cubicBezTo>
                    <a:pt x="1155" y="316"/>
                    <a:pt x="1153" y="317"/>
                    <a:pt x="1152" y="317"/>
                  </a:cubicBezTo>
                  <a:cubicBezTo>
                    <a:pt x="1136" y="322"/>
                    <a:pt x="1120" y="327"/>
                    <a:pt x="1104" y="331"/>
                  </a:cubicBezTo>
                  <a:cubicBezTo>
                    <a:pt x="1071" y="341"/>
                    <a:pt x="1037" y="348"/>
                    <a:pt x="1003" y="355"/>
                  </a:cubicBezTo>
                  <a:cubicBezTo>
                    <a:pt x="1000" y="356"/>
                    <a:pt x="997" y="356"/>
                    <a:pt x="996" y="357"/>
                  </a:cubicBezTo>
                  <a:cubicBezTo>
                    <a:pt x="993" y="362"/>
                    <a:pt x="991" y="367"/>
                    <a:pt x="989" y="371"/>
                  </a:cubicBezTo>
                  <a:cubicBezTo>
                    <a:pt x="986" y="375"/>
                    <a:pt x="982" y="378"/>
                    <a:pt x="977" y="381"/>
                  </a:cubicBezTo>
                  <a:cubicBezTo>
                    <a:pt x="971" y="385"/>
                    <a:pt x="968" y="385"/>
                    <a:pt x="963" y="386"/>
                  </a:cubicBezTo>
                  <a:cubicBezTo>
                    <a:pt x="964" y="378"/>
                    <a:pt x="966" y="369"/>
                    <a:pt x="964" y="361"/>
                  </a:cubicBezTo>
                  <a:close/>
                  <a:moveTo>
                    <a:pt x="595" y="17"/>
                  </a:moveTo>
                  <a:cubicBezTo>
                    <a:pt x="593" y="18"/>
                    <a:pt x="592" y="19"/>
                    <a:pt x="590" y="20"/>
                  </a:cubicBezTo>
                  <a:cubicBezTo>
                    <a:pt x="568" y="35"/>
                    <a:pt x="547" y="50"/>
                    <a:pt x="525" y="65"/>
                  </a:cubicBezTo>
                  <a:cubicBezTo>
                    <a:pt x="519" y="70"/>
                    <a:pt x="512" y="74"/>
                    <a:pt x="506" y="78"/>
                  </a:cubicBezTo>
                  <a:cubicBezTo>
                    <a:pt x="498" y="84"/>
                    <a:pt x="498" y="86"/>
                    <a:pt x="502" y="95"/>
                  </a:cubicBezTo>
                  <a:cubicBezTo>
                    <a:pt x="507" y="103"/>
                    <a:pt x="511" y="111"/>
                    <a:pt x="515" y="119"/>
                  </a:cubicBezTo>
                  <a:cubicBezTo>
                    <a:pt x="522" y="132"/>
                    <a:pt x="529" y="145"/>
                    <a:pt x="536" y="157"/>
                  </a:cubicBezTo>
                  <a:cubicBezTo>
                    <a:pt x="541" y="165"/>
                    <a:pt x="546" y="172"/>
                    <a:pt x="552" y="178"/>
                  </a:cubicBezTo>
                  <a:cubicBezTo>
                    <a:pt x="559" y="185"/>
                    <a:pt x="568" y="189"/>
                    <a:pt x="577" y="190"/>
                  </a:cubicBezTo>
                  <a:cubicBezTo>
                    <a:pt x="584" y="191"/>
                    <a:pt x="589" y="191"/>
                    <a:pt x="594" y="185"/>
                  </a:cubicBezTo>
                  <a:cubicBezTo>
                    <a:pt x="600" y="179"/>
                    <a:pt x="608" y="176"/>
                    <a:pt x="617" y="177"/>
                  </a:cubicBezTo>
                  <a:cubicBezTo>
                    <a:pt x="620" y="177"/>
                    <a:pt x="624" y="178"/>
                    <a:pt x="628" y="179"/>
                  </a:cubicBezTo>
                  <a:cubicBezTo>
                    <a:pt x="630" y="178"/>
                    <a:pt x="633" y="177"/>
                    <a:pt x="636" y="176"/>
                  </a:cubicBezTo>
                  <a:cubicBezTo>
                    <a:pt x="648" y="172"/>
                    <a:pt x="659" y="172"/>
                    <a:pt x="671" y="175"/>
                  </a:cubicBezTo>
                  <a:cubicBezTo>
                    <a:pt x="678" y="176"/>
                    <a:pt x="685" y="180"/>
                    <a:pt x="692" y="182"/>
                  </a:cubicBezTo>
                  <a:cubicBezTo>
                    <a:pt x="694" y="183"/>
                    <a:pt x="696" y="185"/>
                    <a:pt x="698" y="185"/>
                  </a:cubicBezTo>
                  <a:cubicBezTo>
                    <a:pt x="698" y="184"/>
                    <a:pt x="698" y="183"/>
                    <a:pt x="698" y="183"/>
                  </a:cubicBezTo>
                  <a:cubicBezTo>
                    <a:pt x="664" y="128"/>
                    <a:pt x="631" y="73"/>
                    <a:pt x="597" y="19"/>
                  </a:cubicBezTo>
                  <a:cubicBezTo>
                    <a:pt x="597" y="18"/>
                    <a:pt x="596" y="18"/>
                    <a:pt x="595" y="17"/>
                  </a:cubicBezTo>
                  <a:close/>
                  <a:moveTo>
                    <a:pt x="963" y="140"/>
                  </a:moveTo>
                  <a:cubicBezTo>
                    <a:pt x="957" y="136"/>
                    <a:pt x="950" y="131"/>
                    <a:pt x="944" y="127"/>
                  </a:cubicBezTo>
                  <a:cubicBezTo>
                    <a:pt x="938" y="123"/>
                    <a:pt x="931" y="118"/>
                    <a:pt x="924" y="115"/>
                  </a:cubicBezTo>
                  <a:cubicBezTo>
                    <a:pt x="922" y="117"/>
                    <a:pt x="921" y="119"/>
                    <a:pt x="920" y="121"/>
                  </a:cubicBezTo>
                  <a:cubicBezTo>
                    <a:pt x="910" y="136"/>
                    <a:pt x="900" y="150"/>
                    <a:pt x="891" y="165"/>
                  </a:cubicBezTo>
                  <a:cubicBezTo>
                    <a:pt x="888" y="170"/>
                    <a:pt x="884" y="173"/>
                    <a:pt x="879" y="175"/>
                  </a:cubicBezTo>
                  <a:cubicBezTo>
                    <a:pt x="861" y="182"/>
                    <a:pt x="843" y="189"/>
                    <a:pt x="825" y="197"/>
                  </a:cubicBezTo>
                  <a:cubicBezTo>
                    <a:pt x="821" y="199"/>
                    <a:pt x="816" y="201"/>
                    <a:pt x="812" y="203"/>
                  </a:cubicBezTo>
                  <a:cubicBezTo>
                    <a:pt x="809" y="205"/>
                    <a:pt x="806" y="208"/>
                    <a:pt x="804" y="212"/>
                  </a:cubicBezTo>
                  <a:cubicBezTo>
                    <a:pt x="827" y="224"/>
                    <a:pt x="850" y="236"/>
                    <a:pt x="873" y="248"/>
                  </a:cubicBezTo>
                  <a:cubicBezTo>
                    <a:pt x="869" y="256"/>
                    <a:pt x="865" y="263"/>
                    <a:pt x="861" y="270"/>
                  </a:cubicBezTo>
                  <a:cubicBezTo>
                    <a:pt x="857" y="277"/>
                    <a:pt x="853" y="284"/>
                    <a:pt x="849" y="291"/>
                  </a:cubicBezTo>
                  <a:cubicBezTo>
                    <a:pt x="844" y="299"/>
                    <a:pt x="840" y="306"/>
                    <a:pt x="836" y="313"/>
                  </a:cubicBezTo>
                  <a:cubicBezTo>
                    <a:pt x="832" y="321"/>
                    <a:pt x="828" y="328"/>
                    <a:pt x="824" y="335"/>
                  </a:cubicBezTo>
                  <a:cubicBezTo>
                    <a:pt x="820" y="342"/>
                    <a:pt x="816" y="349"/>
                    <a:pt x="812" y="357"/>
                  </a:cubicBezTo>
                  <a:cubicBezTo>
                    <a:pt x="834" y="357"/>
                    <a:pt x="856" y="355"/>
                    <a:pt x="876" y="355"/>
                  </a:cubicBezTo>
                  <a:cubicBezTo>
                    <a:pt x="878" y="353"/>
                    <a:pt x="879" y="351"/>
                    <a:pt x="880" y="350"/>
                  </a:cubicBezTo>
                  <a:cubicBezTo>
                    <a:pt x="888" y="336"/>
                    <a:pt x="895" y="323"/>
                    <a:pt x="903" y="309"/>
                  </a:cubicBezTo>
                  <a:cubicBezTo>
                    <a:pt x="907" y="301"/>
                    <a:pt x="911" y="293"/>
                    <a:pt x="915" y="285"/>
                  </a:cubicBezTo>
                  <a:cubicBezTo>
                    <a:pt x="920" y="275"/>
                    <a:pt x="923" y="263"/>
                    <a:pt x="923" y="251"/>
                  </a:cubicBezTo>
                  <a:cubicBezTo>
                    <a:pt x="923" y="233"/>
                    <a:pt x="925" y="216"/>
                    <a:pt x="927" y="198"/>
                  </a:cubicBezTo>
                  <a:cubicBezTo>
                    <a:pt x="927" y="194"/>
                    <a:pt x="928" y="190"/>
                    <a:pt x="931" y="187"/>
                  </a:cubicBezTo>
                  <a:cubicBezTo>
                    <a:pt x="941" y="173"/>
                    <a:pt x="950" y="160"/>
                    <a:pt x="959" y="147"/>
                  </a:cubicBezTo>
                  <a:cubicBezTo>
                    <a:pt x="961" y="145"/>
                    <a:pt x="962" y="143"/>
                    <a:pt x="963" y="140"/>
                  </a:cubicBezTo>
                  <a:close/>
                  <a:moveTo>
                    <a:pt x="237" y="1754"/>
                  </a:moveTo>
                  <a:cubicBezTo>
                    <a:pt x="237" y="1754"/>
                    <a:pt x="236" y="1754"/>
                    <a:pt x="236" y="1755"/>
                  </a:cubicBezTo>
                  <a:cubicBezTo>
                    <a:pt x="238" y="1756"/>
                    <a:pt x="239" y="1757"/>
                    <a:pt x="241" y="1758"/>
                  </a:cubicBezTo>
                  <a:cubicBezTo>
                    <a:pt x="261" y="1773"/>
                    <a:pt x="281" y="1785"/>
                    <a:pt x="303" y="1796"/>
                  </a:cubicBezTo>
                  <a:cubicBezTo>
                    <a:pt x="385" y="1838"/>
                    <a:pt x="472" y="1861"/>
                    <a:pt x="563" y="1863"/>
                  </a:cubicBezTo>
                  <a:cubicBezTo>
                    <a:pt x="594" y="1863"/>
                    <a:pt x="625" y="1864"/>
                    <a:pt x="655" y="1861"/>
                  </a:cubicBezTo>
                  <a:cubicBezTo>
                    <a:pt x="671" y="1860"/>
                    <a:pt x="688" y="1859"/>
                    <a:pt x="704" y="1856"/>
                  </a:cubicBezTo>
                  <a:cubicBezTo>
                    <a:pt x="729" y="1852"/>
                    <a:pt x="754" y="1846"/>
                    <a:pt x="778" y="1839"/>
                  </a:cubicBezTo>
                  <a:cubicBezTo>
                    <a:pt x="846" y="1820"/>
                    <a:pt x="908" y="1788"/>
                    <a:pt x="961" y="1743"/>
                  </a:cubicBezTo>
                  <a:cubicBezTo>
                    <a:pt x="971" y="1735"/>
                    <a:pt x="979" y="1726"/>
                    <a:pt x="988" y="1718"/>
                  </a:cubicBezTo>
                  <a:cubicBezTo>
                    <a:pt x="991" y="1716"/>
                    <a:pt x="991" y="1715"/>
                    <a:pt x="987" y="1712"/>
                  </a:cubicBezTo>
                  <a:cubicBezTo>
                    <a:pt x="985" y="1713"/>
                    <a:pt x="983" y="1715"/>
                    <a:pt x="980" y="1716"/>
                  </a:cubicBezTo>
                  <a:cubicBezTo>
                    <a:pt x="933" y="1749"/>
                    <a:pt x="882" y="1775"/>
                    <a:pt x="828" y="1795"/>
                  </a:cubicBezTo>
                  <a:cubicBezTo>
                    <a:pt x="784" y="1811"/>
                    <a:pt x="738" y="1823"/>
                    <a:pt x="691" y="1831"/>
                  </a:cubicBezTo>
                  <a:cubicBezTo>
                    <a:pt x="665" y="1836"/>
                    <a:pt x="639" y="1839"/>
                    <a:pt x="613" y="1840"/>
                  </a:cubicBezTo>
                  <a:cubicBezTo>
                    <a:pt x="578" y="1842"/>
                    <a:pt x="542" y="1841"/>
                    <a:pt x="507" y="1838"/>
                  </a:cubicBezTo>
                  <a:cubicBezTo>
                    <a:pt x="488" y="1836"/>
                    <a:pt x="469" y="1833"/>
                    <a:pt x="450" y="1830"/>
                  </a:cubicBezTo>
                  <a:cubicBezTo>
                    <a:pt x="405" y="1822"/>
                    <a:pt x="362" y="1809"/>
                    <a:pt x="321" y="1792"/>
                  </a:cubicBezTo>
                  <a:cubicBezTo>
                    <a:pt x="295" y="1781"/>
                    <a:pt x="270" y="1770"/>
                    <a:pt x="245" y="1757"/>
                  </a:cubicBezTo>
                  <a:cubicBezTo>
                    <a:pt x="242" y="1756"/>
                    <a:pt x="240" y="1755"/>
                    <a:pt x="237" y="1754"/>
                  </a:cubicBezTo>
                  <a:close/>
                  <a:moveTo>
                    <a:pt x="39" y="295"/>
                  </a:moveTo>
                  <a:cubicBezTo>
                    <a:pt x="38" y="297"/>
                    <a:pt x="37" y="298"/>
                    <a:pt x="36" y="300"/>
                  </a:cubicBezTo>
                  <a:cubicBezTo>
                    <a:pt x="34" y="308"/>
                    <a:pt x="36" y="315"/>
                    <a:pt x="41" y="322"/>
                  </a:cubicBezTo>
                  <a:cubicBezTo>
                    <a:pt x="45" y="326"/>
                    <a:pt x="50" y="330"/>
                    <a:pt x="55" y="333"/>
                  </a:cubicBezTo>
                  <a:cubicBezTo>
                    <a:pt x="66" y="340"/>
                    <a:pt x="78" y="345"/>
                    <a:pt x="90" y="349"/>
                  </a:cubicBezTo>
                  <a:cubicBezTo>
                    <a:pt x="127" y="362"/>
                    <a:pt x="165" y="371"/>
                    <a:pt x="203" y="379"/>
                  </a:cubicBezTo>
                  <a:cubicBezTo>
                    <a:pt x="232" y="385"/>
                    <a:pt x="261" y="391"/>
                    <a:pt x="290" y="395"/>
                  </a:cubicBezTo>
                  <a:cubicBezTo>
                    <a:pt x="310" y="398"/>
                    <a:pt x="331" y="402"/>
                    <a:pt x="351" y="404"/>
                  </a:cubicBezTo>
                  <a:cubicBezTo>
                    <a:pt x="368" y="406"/>
                    <a:pt x="386" y="408"/>
                    <a:pt x="404" y="409"/>
                  </a:cubicBezTo>
                  <a:cubicBezTo>
                    <a:pt x="420" y="411"/>
                    <a:pt x="436" y="412"/>
                    <a:pt x="452" y="413"/>
                  </a:cubicBezTo>
                  <a:cubicBezTo>
                    <a:pt x="453" y="413"/>
                    <a:pt x="454" y="413"/>
                    <a:pt x="455" y="413"/>
                  </a:cubicBezTo>
                  <a:cubicBezTo>
                    <a:pt x="455" y="407"/>
                    <a:pt x="453" y="400"/>
                    <a:pt x="453" y="394"/>
                  </a:cubicBezTo>
                  <a:cubicBezTo>
                    <a:pt x="452" y="388"/>
                    <a:pt x="452" y="381"/>
                    <a:pt x="452" y="374"/>
                  </a:cubicBezTo>
                  <a:cubicBezTo>
                    <a:pt x="451" y="374"/>
                    <a:pt x="450" y="374"/>
                    <a:pt x="449" y="374"/>
                  </a:cubicBezTo>
                  <a:cubicBezTo>
                    <a:pt x="440" y="373"/>
                    <a:pt x="431" y="372"/>
                    <a:pt x="422" y="371"/>
                  </a:cubicBezTo>
                  <a:cubicBezTo>
                    <a:pt x="409" y="370"/>
                    <a:pt x="396" y="369"/>
                    <a:pt x="383" y="367"/>
                  </a:cubicBezTo>
                  <a:cubicBezTo>
                    <a:pt x="365" y="365"/>
                    <a:pt x="347" y="363"/>
                    <a:pt x="329" y="362"/>
                  </a:cubicBezTo>
                  <a:cubicBezTo>
                    <a:pt x="309" y="359"/>
                    <a:pt x="288" y="357"/>
                    <a:pt x="268" y="355"/>
                  </a:cubicBezTo>
                  <a:cubicBezTo>
                    <a:pt x="247" y="352"/>
                    <a:pt x="226" y="349"/>
                    <a:pt x="205" y="346"/>
                  </a:cubicBezTo>
                  <a:cubicBezTo>
                    <a:pt x="176" y="342"/>
                    <a:pt x="148" y="336"/>
                    <a:pt x="120" y="328"/>
                  </a:cubicBezTo>
                  <a:cubicBezTo>
                    <a:pt x="93" y="320"/>
                    <a:pt x="66" y="311"/>
                    <a:pt x="42" y="296"/>
                  </a:cubicBezTo>
                  <a:cubicBezTo>
                    <a:pt x="41" y="296"/>
                    <a:pt x="40" y="296"/>
                    <a:pt x="39" y="295"/>
                  </a:cubicBezTo>
                  <a:close/>
                  <a:moveTo>
                    <a:pt x="261" y="329"/>
                  </a:moveTo>
                  <a:cubicBezTo>
                    <a:pt x="304" y="338"/>
                    <a:pt x="417" y="351"/>
                    <a:pt x="431" y="349"/>
                  </a:cubicBezTo>
                  <a:cubicBezTo>
                    <a:pt x="434" y="345"/>
                    <a:pt x="434" y="341"/>
                    <a:pt x="434" y="337"/>
                  </a:cubicBezTo>
                  <a:cubicBezTo>
                    <a:pt x="435" y="336"/>
                    <a:pt x="434" y="334"/>
                    <a:pt x="433" y="333"/>
                  </a:cubicBezTo>
                  <a:cubicBezTo>
                    <a:pt x="430" y="327"/>
                    <a:pt x="426" y="321"/>
                    <a:pt x="422" y="315"/>
                  </a:cubicBezTo>
                  <a:cubicBezTo>
                    <a:pt x="416" y="308"/>
                    <a:pt x="409" y="304"/>
                    <a:pt x="400" y="304"/>
                  </a:cubicBezTo>
                  <a:cubicBezTo>
                    <a:pt x="396" y="304"/>
                    <a:pt x="393" y="305"/>
                    <a:pt x="389" y="305"/>
                  </a:cubicBezTo>
                  <a:cubicBezTo>
                    <a:pt x="388" y="305"/>
                    <a:pt x="386" y="305"/>
                    <a:pt x="385" y="305"/>
                  </a:cubicBezTo>
                  <a:cubicBezTo>
                    <a:pt x="385" y="303"/>
                    <a:pt x="385" y="302"/>
                    <a:pt x="385" y="300"/>
                  </a:cubicBezTo>
                  <a:cubicBezTo>
                    <a:pt x="385" y="296"/>
                    <a:pt x="386" y="291"/>
                    <a:pt x="386" y="287"/>
                  </a:cubicBezTo>
                  <a:cubicBezTo>
                    <a:pt x="385" y="281"/>
                    <a:pt x="382" y="279"/>
                    <a:pt x="376" y="278"/>
                  </a:cubicBezTo>
                  <a:cubicBezTo>
                    <a:pt x="375" y="278"/>
                    <a:pt x="373" y="278"/>
                    <a:pt x="372" y="278"/>
                  </a:cubicBezTo>
                  <a:cubicBezTo>
                    <a:pt x="353" y="281"/>
                    <a:pt x="338" y="289"/>
                    <a:pt x="331" y="307"/>
                  </a:cubicBezTo>
                  <a:cubicBezTo>
                    <a:pt x="330" y="308"/>
                    <a:pt x="330" y="310"/>
                    <a:pt x="329" y="311"/>
                  </a:cubicBezTo>
                  <a:cubicBezTo>
                    <a:pt x="329" y="312"/>
                    <a:pt x="329" y="313"/>
                    <a:pt x="327" y="312"/>
                  </a:cubicBezTo>
                  <a:cubicBezTo>
                    <a:pt x="324" y="300"/>
                    <a:pt x="326" y="289"/>
                    <a:pt x="335" y="280"/>
                  </a:cubicBezTo>
                  <a:cubicBezTo>
                    <a:pt x="339" y="275"/>
                    <a:pt x="345" y="271"/>
                    <a:pt x="351" y="268"/>
                  </a:cubicBezTo>
                  <a:cubicBezTo>
                    <a:pt x="357" y="266"/>
                    <a:pt x="363" y="264"/>
                    <a:pt x="369" y="262"/>
                  </a:cubicBezTo>
                  <a:cubicBezTo>
                    <a:pt x="370" y="262"/>
                    <a:pt x="371" y="261"/>
                    <a:pt x="370" y="260"/>
                  </a:cubicBezTo>
                  <a:cubicBezTo>
                    <a:pt x="370" y="259"/>
                    <a:pt x="369" y="259"/>
                    <a:pt x="368" y="258"/>
                  </a:cubicBezTo>
                  <a:cubicBezTo>
                    <a:pt x="359" y="255"/>
                    <a:pt x="350" y="254"/>
                    <a:pt x="340" y="253"/>
                  </a:cubicBezTo>
                  <a:cubicBezTo>
                    <a:pt x="327" y="251"/>
                    <a:pt x="313" y="252"/>
                    <a:pt x="300" y="255"/>
                  </a:cubicBezTo>
                  <a:cubicBezTo>
                    <a:pt x="281" y="261"/>
                    <a:pt x="267" y="273"/>
                    <a:pt x="261" y="292"/>
                  </a:cubicBezTo>
                  <a:cubicBezTo>
                    <a:pt x="257" y="304"/>
                    <a:pt x="258" y="317"/>
                    <a:pt x="261" y="329"/>
                  </a:cubicBezTo>
                  <a:close/>
                  <a:moveTo>
                    <a:pt x="955" y="734"/>
                  </a:moveTo>
                  <a:cubicBezTo>
                    <a:pt x="954" y="734"/>
                    <a:pt x="953" y="734"/>
                    <a:pt x="952" y="734"/>
                  </a:cubicBezTo>
                  <a:cubicBezTo>
                    <a:pt x="941" y="739"/>
                    <a:pt x="933" y="747"/>
                    <a:pt x="930" y="759"/>
                  </a:cubicBezTo>
                  <a:cubicBezTo>
                    <a:pt x="929" y="763"/>
                    <a:pt x="929" y="768"/>
                    <a:pt x="929" y="772"/>
                  </a:cubicBezTo>
                  <a:cubicBezTo>
                    <a:pt x="928" y="875"/>
                    <a:pt x="928" y="978"/>
                    <a:pt x="928" y="1081"/>
                  </a:cubicBezTo>
                  <a:cubicBezTo>
                    <a:pt x="928" y="1084"/>
                    <a:pt x="928" y="1086"/>
                    <a:pt x="928" y="1091"/>
                  </a:cubicBezTo>
                  <a:cubicBezTo>
                    <a:pt x="929" y="1089"/>
                    <a:pt x="930" y="1088"/>
                    <a:pt x="930" y="1087"/>
                  </a:cubicBezTo>
                  <a:cubicBezTo>
                    <a:pt x="932" y="1075"/>
                    <a:pt x="934" y="1063"/>
                    <a:pt x="936" y="1051"/>
                  </a:cubicBezTo>
                  <a:cubicBezTo>
                    <a:pt x="941" y="1027"/>
                    <a:pt x="946" y="1002"/>
                    <a:pt x="954" y="979"/>
                  </a:cubicBezTo>
                  <a:cubicBezTo>
                    <a:pt x="955" y="975"/>
                    <a:pt x="955" y="972"/>
                    <a:pt x="955" y="969"/>
                  </a:cubicBezTo>
                  <a:cubicBezTo>
                    <a:pt x="955" y="893"/>
                    <a:pt x="955" y="817"/>
                    <a:pt x="955" y="741"/>
                  </a:cubicBezTo>
                  <a:cubicBezTo>
                    <a:pt x="955" y="738"/>
                    <a:pt x="955" y="736"/>
                    <a:pt x="955" y="734"/>
                  </a:cubicBezTo>
                  <a:close/>
                  <a:moveTo>
                    <a:pt x="533" y="301"/>
                  </a:moveTo>
                  <a:cubicBezTo>
                    <a:pt x="533" y="297"/>
                    <a:pt x="533" y="295"/>
                    <a:pt x="533" y="292"/>
                  </a:cubicBezTo>
                  <a:cubicBezTo>
                    <a:pt x="533" y="285"/>
                    <a:pt x="529" y="284"/>
                    <a:pt x="524" y="286"/>
                  </a:cubicBezTo>
                  <a:cubicBezTo>
                    <a:pt x="522" y="286"/>
                    <a:pt x="520" y="287"/>
                    <a:pt x="519" y="288"/>
                  </a:cubicBezTo>
                  <a:cubicBezTo>
                    <a:pt x="515" y="291"/>
                    <a:pt x="510" y="293"/>
                    <a:pt x="507" y="297"/>
                  </a:cubicBezTo>
                  <a:cubicBezTo>
                    <a:pt x="497" y="304"/>
                    <a:pt x="491" y="313"/>
                    <a:pt x="485" y="324"/>
                  </a:cubicBezTo>
                  <a:cubicBezTo>
                    <a:pt x="473" y="346"/>
                    <a:pt x="469" y="369"/>
                    <a:pt x="471" y="394"/>
                  </a:cubicBezTo>
                  <a:cubicBezTo>
                    <a:pt x="473" y="405"/>
                    <a:pt x="475" y="417"/>
                    <a:pt x="480" y="427"/>
                  </a:cubicBezTo>
                  <a:cubicBezTo>
                    <a:pt x="482" y="432"/>
                    <a:pt x="485" y="437"/>
                    <a:pt x="489" y="442"/>
                  </a:cubicBezTo>
                  <a:cubicBezTo>
                    <a:pt x="493" y="447"/>
                    <a:pt x="499" y="451"/>
                    <a:pt x="506" y="452"/>
                  </a:cubicBezTo>
                  <a:cubicBezTo>
                    <a:pt x="506" y="450"/>
                    <a:pt x="506" y="447"/>
                    <a:pt x="506" y="445"/>
                  </a:cubicBezTo>
                  <a:cubicBezTo>
                    <a:pt x="504" y="430"/>
                    <a:pt x="504" y="416"/>
                    <a:pt x="506" y="401"/>
                  </a:cubicBezTo>
                  <a:cubicBezTo>
                    <a:pt x="509" y="378"/>
                    <a:pt x="517" y="357"/>
                    <a:pt x="531" y="339"/>
                  </a:cubicBezTo>
                  <a:cubicBezTo>
                    <a:pt x="541" y="326"/>
                    <a:pt x="552" y="314"/>
                    <a:pt x="565" y="304"/>
                  </a:cubicBezTo>
                  <a:cubicBezTo>
                    <a:pt x="574" y="297"/>
                    <a:pt x="583" y="290"/>
                    <a:pt x="592" y="283"/>
                  </a:cubicBezTo>
                  <a:cubicBezTo>
                    <a:pt x="594" y="282"/>
                    <a:pt x="595" y="281"/>
                    <a:pt x="596" y="279"/>
                  </a:cubicBezTo>
                  <a:cubicBezTo>
                    <a:pt x="595" y="279"/>
                    <a:pt x="594" y="278"/>
                    <a:pt x="594" y="278"/>
                  </a:cubicBezTo>
                  <a:cubicBezTo>
                    <a:pt x="590" y="278"/>
                    <a:pt x="586" y="277"/>
                    <a:pt x="583" y="278"/>
                  </a:cubicBezTo>
                  <a:cubicBezTo>
                    <a:pt x="578" y="278"/>
                    <a:pt x="573" y="278"/>
                    <a:pt x="568" y="280"/>
                  </a:cubicBezTo>
                  <a:cubicBezTo>
                    <a:pt x="563" y="281"/>
                    <a:pt x="559" y="283"/>
                    <a:pt x="555" y="284"/>
                  </a:cubicBezTo>
                  <a:cubicBezTo>
                    <a:pt x="546" y="288"/>
                    <a:pt x="540" y="294"/>
                    <a:pt x="533" y="301"/>
                  </a:cubicBezTo>
                  <a:close/>
                  <a:moveTo>
                    <a:pt x="793" y="355"/>
                  </a:moveTo>
                  <a:cubicBezTo>
                    <a:pt x="794" y="354"/>
                    <a:pt x="795" y="353"/>
                    <a:pt x="795" y="352"/>
                  </a:cubicBezTo>
                  <a:cubicBezTo>
                    <a:pt x="814" y="321"/>
                    <a:pt x="832" y="289"/>
                    <a:pt x="851" y="257"/>
                  </a:cubicBezTo>
                  <a:cubicBezTo>
                    <a:pt x="851" y="257"/>
                    <a:pt x="851" y="256"/>
                    <a:pt x="851" y="256"/>
                  </a:cubicBezTo>
                  <a:cubicBezTo>
                    <a:pt x="851" y="256"/>
                    <a:pt x="851" y="256"/>
                    <a:pt x="851" y="255"/>
                  </a:cubicBezTo>
                  <a:cubicBezTo>
                    <a:pt x="846" y="252"/>
                    <a:pt x="803" y="229"/>
                    <a:pt x="794" y="226"/>
                  </a:cubicBezTo>
                  <a:cubicBezTo>
                    <a:pt x="793" y="227"/>
                    <a:pt x="791" y="228"/>
                    <a:pt x="790" y="230"/>
                  </a:cubicBezTo>
                  <a:cubicBezTo>
                    <a:pt x="773" y="257"/>
                    <a:pt x="757" y="286"/>
                    <a:pt x="740" y="315"/>
                  </a:cubicBezTo>
                  <a:cubicBezTo>
                    <a:pt x="747" y="319"/>
                    <a:pt x="753" y="323"/>
                    <a:pt x="759" y="327"/>
                  </a:cubicBezTo>
                  <a:cubicBezTo>
                    <a:pt x="765" y="330"/>
                    <a:pt x="771" y="335"/>
                    <a:pt x="777" y="339"/>
                  </a:cubicBezTo>
                  <a:cubicBezTo>
                    <a:pt x="782" y="344"/>
                    <a:pt x="787" y="349"/>
                    <a:pt x="793" y="355"/>
                  </a:cubicBezTo>
                  <a:close/>
                  <a:moveTo>
                    <a:pt x="706" y="196"/>
                  </a:moveTo>
                  <a:cubicBezTo>
                    <a:pt x="677" y="230"/>
                    <a:pt x="657" y="266"/>
                    <a:pt x="650" y="310"/>
                  </a:cubicBezTo>
                  <a:cubicBezTo>
                    <a:pt x="659" y="308"/>
                    <a:pt x="667" y="307"/>
                    <a:pt x="675" y="306"/>
                  </a:cubicBezTo>
                  <a:cubicBezTo>
                    <a:pt x="683" y="306"/>
                    <a:pt x="692" y="306"/>
                    <a:pt x="700" y="306"/>
                  </a:cubicBezTo>
                  <a:cubicBezTo>
                    <a:pt x="708" y="307"/>
                    <a:pt x="716" y="308"/>
                    <a:pt x="725" y="309"/>
                  </a:cubicBezTo>
                  <a:cubicBezTo>
                    <a:pt x="734" y="295"/>
                    <a:pt x="743" y="282"/>
                    <a:pt x="751" y="268"/>
                  </a:cubicBezTo>
                  <a:cubicBezTo>
                    <a:pt x="736" y="244"/>
                    <a:pt x="722" y="220"/>
                    <a:pt x="706" y="196"/>
                  </a:cubicBezTo>
                  <a:close/>
                  <a:moveTo>
                    <a:pt x="613" y="18"/>
                  </a:moveTo>
                  <a:cubicBezTo>
                    <a:pt x="614" y="22"/>
                    <a:pt x="616" y="24"/>
                    <a:pt x="618" y="27"/>
                  </a:cubicBezTo>
                  <a:cubicBezTo>
                    <a:pt x="650" y="78"/>
                    <a:pt x="682" y="128"/>
                    <a:pt x="714" y="179"/>
                  </a:cubicBezTo>
                  <a:cubicBezTo>
                    <a:pt x="728" y="202"/>
                    <a:pt x="742" y="224"/>
                    <a:pt x="756" y="247"/>
                  </a:cubicBezTo>
                  <a:cubicBezTo>
                    <a:pt x="757" y="249"/>
                    <a:pt x="758" y="252"/>
                    <a:pt x="761" y="253"/>
                  </a:cubicBezTo>
                  <a:cubicBezTo>
                    <a:pt x="766" y="245"/>
                    <a:pt x="770" y="238"/>
                    <a:pt x="774" y="231"/>
                  </a:cubicBezTo>
                  <a:cubicBezTo>
                    <a:pt x="773" y="228"/>
                    <a:pt x="771" y="225"/>
                    <a:pt x="770" y="223"/>
                  </a:cubicBezTo>
                  <a:cubicBezTo>
                    <a:pt x="748" y="188"/>
                    <a:pt x="727" y="153"/>
                    <a:pt x="705" y="119"/>
                  </a:cubicBezTo>
                  <a:cubicBezTo>
                    <a:pt x="687" y="90"/>
                    <a:pt x="669" y="61"/>
                    <a:pt x="651" y="31"/>
                  </a:cubicBezTo>
                  <a:cubicBezTo>
                    <a:pt x="649" y="28"/>
                    <a:pt x="647" y="24"/>
                    <a:pt x="644" y="20"/>
                  </a:cubicBezTo>
                  <a:cubicBezTo>
                    <a:pt x="642" y="17"/>
                    <a:pt x="639" y="16"/>
                    <a:pt x="636" y="16"/>
                  </a:cubicBezTo>
                  <a:cubicBezTo>
                    <a:pt x="630" y="17"/>
                    <a:pt x="623" y="17"/>
                    <a:pt x="617" y="17"/>
                  </a:cubicBezTo>
                  <a:cubicBezTo>
                    <a:pt x="616" y="17"/>
                    <a:pt x="615" y="18"/>
                    <a:pt x="613" y="18"/>
                  </a:cubicBezTo>
                  <a:close/>
                  <a:moveTo>
                    <a:pt x="385" y="258"/>
                  </a:moveTo>
                  <a:cubicBezTo>
                    <a:pt x="389" y="263"/>
                    <a:pt x="394" y="267"/>
                    <a:pt x="395" y="274"/>
                  </a:cubicBezTo>
                  <a:cubicBezTo>
                    <a:pt x="397" y="281"/>
                    <a:pt x="396" y="288"/>
                    <a:pt x="396" y="295"/>
                  </a:cubicBezTo>
                  <a:cubicBezTo>
                    <a:pt x="398" y="295"/>
                    <a:pt x="400" y="295"/>
                    <a:pt x="402" y="295"/>
                  </a:cubicBezTo>
                  <a:cubicBezTo>
                    <a:pt x="411" y="295"/>
                    <a:pt x="419" y="299"/>
                    <a:pt x="425" y="305"/>
                  </a:cubicBezTo>
                  <a:cubicBezTo>
                    <a:pt x="430" y="309"/>
                    <a:pt x="434" y="315"/>
                    <a:pt x="437" y="320"/>
                  </a:cubicBezTo>
                  <a:cubicBezTo>
                    <a:pt x="438" y="322"/>
                    <a:pt x="439" y="323"/>
                    <a:pt x="440" y="325"/>
                  </a:cubicBezTo>
                  <a:cubicBezTo>
                    <a:pt x="441" y="325"/>
                    <a:pt x="441" y="324"/>
                    <a:pt x="442" y="324"/>
                  </a:cubicBezTo>
                  <a:cubicBezTo>
                    <a:pt x="449" y="312"/>
                    <a:pt x="460" y="304"/>
                    <a:pt x="471" y="297"/>
                  </a:cubicBezTo>
                  <a:cubicBezTo>
                    <a:pt x="485" y="289"/>
                    <a:pt x="499" y="282"/>
                    <a:pt x="514" y="276"/>
                  </a:cubicBezTo>
                  <a:cubicBezTo>
                    <a:pt x="516" y="275"/>
                    <a:pt x="518" y="275"/>
                    <a:pt x="518" y="273"/>
                  </a:cubicBezTo>
                  <a:cubicBezTo>
                    <a:pt x="516" y="273"/>
                    <a:pt x="514" y="273"/>
                    <a:pt x="512" y="273"/>
                  </a:cubicBezTo>
                  <a:cubicBezTo>
                    <a:pt x="503" y="272"/>
                    <a:pt x="493" y="271"/>
                    <a:pt x="484" y="268"/>
                  </a:cubicBezTo>
                  <a:cubicBezTo>
                    <a:pt x="478" y="266"/>
                    <a:pt x="472" y="264"/>
                    <a:pt x="466" y="260"/>
                  </a:cubicBezTo>
                  <a:cubicBezTo>
                    <a:pt x="457" y="254"/>
                    <a:pt x="454" y="246"/>
                    <a:pt x="456" y="235"/>
                  </a:cubicBezTo>
                  <a:cubicBezTo>
                    <a:pt x="456" y="234"/>
                    <a:pt x="457" y="232"/>
                    <a:pt x="457" y="231"/>
                  </a:cubicBezTo>
                  <a:cubicBezTo>
                    <a:pt x="454" y="230"/>
                    <a:pt x="451" y="230"/>
                    <a:pt x="448" y="231"/>
                  </a:cubicBezTo>
                  <a:cubicBezTo>
                    <a:pt x="441" y="232"/>
                    <a:pt x="437" y="236"/>
                    <a:pt x="435" y="243"/>
                  </a:cubicBezTo>
                  <a:cubicBezTo>
                    <a:pt x="435" y="245"/>
                    <a:pt x="435" y="247"/>
                    <a:pt x="434" y="249"/>
                  </a:cubicBezTo>
                  <a:cubicBezTo>
                    <a:pt x="434" y="249"/>
                    <a:pt x="433" y="249"/>
                    <a:pt x="433" y="248"/>
                  </a:cubicBezTo>
                  <a:cubicBezTo>
                    <a:pt x="433" y="248"/>
                    <a:pt x="432" y="248"/>
                    <a:pt x="432" y="247"/>
                  </a:cubicBezTo>
                  <a:cubicBezTo>
                    <a:pt x="424" y="236"/>
                    <a:pt x="412" y="231"/>
                    <a:pt x="399" y="230"/>
                  </a:cubicBezTo>
                  <a:cubicBezTo>
                    <a:pt x="396" y="230"/>
                    <a:pt x="394" y="229"/>
                    <a:pt x="391" y="229"/>
                  </a:cubicBezTo>
                  <a:cubicBezTo>
                    <a:pt x="391" y="227"/>
                    <a:pt x="390" y="226"/>
                    <a:pt x="390" y="225"/>
                  </a:cubicBezTo>
                  <a:cubicBezTo>
                    <a:pt x="389" y="218"/>
                    <a:pt x="386" y="215"/>
                    <a:pt x="380" y="214"/>
                  </a:cubicBezTo>
                  <a:cubicBezTo>
                    <a:pt x="375" y="213"/>
                    <a:pt x="370" y="213"/>
                    <a:pt x="365" y="213"/>
                  </a:cubicBezTo>
                  <a:cubicBezTo>
                    <a:pt x="363" y="213"/>
                    <a:pt x="362" y="213"/>
                    <a:pt x="361" y="215"/>
                  </a:cubicBezTo>
                  <a:cubicBezTo>
                    <a:pt x="366" y="220"/>
                    <a:pt x="369" y="227"/>
                    <a:pt x="368" y="234"/>
                  </a:cubicBezTo>
                  <a:cubicBezTo>
                    <a:pt x="386" y="239"/>
                    <a:pt x="387" y="247"/>
                    <a:pt x="385" y="258"/>
                  </a:cubicBezTo>
                  <a:close/>
                  <a:moveTo>
                    <a:pt x="597" y="367"/>
                  </a:moveTo>
                  <a:cubicBezTo>
                    <a:pt x="599" y="367"/>
                    <a:pt x="600" y="368"/>
                    <a:pt x="601" y="368"/>
                  </a:cubicBezTo>
                  <a:cubicBezTo>
                    <a:pt x="649" y="368"/>
                    <a:pt x="696" y="367"/>
                    <a:pt x="744" y="364"/>
                  </a:cubicBezTo>
                  <a:cubicBezTo>
                    <a:pt x="751" y="364"/>
                    <a:pt x="758" y="363"/>
                    <a:pt x="765" y="363"/>
                  </a:cubicBezTo>
                  <a:cubicBezTo>
                    <a:pt x="767" y="363"/>
                    <a:pt x="769" y="363"/>
                    <a:pt x="770" y="361"/>
                  </a:cubicBezTo>
                  <a:cubicBezTo>
                    <a:pt x="769" y="360"/>
                    <a:pt x="769" y="359"/>
                    <a:pt x="768" y="359"/>
                  </a:cubicBezTo>
                  <a:cubicBezTo>
                    <a:pt x="755" y="347"/>
                    <a:pt x="740" y="338"/>
                    <a:pt x="723" y="333"/>
                  </a:cubicBezTo>
                  <a:cubicBezTo>
                    <a:pt x="714" y="330"/>
                    <a:pt x="705" y="329"/>
                    <a:pt x="696" y="328"/>
                  </a:cubicBezTo>
                  <a:cubicBezTo>
                    <a:pt x="677" y="325"/>
                    <a:pt x="659" y="327"/>
                    <a:pt x="640" y="333"/>
                  </a:cubicBezTo>
                  <a:cubicBezTo>
                    <a:pt x="624" y="339"/>
                    <a:pt x="610" y="349"/>
                    <a:pt x="600" y="363"/>
                  </a:cubicBezTo>
                  <a:cubicBezTo>
                    <a:pt x="599" y="364"/>
                    <a:pt x="598" y="365"/>
                    <a:pt x="597" y="367"/>
                  </a:cubicBezTo>
                  <a:close/>
                  <a:moveTo>
                    <a:pt x="564" y="255"/>
                  </a:moveTo>
                  <a:cubicBezTo>
                    <a:pt x="563" y="253"/>
                    <a:pt x="563" y="251"/>
                    <a:pt x="563" y="250"/>
                  </a:cubicBezTo>
                  <a:cubicBezTo>
                    <a:pt x="559" y="237"/>
                    <a:pt x="554" y="224"/>
                    <a:pt x="548" y="212"/>
                  </a:cubicBezTo>
                  <a:cubicBezTo>
                    <a:pt x="540" y="198"/>
                    <a:pt x="530" y="184"/>
                    <a:pt x="518" y="172"/>
                  </a:cubicBezTo>
                  <a:cubicBezTo>
                    <a:pt x="511" y="165"/>
                    <a:pt x="503" y="159"/>
                    <a:pt x="493" y="156"/>
                  </a:cubicBezTo>
                  <a:cubicBezTo>
                    <a:pt x="470" y="147"/>
                    <a:pt x="447" y="149"/>
                    <a:pt x="425" y="161"/>
                  </a:cubicBezTo>
                  <a:cubicBezTo>
                    <a:pt x="424" y="161"/>
                    <a:pt x="422" y="162"/>
                    <a:pt x="422" y="164"/>
                  </a:cubicBezTo>
                  <a:cubicBezTo>
                    <a:pt x="424" y="164"/>
                    <a:pt x="425" y="164"/>
                    <a:pt x="427" y="164"/>
                  </a:cubicBezTo>
                  <a:cubicBezTo>
                    <a:pt x="443" y="165"/>
                    <a:pt x="457" y="168"/>
                    <a:pt x="471" y="176"/>
                  </a:cubicBezTo>
                  <a:cubicBezTo>
                    <a:pt x="488" y="185"/>
                    <a:pt x="503" y="198"/>
                    <a:pt x="513" y="215"/>
                  </a:cubicBezTo>
                  <a:cubicBezTo>
                    <a:pt x="522" y="228"/>
                    <a:pt x="528" y="241"/>
                    <a:pt x="533" y="256"/>
                  </a:cubicBezTo>
                  <a:cubicBezTo>
                    <a:pt x="533" y="257"/>
                    <a:pt x="534" y="259"/>
                    <a:pt x="535" y="261"/>
                  </a:cubicBezTo>
                  <a:cubicBezTo>
                    <a:pt x="544" y="255"/>
                    <a:pt x="553" y="254"/>
                    <a:pt x="564" y="255"/>
                  </a:cubicBezTo>
                  <a:close/>
                  <a:moveTo>
                    <a:pt x="636" y="258"/>
                  </a:moveTo>
                  <a:cubicBezTo>
                    <a:pt x="638" y="249"/>
                    <a:pt x="641" y="241"/>
                    <a:pt x="643" y="233"/>
                  </a:cubicBezTo>
                  <a:cubicBezTo>
                    <a:pt x="646" y="225"/>
                    <a:pt x="651" y="217"/>
                    <a:pt x="656" y="210"/>
                  </a:cubicBezTo>
                  <a:cubicBezTo>
                    <a:pt x="661" y="203"/>
                    <a:pt x="667" y="197"/>
                    <a:pt x="673" y="190"/>
                  </a:cubicBezTo>
                  <a:cubicBezTo>
                    <a:pt x="657" y="181"/>
                    <a:pt x="642" y="184"/>
                    <a:pt x="627" y="191"/>
                  </a:cubicBezTo>
                  <a:cubicBezTo>
                    <a:pt x="625" y="190"/>
                    <a:pt x="624" y="190"/>
                    <a:pt x="622" y="189"/>
                  </a:cubicBezTo>
                  <a:cubicBezTo>
                    <a:pt x="618" y="187"/>
                    <a:pt x="613" y="187"/>
                    <a:pt x="609" y="189"/>
                  </a:cubicBezTo>
                  <a:cubicBezTo>
                    <a:pt x="606" y="190"/>
                    <a:pt x="603" y="193"/>
                    <a:pt x="601" y="196"/>
                  </a:cubicBezTo>
                  <a:cubicBezTo>
                    <a:pt x="598" y="199"/>
                    <a:pt x="595" y="203"/>
                    <a:pt x="593" y="207"/>
                  </a:cubicBezTo>
                  <a:cubicBezTo>
                    <a:pt x="585" y="221"/>
                    <a:pt x="579" y="236"/>
                    <a:pt x="575" y="252"/>
                  </a:cubicBezTo>
                  <a:cubicBezTo>
                    <a:pt x="575" y="253"/>
                    <a:pt x="575" y="255"/>
                    <a:pt x="575" y="256"/>
                  </a:cubicBezTo>
                  <a:cubicBezTo>
                    <a:pt x="579" y="258"/>
                    <a:pt x="582" y="257"/>
                    <a:pt x="586" y="255"/>
                  </a:cubicBezTo>
                  <a:cubicBezTo>
                    <a:pt x="595" y="251"/>
                    <a:pt x="605" y="250"/>
                    <a:pt x="615" y="252"/>
                  </a:cubicBezTo>
                  <a:cubicBezTo>
                    <a:pt x="622" y="254"/>
                    <a:pt x="628" y="256"/>
                    <a:pt x="636" y="258"/>
                  </a:cubicBezTo>
                  <a:close/>
                  <a:moveTo>
                    <a:pt x="235" y="325"/>
                  </a:moveTo>
                  <a:cubicBezTo>
                    <a:pt x="235" y="318"/>
                    <a:pt x="234" y="311"/>
                    <a:pt x="235" y="305"/>
                  </a:cubicBezTo>
                  <a:cubicBezTo>
                    <a:pt x="235" y="298"/>
                    <a:pt x="236" y="292"/>
                    <a:pt x="237" y="286"/>
                  </a:cubicBezTo>
                  <a:cubicBezTo>
                    <a:pt x="239" y="280"/>
                    <a:pt x="241" y="273"/>
                    <a:pt x="245" y="268"/>
                  </a:cubicBezTo>
                  <a:cubicBezTo>
                    <a:pt x="248" y="262"/>
                    <a:pt x="252" y="257"/>
                    <a:pt x="256" y="252"/>
                  </a:cubicBezTo>
                  <a:cubicBezTo>
                    <a:pt x="250" y="248"/>
                    <a:pt x="247" y="246"/>
                    <a:pt x="242" y="246"/>
                  </a:cubicBezTo>
                  <a:cubicBezTo>
                    <a:pt x="219" y="243"/>
                    <a:pt x="202" y="251"/>
                    <a:pt x="189" y="271"/>
                  </a:cubicBezTo>
                  <a:cubicBezTo>
                    <a:pt x="187" y="275"/>
                    <a:pt x="185" y="280"/>
                    <a:pt x="183" y="284"/>
                  </a:cubicBezTo>
                  <a:cubicBezTo>
                    <a:pt x="179" y="294"/>
                    <a:pt x="178" y="304"/>
                    <a:pt x="177" y="314"/>
                  </a:cubicBezTo>
                  <a:cubicBezTo>
                    <a:pt x="177" y="315"/>
                    <a:pt x="177" y="317"/>
                    <a:pt x="177" y="318"/>
                  </a:cubicBezTo>
                  <a:cubicBezTo>
                    <a:pt x="194" y="322"/>
                    <a:pt x="225" y="326"/>
                    <a:pt x="235" y="325"/>
                  </a:cubicBezTo>
                  <a:close/>
                  <a:moveTo>
                    <a:pt x="933" y="315"/>
                  </a:moveTo>
                  <a:cubicBezTo>
                    <a:pt x="936" y="316"/>
                    <a:pt x="938" y="317"/>
                    <a:pt x="941" y="318"/>
                  </a:cubicBezTo>
                  <a:cubicBezTo>
                    <a:pt x="950" y="321"/>
                    <a:pt x="958" y="326"/>
                    <a:pt x="964" y="333"/>
                  </a:cubicBezTo>
                  <a:cubicBezTo>
                    <a:pt x="968" y="338"/>
                    <a:pt x="971" y="344"/>
                    <a:pt x="973" y="350"/>
                  </a:cubicBezTo>
                  <a:cubicBezTo>
                    <a:pt x="974" y="356"/>
                    <a:pt x="974" y="362"/>
                    <a:pt x="974" y="369"/>
                  </a:cubicBezTo>
                  <a:cubicBezTo>
                    <a:pt x="974" y="370"/>
                    <a:pt x="974" y="371"/>
                    <a:pt x="976" y="372"/>
                  </a:cubicBezTo>
                  <a:cubicBezTo>
                    <a:pt x="979" y="370"/>
                    <a:pt x="981" y="366"/>
                    <a:pt x="982" y="363"/>
                  </a:cubicBezTo>
                  <a:cubicBezTo>
                    <a:pt x="984" y="358"/>
                    <a:pt x="985" y="352"/>
                    <a:pt x="984" y="347"/>
                  </a:cubicBezTo>
                  <a:cubicBezTo>
                    <a:pt x="983" y="333"/>
                    <a:pt x="977" y="320"/>
                    <a:pt x="967" y="310"/>
                  </a:cubicBezTo>
                  <a:cubicBezTo>
                    <a:pt x="965" y="309"/>
                    <a:pt x="964" y="308"/>
                    <a:pt x="963" y="307"/>
                  </a:cubicBezTo>
                  <a:cubicBezTo>
                    <a:pt x="964" y="307"/>
                    <a:pt x="965" y="306"/>
                    <a:pt x="966" y="306"/>
                  </a:cubicBezTo>
                  <a:cubicBezTo>
                    <a:pt x="971" y="307"/>
                    <a:pt x="975" y="310"/>
                    <a:pt x="979" y="313"/>
                  </a:cubicBezTo>
                  <a:cubicBezTo>
                    <a:pt x="985" y="318"/>
                    <a:pt x="989" y="326"/>
                    <a:pt x="991" y="334"/>
                  </a:cubicBezTo>
                  <a:cubicBezTo>
                    <a:pt x="992" y="336"/>
                    <a:pt x="993" y="338"/>
                    <a:pt x="994" y="341"/>
                  </a:cubicBezTo>
                  <a:cubicBezTo>
                    <a:pt x="997" y="340"/>
                    <a:pt x="1001" y="340"/>
                    <a:pt x="1004" y="339"/>
                  </a:cubicBezTo>
                  <a:cubicBezTo>
                    <a:pt x="1007" y="338"/>
                    <a:pt x="1011" y="338"/>
                    <a:pt x="1014" y="335"/>
                  </a:cubicBezTo>
                  <a:cubicBezTo>
                    <a:pt x="1013" y="333"/>
                    <a:pt x="1013" y="331"/>
                    <a:pt x="1012" y="330"/>
                  </a:cubicBezTo>
                  <a:cubicBezTo>
                    <a:pt x="1001" y="308"/>
                    <a:pt x="989" y="289"/>
                    <a:pt x="974" y="269"/>
                  </a:cubicBezTo>
                  <a:cubicBezTo>
                    <a:pt x="973" y="267"/>
                    <a:pt x="970" y="265"/>
                    <a:pt x="968" y="263"/>
                  </a:cubicBezTo>
                  <a:cubicBezTo>
                    <a:pt x="967" y="261"/>
                    <a:pt x="965" y="260"/>
                    <a:pt x="963" y="260"/>
                  </a:cubicBezTo>
                  <a:cubicBezTo>
                    <a:pt x="957" y="260"/>
                    <a:pt x="951" y="260"/>
                    <a:pt x="945" y="261"/>
                  </a:cubicBezTo>
                  <a:cubicBezTo>
                    <a:pt x="944" y="271"/>
                    <a:pt x="944" y="280"/>
                    <a:pt x="943" y="289"/>
                  </a:cubicBezTo>
                  <a:cubicBezTo>
                    <a:pt x="942" y="298"/>
                    <a:pt x="937" y="306"/>
                    <a:pt x="933" y="315"/>
                  </a:cubicBezTo>
                  <a:close/>
                  <a:moveTo>
                    <a:pt x="632" y="316"/>
                  </a:moveTo>
                  <a:cubicBezTo>
                    <a:pt x="632" y="312"/>
                    <a:pt x="631" y="309"/>
                    <a:pt x="631" y="306"/>
                  </a:cubicBezTo>
                  <a:cubicBezTo>
                    <a:pt x="630" y="303"/>
                    <a:pt x="630" y="299"/>
                    <a:pt x="629" y="296"/>
                  </a:cubicBezTo>
                  <a:cubicBezTo>
                    <a:pt x="629" y="293"/>
                    <a:pt x="629" y="290"/>
                    <a:pt x="629" y="286"/>
                  </a:cubicBezTo>
                  <a:cubicBezTo>
                    <a:pt x="629" y="283"/>
                    <a:pt x="629" y="280"/>
                    <a:pt x="629" y="276"/>
                  </a:cubicBezTo>
                  <a:cubicBezTo>
                    <a:pt x="622" y="278"/>
                    <a:pt x="617" y="282"/>
                    <a:pt x="600" y="295"/>
                  </a:cubicBezTo>
                  <a:cubicBezTo>
                    <a:pt x="585" y="307"/>
                    <a:pt x="571" y="319"/>
                    <a:pt x="559" y="334"/>
                  </a:cubicBezTo>
                  <a:cubicBezTo>
                    <a:pt x="561" y="345"/>
                    <a:pt x="564" y="355"/>
                    <a:pt x="566" y="366"/>
                  </a:cubicBezTo>
                  <a:cubicBezTo>
                    <a:pt x="569" y="366"/>
                    <a:pt x="571" y="366"/>
                    <a:pt x="574" y="366"/>
                  </a:cubicBezTo>
                  <a:cubicBezTo>
                    <a:pt x="587" y="342"/>
                    <a:pt x="608" y="328"/>
                    <a:pt x="632" y="316"/>
                  </a:cubicBezTo>
                  <a:close/>
                  <a:moveTo>
                    <a:pt x="1083" y="831"/>
                  </a:moveTo>
                  <a:cubicBezTo>
                    <a:pt x="1084" y="822"/>
                    <a:pt x="1084" y="813"/>
                    <a:pt x="1085" y="805"/>
                  </a:cubicBezTo>
                  <a:cubicBezTo>
                    <a:pt x="1085" y="797"/>
                    <a:pt x="1086" y="788"/>
                    <a:pt x="1086" y="780"/>
                  </a:cubicBezTo>
                  <a:cubicBezTo>
                    <a:pt x="1087" y="771"/>
                    <a:pt x="1088" y="762"/>
                    <a:pt x="1088" y="754"/>
                  </a:cubicBezTo>
                  <a:cubicBezTo>
                    <a:pt x="1089" y="745"/>
                    <a:pt x="1089" y="737"/>
                    <a:pt x="1090" y="729"/>
                  </a:cubicBezTo>
                  <a:cubicBezTo>
                    <a:pt x="1090" y="720"/>
                    <a:pt x="1092" y="712"/>
                    <a:pt x="1091" y="704"/>
                  </a:cubicBezTo>
                  <a:cubicBezTo>
                    <a:pt x="1090" y="704"/>
                    <a:pt x="1090" y="703"/>
                    <a:pt x="1090" y="703"/>
                  </a:cubicBezTo>
                  <a:cubicBezTo>
                    <a:pt x="1089" y="704"/>
                    <a:pt x="1088" y="704"/>
                    <a:pt x="1087" y="704"/>
                  </a:cubicBezTo>
                  <a:cubicBezTo>
                    <a:pt x="1073" y="711"/>
                    <a:pt x="1064" y="723"/>
                    <a:pt x="1064" y="740"/>
                  </a:cubicBezTo>
                  <a:cubicBezTo>
                    <a:pt x="1064" y="772"/>
                    <a:pt x="1064" y="804"/>
                    <a:pt x="1064" y="836"/>
                  </a:cubicBezTo>
                  <a:cubicBezTo>
                    <a:pt x="1064" y="837"/>
                    <a:pt x="1064" y="839"/>
                    <a:pt x="1066" y="840"/>
                  </a:cubicBezTo>
                  <a:cubicBezTo>
                    <a:pt x="1071" y="837"/>
                    <a:pt x="1077" y="834"/>
                    <a:pt x="1083" y="831"/>
                  </a:cubicBezTo>
                  <a:close/>
                  <a:moveTo>
                    <a:pt x="168" y="289"/>
                  </a:moveTo>
                  <a:cubicBezTo>
                    <a:pt x="153" y="286"/>
                    <a:pt x="105" y="293"/>
                    <a:pt x="92" y="299"/>
                  </a:cubicBezTo>
                  <a:cubicBezTo>
                    <a:pt x="106" y="305"/>
                    <a:pt x="120" y="309"/>
                    <a:pt x="134" y="312"/>
                  </a:cubicBezTo>
                  <a:cubicBezTo>
                    <a:pt x="143" y="314"/>
                    <a:pt x="151" y="316"/>
                    <a:pt x="161" y="316"/>
                  </a:cubicBezTo>
                  <a:cubicBezTo>
                    <a:pt x="163" y="307"/>
                    <a:pt x="166" y="298"/>
                    <a:pt x="168" y="289"/>
                  </a:cubicBezTo>
                  <a:close/>
                  <a:moveTo>
                    <a:pt x="983" y="111"/>
                  </a:moveTo>
                  <a:cubicBezTo>
                    <a:pt x="979" y="106"/>
                    <a:pt x="975" y="104"/>
                    <a:pt x="970" y="101"/>
                  </a:cubicBezTo>
                  <a:cubicBezTo>
                    <a:pt x="966" y="98"/>
                    <a:pt x="962" y="95"/>
                    <a:pt x="958" y="93"/>
                  </a:cubicBezTo>
                  <a:cubicBezTo>
                    <a:pt x="954" y="90"/>
                    <a:pt x="950" y="86"/>
                    <a:pt x="945" y="84"/>
                  </a:cubicBezTo>
                  <a:cubicBezTo>
                    <a:pt x="940" y="89"/>
                    <a:pt x="937" y="95"/>
                    <a:pt x="933" y="101"/>
                  </a:cubicBezTo>
                  <a:cubicBezTo>
                    <a:pt x="934" y="102"/>
                    <a:pt x="935" y="102"/>
                    <a:pt x="935" y="103"/>
                  </a:cubicBezTo>
                  <a:cubicBezTo>
                    <a:pt x="947" y="111"/>
                    <a:pt x="958" y="119"/>
                    <a:pt x="970" y="127"/>
                  </a:cubicBezTo>
                  <a:cubicBezTo>
                    <a:pt x="970" y="127"/>
                    <a:pt x="971" y="127"/>
                    <a:pt x="972" y="127"/>
                  </a:cubicBezTo>
                  <a:cubicBezTo>
                    <a:pt x="976" y="122"/>
                    <a:pt x="980" y="117"/>
                    <a:pt x="983" y="111"/>
                  </a:cubicBezTo>
                  <a:close/>
                  <a:moveTo>
                    <a:pt x="292" y="220"/>
                  </a:moveTo>
                  <a:cubicBezTo>
                    <a:pt x="296" y="222"/>
                    <a:pt x="300" y="224"/>
                    <a:pt x="303" y="226"/>
                  </a:cubicBezTo>
                  <a:cubicBezTo>
                    <a:pt x="307" y="228"/>
                    <a:pt x="310" y="229"/>
                    <a:pt x="314" y="229"/>
                  </a:cubicBezTo>
                  <a:cubicBezTo>
                    <a:pt x="325" y="229"/>
                    <a:pt x="336" y="228"/>
                    <a:pt x="346" y="230"/>
                  </a:cubicBezTo>
                  <a:cubicBezTo>
                    <a:pt x="349" y="230"/>
                    <a:pt x="351" y="230"/>
                    <a:pt x="354" y="230"/>
                  </a:cubicBezTo>
                  <a:cubicBezTo>
                    <a:pt x="353" y="229"/>
                    <a:pt x="353" y="228"/>
                    <a:pt x="353" y="227"/>
                  </a:cubicBezTo>
                  <a:cubicBezTo>
                    <a:pt x="348" y="218"/>
                    <a:pt x="341" y="213"/>
                    <a:pt x="332" y="211"/>
                  </a:cubicBezTo>
                  <a:cubicBezTo>
                    <a:pt x="323" y="209"/>
                    <a:pt x="313" y="210"/>
                    <a:pt x="304" y="213"/>
                  </a:cubicBezTo>
                  <a:cubicBezTo>
                    <a:pt x="300" y="214"/>
                    <a:pt x="296" y="216"/>
                    <a:pt x="292" y="220"/>
                  </a:cubicBezTo>
                  <a:close/>
                  <a:moveTo>
                    <a:pt x="913" y="353"/>
                  </a:moveTo>
                  <a:cubicBezTo>
                    <a:pt x="927" y="352"/>
                    <a:pt x="940" y="351"/>
                    <a:pt x="954" y="348"/>
                  </a:cubicBezTo>
                  <a:cubicBezTo>
                    <a:pt x="955" y="348"/>
                    <a:pt x="957" y="347"/>
                    <a:pt x="958" y="347"/>
                  </a:cubicBezTo>
                  <a:cubicBezTo>
                    <a:pt x="952" y="338"/>
                    <a:pt x="939" y="329"/>
                    <a:pt x="928" y="325"/>
                  </a:cubicBezTo>
                  <a:cubicBezTo>
                    <a:pt x="924" y="330"/>
                    <a:pt x="915" y="346"/>
                    <a:pt x="913" y="353"/>
                  </a:cubicBezTo>
                  <a:close/>
                  <a:moveTo>
                    <a:pt x="1013" y="314"/>
                  </a:moveTo>
                  <a:cubicBezTo>
                    <a:pt x="1016" y="321"/>
                    <a:pt x="1019" y="327"/>
                    <a:pt x="1022" y="333"/>
                  </a:cubicBezTo>
                  <a:cubicBezTo>
                    <a:pt x="1029" y="333"/>
                    <a:pt x="1056" y="327"/>
                    <a:pt x="1070" y="323"/>
                  </a:cubicBezTo>
                  <a:cubicBezTo>
                    <a:pt x="1069" y="322"/>
                    <a:pt x="1068" y="321"/>
                    <a:pt x="1067" y="321"/>
                  </a:cubicBezTo>
                  <a:cubicBezTo>
                    <a:pt x="1054" y="318"/>
                    <a:pt x="1042" y="316"/>
                    <a:pt x="1029" y="314"/>
                  </a:cubicBezTo>
                  <a:cubicBezTo>
                    <a:pt x="1024" y="314"/>
                    <a:pt x="1019" y="314"/>
                    <a:pt x="1013" y="314"/>
                  </a:cubicBezTo>
                  <a:close/>
                  <a:moveTo>
                    <a:pt x="263" y="247"/>
                  </a:moveTo>
                  <a:cubicBezTo>
                    <a:pt x="264" y="245"/>
                    <a:pt x="265" y="244"/>
                    <a:pt x="267" y="242"/>
                  </a:cubicBezTo>
                  <a:cubicBezTo>
                    <a:pt x="268" y="241"/>
                    <a:pt x="269" y="240"/>
                    <a:pt x="270" y="239"/>
                  </a:cubicBezTo>
                  <a:cubicBezTo>
                    <a:pt x="272" y="238"/>
                    <a:pt x="274" y="237"/>
                    <a:pt x="275" y="236"/>
                  </a:cubicBezTo>
                  <a:cubicBezTo>
                    <a:pt x="276" y="236"/>
                    <a:pt x="278" y="235"/>
                    <a:pt x="279" y="234"/>
                  </a:cubicBezTo>
                  <a:cubicBezTo>
                    <a:pt x="281" y="234"/>
                    <a:pt x="283" y="233"/>
                    <a:pt x="285" y="233"/>
                  </a:cubicBezTo>
                  <a:cubicBezTo>
                    <a:pt x="286" y="232"/>
                    <a:pt x="288" y="232"/>
                    <a:pt x="289" y="232"/>
                  </a:cubicBezTo>
                  <a:cubicBezTo>
                    <a:pt x="291" y="232"/>
                    <a:pt x="293" y="232"/>
                    <a:pt x="294" y="230"/>
                  </a:cubicBezTo>
                  <a:cubicBezTo>
                    <a:pt x="278" y="222"/>
                    <a:pt x="246" y="225"/>
                    <a:pt x="237" y="235"/>
                  </a:cubicBezTo>
                  <a:cubicBezTo>
                    <a:pt x="253" y="239"/>
                    <a:pt x="253" y="239"/>
                    <a:pt x="263" y="247"/>
                  </a:cubicBezTo>
                  <a:close/>
                  <a:moveTo>
                    <a:pt x="484" y="304"/>
                  </a:moveTo>
                  <a:cubicBezTo>
                    <a:pt x="477" y="305"/>
                    <a:pt x="468" y="311"/>
                    <a:pt x="460" y="320"/>
                  </a:cubicBezTo>
                  <a:cubicBezTo>
                    <a:pt x="451" y="331"/>
                    <a:pt x="446" y="340"/>
                    <a:pt x="445" y="350"/>
                  </a:cubicBezTo>
                  <a:cubicBezTo>
                    <a:pt x="448" y="351"/>
                    <a:pt x="452" y="351"/>
                    <a:pt x="455" y="351"/>
                  </a:cubicBezTo>
                  <a:cubicBezTo>
                    <a:pt x="458" y="345"/>
                    <a:pt x="460" y="339"/>
                    <a:pt x="463" y="334"/>
                  </a:cubicBezTo>
                  <a:cubicBezTo>
                    <a:pt x="465" y="329"/>
                    <a:pt x="468" y="323"/>
                    <a:pt x="472" y="318"/>
                  </a:cubicBezTo>
                  <a:cubicBezTo>
                    <a:pt x="476" y="313"/>
                    <a:pt x="480" y="309"/>
                    <a:pt x="484" y="304"/>
                  </a:cubicBezTo>
                  <a:close/>
                  <a:moveTo>
                    <a:pt x="496" y="261"/>
                  </a:moveTo>
                  <a:cubicBezTo>
                    <a:pt x="494" y="258"/>
                    <a:pt x="491" y="255"/>
                    <a:pt x="490" y="251"/>
                  </a:cubicBezTo>
                  <a:cubicBezTo>
                    <a:pt x="488" y="247"/>
                    <a:pt x="488" y="244"/>
                    <a:pt x="487" y="240"/>
                  </a:cubicBezTo>
                  <a:cubicBezTo>
                    <a:pt x="486" y="239"/>
                    <a:pt x="486" y="238"/>
                    <a:pt x="485" y="237"/>
                  </a:cubicBezTo>
                  <a:cubicBezTo>
                    <a:pt x="484" y="234"/>
                    <a:pt x="482" y="233"/>
                    <a:pt x="479" y="233"/>
                  </a:cubicBezTo>
                  <a:cubicBezTo>
                    <a:pt x="473" y="232"/>
                    <a:pt x="469" y="236"/>
                    <a:pt x="469" y="242"/>
                  </a:cubicBezTo>
                  <a:cubicBezTo>
                    <a:pt x="469" y="248"/>
                    <a:pt x="472" y="251"/>
                    <a:pt x="476" y="254"/>
                  </a:cubicBezTo>
                  <a:cubicBezTo>
                    <a:pt x="482" y="259"/>
                    <a:pt x="488" y="261"/>
                    <a:pt x="496" y="261"/>
                  </a:cubicBezTo>
                  <a:close/>
                  <a:moveTo>
                    <a:pt x="509" y="61"/>
                  </a:moveTo>
                  <a:cubicBezTo>
                    <a:pt x="519" y="55"/>
                    <a:pt x="526" y="50"/>
                    <a:pt x="530" y="45"/>
                  </a:cubicBezTo>
                  <a:cubicBezTo>
                    <a:pt x="528" y="43"/>
                    <a:pt x="527" y="40"/>
                    <a:pt x="525" y="38"/>
                  </a:cubicBezTo>
                  <a:cubicBezTo>
                    <a:pt x="524" y="37"/>
                    <a:pt x="523" y="36"/>
                    <a:pt x="522" y="36"/>
                  </a:cubicBezTo>
                  <a:cubicBezTo>
                    <a:pt x="518" y="37"/>
                    <a:pt x="515" y="40"/>
                    <a:pt x="512" y="42"/>
                  </a:cubicBezTo>
                  <a:cubicBezTo>
                    <a:pt x="509" y="44"/>
                    <a:pt x="505" y="46"/>
                    <a:pt x="503" y="50"/>
                  </a:cubicBezTo>
                  <a:cubicBezTo>
                    <a:pt x="505" y="54"/>
                    <a:pt x="507" y="57"/>
                    <a:pt x="509" y="6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7" name="Freeform 41"/>
            <p:cNvSpPr>
              <a:spLocks/>
            </p:cNvSpPr>
            <p:nvPr/>
          </p:nvSpPr>
          <p:spPr bwMode="auto">
            <a:xfrm>
              <a:off x="892" y="1324"/>
              <a:ext cx="2176" cy="2522"/>
            </a:xfrm>
            <a:custGeom>
              <a:avLst/>
              <a:gdLst>
                <a:gd name="T0" fmla="*/ 46 w 1666"/>
                <a:gd name="T1" fmla="*/ 567 h 1931"/>
                <a:gd name="T2" fmla="*/ 34 w 1666"/>
                <a:gd name="T3" fmla="*/ 348 h 1931"/>
                <a:gd name="T4" fmla="*/ 166 w 1666"/>
                <a:gd name="T5" fmla="*/ 281 h 1931"/>
                <a:gd name="T6" fmla="*/ 334 w 1666"/>
                <a:gd name="T7" fmla="*/ 243 h 1931"/>
                <a:gd name="T8" fmla="*/ 448 w 1666"/>
                <a:gd name="T9" fmla="*/ 254 h 1931"/>
                <a:gd name="T10" fmla="*/ 497 w 1666"/>
                <a:gd name="T11" fmla="*/ 273 h 1931"/>
                <a:gd name="T12" fmla="*/ 525 w 1666"/>
                <a:gd name="T13" fmla="*/ 289 h 1931"/>
                <a:gd name="T14" fmla="*/ 415 w 1666"/>
                <a:gd name="T15" fmla="*/ 180 h 1931"/>
                <a:gd name="T16" fmla="*/ 481 w 1666"/>
                <a:gd name="T17" fmla="*/ 182 h 1931"/>
                <a:gd name="T18" fmla="*/ 483 w 1666"/>
                <a:gd name="T19" fmla="*/ 128 h 1931"/>
                <a:gd name="T20" fmla="*/ 487 w 1666"/>
                <a:gd name="T21" fmla="*/ 84 h 1931"/>
                <a:gd name="T22" fmla="*/ 565 w 1666"/>
                <a:gd name="T23" fmla="*/ 67 h 1931"/>
                <a:gd name="T24" fmla="*/ 685 w 1666"/>
                <a:gd name="T25" fmla="*/ 101 h 1931"/>
                <a:gd name="T26" fmla="*/ 797 w 1666"/>
                <a:gd name="T27" fmla="*/ 243 h 1931"/>
                <a:gd name="T28" fmla="*/ 962 w 1666"/>
                <a:gd name="T29" fmla="*/ 120 h 1931"/>
                <a:gd name="T30" fmla="*/ 947 w 1666"/>
                <a:gd name="T31" fmla="*/ 203 h 1931"/>
                <a:gd name="T32" fmla="*/ 957 w 1666"/>
                <a:gd name="T33" fmla="*/ 283 h 1931"/>
                <a:gd name="T34" fmla="*/ 1073 w 1666"/>
                <a:gd name="T35" fmla="*/ 313 h 1931"/>
                <a:gd name="T36" fmla="*/ 1177 w 1666"/>
                <a:gd name="T37" fmla="*/ 346 h 1931"/>
                <a:gd name="T38" fmla="*/ 1131 w 1666"/>
                <a:gd name="T39" fmla="*/ 495 h 1931"/>
                <a:gd name="T40" fmla="*/ 1146 w 1666"/>
                <a:gd name="T41" fmla="*/ 620 h 1931"/>
                <a:gd name="T42" fmla="*/ 1122 w 1666"/>
                <a:gd name="T43" fmla="*/ 649 h 1931"/>
                <a:gd name="T44" fmla="*/ 1123 w 1666"/>
                <a:gd name="T45" fmla="*/ 860 h 1931"/>
                <a:gd name="T46" fmla="*/ 1651 w 1666"/>
                <a:gd name="T47" fmla="*/ 1394 h 1931"/>
                <a:gd name="T48" fmla="*/ 1152 w 1666"/>
                <a:gd name="T49" fmla="*/ 1806 h 1931"/>
                <a:gd name="T50" fmla="*/ 764 w 1666"/>
                <a:gd name="T51" fmla="*/ 1865 h 1931"/>
                <a:gd name="T52" fmla="*/ 120 w 1666"/>
                <a:gd name="T53" fmla="*/ 1554 h 1931"/>
                <a:gd name="T54" fmla="*/ 68 w 1666"/>
                <a:gd name="T55" fmla="*/ 830 h 1931"/>
                <a:gd name="T56" fmla="*/ 122 w 1666"/>
                <a:gd name="T57" fmla="*/ 1702 h 1931"/>
                <a:gd name="T58" fmla="*/ 1062 w 1666"/>
                <a:gd name="T59" fmla="*/ 1810 h 1931"/>
                <a:gd name="T60" fmla="*/ 1596 w 1666"/>
                <a:gd name="T61" fmla="*/ 1761 h 1931"/>
                <a:gd name="T62" fmla="*/ 1407 w 1666"/>
                <a:gd name="T63" fmla="*/ 841 h 1931"/>
                <a:gd name="T64" fmla="*/ 1116 w 1666"/>
                <a:gd name="T65" fmla="*/ 786 h 1931"/>
                <a:gd name="T66" fmla="*/ 1145 w 1666"/>
                <a:gd name="T67" fmla="*/ 626 h 1931"/>
                <a:gd name="T68" fmla="*/ 1130 w 1666"/>
                <a:gd name="T69" fmla="*/ 553 h 1931"/>
                <a:gd name="T70" fmla="*/ 1142 w 1666"/>
                <a:gd name="T71" fmla="*/ 378 h 1931"/>
                <a:gd name="T72" fmla="*/ 1164 w 1666"/>
                <a:gd name="T73" fmla="*/ 397 h 1931"/>
                <a:gd name="T74" fmla="*/ 996 w 1666"/>
                <a:gd name="T75" fmla="*/ 262 h 1931"/>
                <a:gd name="T76" fmla="*/ 949 w 1666"/>
                <a:gd name="T77" fmla="*/ 222 h 1931"/>
                <a:gd name="T78" fmla="*/ 999 w 1666"/>
                <a:gd name="T79" fmla="*/ 151 h 1931"/>
                <a:gd name="T80" fmla="*/ 925 w 1666"/>
                <a:gd name="T81" fmla="*/ 105 h 1931"/>
                <a:gd name="T82" fmla="*/ 792 w 1666"/>
                <a:gd name="T83" fmla="*/ 217 h 1931"/>
                <a:gd name="T84" fmla="*/ 684 w 1666"/>
                <a:gd name="T85" fmla="*/ 52 h 1931"/>
                <a:gd name="T86" fmla="*/ 551 w 1666"/>
                <a:gd name="T87" fmla="*/ 40 h 1931"/>
                <a:gd name="T88" fmla="*/ 487 w 1666"/>
                <a:gd name="T89" fmla="*/ 78 h 1931"/>
                <a:gd name="T90" fmla="*/ 484 w 1666"/>
                <a:gd name="T91" fmla="*/ 123 h 1931"/>
                <a:gd name="T92" fmla="*/ 490 w 1666"/>
                <a:gd name="T93" fmla="*/ 142 h 1931"/>
                <a:gd name="T94" fmla="*/ 409 w 1666"/>
                <a:gd name="T95" fmla="*/ 220 h 1931"/>
                <a:gd name="T96" fmla="*/ 528 w 1666"/>
                <a:gd name="T97" fmla="*/ 264 h 1931"/>
                <a:gd name="T98" fmla="*/ 476 w 1666"/>
                <a:gd name="T99" fmla="*/ 211 h 1931"/>
                <a:gd name="T100" fmla="*/ 364 w 1666"/>
                <a:gd name="T101" fmla="*/ 207 h 1931"/>
                <a:gd name="T102" fmla="*/ 210 w 1666"/>
                <a:gd name="T103" fmla="*/ 234 h 1931"/>
                <a:gd name="T104" fmla="*/ 6 w 1666"/>
                <a:gd name="T105" fmla="*/ 361 h 1931"/>
                <a:gd name="T106" fmla="*/ 52 w 1666"/>
                <a:gd name="T107" fmla="*/ 527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6" h="1931">
                  <a:moveTo>
                    <a:pt x="59" y="587"/>
                  </a:moveTo>
                  <a:cubicBezTo>
                    <a:pt x="41" y="579"/>
                    <a:pt x="32" y="568"/>
                    <a:pt x="32" y="548"/>
                  </a:cubicBezTo>
                  <a:cubicBezTo>
                    <a:pt x="30" y="561"/>
                    <a:pt x="28" y="575"/>
                    <a:pt x="27" y="588"/>
                  </a:cubicBezTo>
                  <a:cubicBezTo>
                    <a:pt x="29" y="576"/>
                    <a:pt x="35" y="570"/>
                    <a:pt x="46" y="567"/>
                  </a:cubicBezTo>
                  <a:cubicBezTo>
                    <a:pt x="49" y="566"/>
                    <a:pt x="52" y="532"/>
                    <a:pt x="52" y="528"/>
                  </a:cubicBezTo>
                  <a:cubicBezTo>
                    <a:pt x="55" y="487"/>
                    <a:pt x="47" y="443"/>
                    <a:pt x="45" y="402"/>
                  </a:cubicBezTo>
                  <a:cubicBezTo>
                    <a:pt x="44" y="392"/>
                    <a:pt x="43" y="383"/>
                    <a:pt x="43" y="374"/>
                  </a:cubicBezTo>
                  <a:cubicBezTo>
                    <a:pt x="42" y="362"/>
                    <a:pt x="43" y="355"/>
                    <a:pt x="34" y="348"/>
                  </a:cubicBezTo>
                  <a:cubicBezTo>
                    <a:pt x="20" y="336"/>
                    <a:pt x="9" y="325"/>
                    <a:pt x="10" y="306"/>
                  </a:cubicBezTo>
                  <a:cubicBezTo>
                    <a:pt x="8" y="319"/>
                    <a:pt x="6" y="332"/>
                    <a:pt x="4" y="345"/>
                  </a:cubicBezTo>
                  <a:cubicBezTo>
                    <a:pt x="11" y="315"/>
                    <a:pt x="45" y="306"/>
                    <a:pt x="70" y="300"/>
                  </a:cubicBezTo>
                  <a:cubicBezTo>
                    <a:pt x="102" y="291"/>
                    <a:pt x="134" y="286"/>
                    <a:pt x="166" y="281"/>
                  </a:cubicBezTo>
                  <a:cubicBezTo>
                    <a:pt x="180" y="278"/>
                    <a:pt x="193" y="276"/>
                    <a:pt x="207" y="274"/>
                  </a:cubicBezTo>
                  <a:cubicBezTo>
                    <a:pt x="222" y="271"/>
                    <a:pt x="234" y="262"/>
                    <a:pt x="249" y="259"/>
                  </a:cubicBezTo>
                  <a:cubicBezTo>
                    <a:pt x="263" y="257"/>
                    <a:pt x="276" y="259"/>
                    <a:pt x="289" y="253"/>
                  </a:cubicBezTo>
                  <a:cubicBezTo>
                    <a:pt x="303" y="246"/>
                    <a:pt x="318" y="242"/>
                    <a:pt x="334" y="243"/>
                  </a:cubicBezTo>
                  <a:cubicBezTo>
                    <a:pt x="341" y="244"/>
                    <a:pt x="347" y="247"/>
                    <a:pt x="355" y="247"/>
                  </a:cubicBezTo>
                  <a:cubicBezTo>
                    <a:pt x="363" y="247"/>
                    <a:pt x="371" y="246"/>
                    <a:pt x="379" y="246"/>
                  </a:cubicBezTo>
                  <a:cubicBezTo>
                    <a:pt x="394" y="246"/>
                    <a:pt x="410" y="248"/>
                    <a:pt x="426" y="251"/>
                  </a:cubicBezTo>
                  <a:cubicBezTo>
                    <a:pt x="434" y="253"/>
                    <a:pt x="440" y="256"/>
                    <a:pt x="448" y="254"/>
                  </a:cubicBezTo>
                  <a:cubicBezTo>
                    <a:pt x="454" y="253"/>
                    <a:pt x="459" y="251"/>
                    <a:pt x="465" y="251"/>
                  </a:cubicBezTo>
                  <a:cubicBezTo>
                    <a:pt x="469" y="251"/>
                    <a:pt x="475" y="251"/>
                    <a:pt x="478" y="253"/>
                  </a:cubicBezTo>
                  <a:cubicBezTo>
                    <a:pt x="485" y="256"/>
                    <a:pt x="482" y="261"/>
                    <a:pt x="486" y="266"/>
                  </a:cubicBezTo>
                  <a:cubicBezTo>
                    <a:pt x="489" y="269"/>
                    <a:pt x="495" y="270"/>
                    <a:pt x="497" y="273"/>
                  </a:cubicBezTo>
                  <a:cubicBezTo>
                    <a:pt x="500" y="277"/>
                    <a:pt x="501" y="282"/>
                    <a:pt x="502" y="286"/>
                  </a:cubicBezTo>
                  <a:cubicBezTo>
                    <a:pt x="502" y="291"/>
                    <a:pt x="502" y="297"/>
                    <a:pt x="506" y="301"/>
                  </a:cubicBezTo>
                  <a:cubicBezTo>
                    <a:pt x="508" y="303"/>
                    <a:pt x="518" y="308"/>
                    <a:pt x="521" y="306"/>
                  </a:cubicBezTo>
                  <a:cubicBezTo>
                    <a:pt x="525" y="303"/>
                    <a:pt x="524" y="292"/>
                    <a:pt x="525" y="289"/>
                  </a:cubicBezTo>
                  <a:cubicBezTo>
                    <a:pt x="526" y="281"/>
                    <a:pt x="529" y="272"/>
                    <a:pt x="528" y="264"/>
                  </a:cubicBezTo>
                  <a:cubicBezTo>
                    <a:pt x="526" y="239"/>
                    <a:pt x="502" y="211"/>
                    <a:pt x="483" y="197"/>
                  </a:cubicBezTo>
                  <a:cubicBezTo>
                    <a:pt x="471" y="188"/>
                    <a:pt x="457" y="182"/>
                    <a:pt x="441" y="180"/>
                  </a:cubicBezTo>
                  <a:cubicBezTo>
                    <a:pt x="433" y="179"/>
                    <a:pt x="424" y="179"/>
                    <a:pt x="415" y="180"/>
                  </a:cubicBezTo>
                  <a:cubicBezTo>
                    <a:pt x="410" y="181"/>
                    <a:pt x="398" y="187"/>
                    <a:pt x="393" y="185"/>
                  </a:cubicBezTo>
                  <a:cubicBezTo>
                    <a:pt x="391" y="198"/>
                    <a:pt x="389" y="212"/>
                    <a:pt x="387" y="225"/>
                  </a:cubicBezTo>
                  <a:cubicBezTo>
                    <a:pt x="398" y="205"/>
                    <a:pt x="421" y="192"/>
                    <a:pt x="441" y="185"/>
                  </a:cubicBezTo>
                  <a:cubicBezTo>
                    <a:pt x="454" y="182"/>
                    <a:pt x="468" y="180"/>
                    <a:pt x="481" y="182"/>
                  </a:cubicBezTo>
                  <a:cubicBezTo>
                    <a:pt x="496" y="183"/>
                    <a:pt x="506" y="190"/>
                    <a:pt x="519" y="195"/>
                  </a:cubicBezTo>
                  <a:cubicBezTo>
                    <a:pt x="517" y="194"/>
                    <a:pt x="527" y="159"/>
                    <a:pt x="525" y="155"/>
                  </a:cubicBezTo>
                  <a:cubicBezTo>
                    <a:pt x="514" y="134"/>
                    <a:pt x="497" y="113"/>
                    <a:pt x="489" y="89"/>
                  </a:cubicBezTo>
                  <a:cubicBezTo>
                    <a:pt x="487" y="102"/>
                    <a:pt x="485" y="115"/>
                    <a:pt x="483" y="128"/>
                  </a:cubicBezTo>
                  <a:cubicBezTo>
                    <a:pt x="485" y="121"/>
                    <a:pt x="496" y="115"/>
                    <a:pt x="502" y="110"/>
                  </a:cubicBezTo>
                  <a:cubicBezTo>
                    <a:pt x="505" y="107"/>
                    <a:pt x="509" y="74"/>
                    <a:pt x="507" y="70"/>
                  </a:cubicBezTo>
                  <a:cubicBezTo>
                    <a:pt x="503" y="62"/>
                    <a:pt x="496" y="53"/>
                    <a:pt x="492" y="44"/>
                  </a:cubicBezTo>
                  <a:cubicBezTo>
                    <a:pt x="490" y="57"/>
                    <a:pt x="488" y="70"/>
                    <a:pt x="487" y="84"/>
                  </a:cubicBezTo>
                  <a:cubicBezTo>
                    <a:pt x="489" y="75"/>
                    <a:pt x="509" y="64"/>
                    <a:pt x="517" y="61"/>
                  </a:cubicBezTo>
                  <a:cubicBezTo>
                    <a:pt x="525" y="58"/>
                    <a:pt x="525" y="60"/>
                    <a:pt x="531" y="67"/>
                  </a:cubicBezTo>
                  <a:cubicBezTo>
                    <a:pt x="532" y="70"/>
                    <a:pt x="538" y="81"/>
                    <a:pt x="541" y="82"/>
                  </a:cubicBezTo>
                  <a:cubicBezTo>
                    <a:pt x="545" y="83"/>
                    <a:pt x="561" y="69"/>
                    <a:pt x="565" y="67"/>
                  </a:cubicBezTo>
                  <a:cubicBezTo>
                    <a:pt x="571" y="62"/>
                    <a:pt x="577" y="58"/>
                    <a:pt x="584" y="54"/>
                  </a:cubicBezTo>
                  <a:cubicBezTo>
                    <a:pt x="596" y="46"/>
                    <a:pt x="607" y="44"/>
                    <a:pt x="622" y="44"/>
                  </a:cubicBezTo>
                  <a:cubicBezTo>
                    <a:pt x="639" y="44"/>
                    <a:pt x="647" y="42"/>
                    <a:pt x="657" y="57"/>
                  </a:cubicBezTo>
                  <a:cubicBezTo>
                    <a:pt x="667" y="71"/>
                    <a:pt x="676" y="86"/>
                    <a:pt x="685" y="101"/>
                  </a:cubicBezTo>
                  <a:cubicBezTo>
                    <a:pt x="704" y="134"/>
                    <a:pt x="723" y="166"/>
                    <a:pt x="742" y="198"/>
                  </a:cubicBezTo>
                  <a:cubicBezTo>
                    <a:pt x="752" y="214"/>
                    <a:pt x="761" y="229"/>
                    <a:pt x="770" y="245"/>
                  </a:cubicBezTo>
                  <a:cubicBezTo>
                    <a:pt x="772" y="248"/>
                    <a:pt x="777" y="261"/>
                    <a:pt x="782" y="262"/>
                  </a:cubicBezTo>
                  <a:cubicBezTo>
                    <a:pt x="784" y="262"/>
                    <a:pt x="795" y="245"/>
                    <a:pt x="797" y="243"/>
                  </a:cubicBezTo>
                  <a:cubicBezTo>
                    <a:pt x="817" y="219"/>
                    <a:pt x="854" y="219"/>
                    <a:pt x="878" y="201"/>
                  </a:cubicBezTo>
                  <a:cubicBezTo>
                    <a:pt x="889" y="192"/>
                    <a:pt x="898" y="174"/>
                    <a:pt x="907" y="162"/>
                  </a:cubicBezTo>
                  <a:cubicBezTo>
                    <a:pt x="916" y="149"/>
                    <a:pt x="926" y="135"/>
                    <a:pt x="936" y="121"/>
                  </a:cubicBezTo>
                  <a:cubicBezTo>
                    <a:pt x="946" y="108"/>
                    <a:pt x="950" y="112"/>
                    <a:pt x="962" y="120"/>
                  </a:cubicBezTo>
                  <a:cubicBezTo>
                    <a:pt x="974" y="128"/>
                    <a:pt x="993" y="137"/>
                    <a:pt x="1000" y="149"/>
                  </a:cubicBezTo>
                  <a:cubicBezTo>
                    <a:pt x="1002" y="135"/>
                    <a:pt x="1004" y="122"/>
                    <a:pt x="1006" y="109"/>
                  </a:cubicBezTo>
                  <a:cubicBezTo>
                    <a:pt x="997" y="129"/>
                    <a:pt x="980" y="148"/>
                    <a:pt x="968" y="166"/>
                  </a:cubicBezTo>
                  <a:cubicBezTo>
                    <a:pt x="960" y="178"/>
                    <a:pt x="950" y="188"/>
                    <a:pt x="947" y="203"/>
                  </a:cubicBezTo>
                  <a:cubicBezTo>
                    <a:pt x="945" y="214"/>
                    <a:pt x="943" y="226"/>
                    <a:pt x="942" y="238"/>
                  </a:cubicBezTo>
                  <a:cubicBezTo>
                    <a:pt x="942" y="247"/>
                    <a:pt x="943" y="256"/>
                    <a:pt x="943" y="265"/>
                  </a:cubicBezTo>
                  <a:cubicBezTo>
                    <a:pt x="943" y="269"/>
                    <a:pt x="942" y="277"/>
                    <a:pt x="944" y="281"/>
                  </a:cubicBezTo>
                  <a:cubicBezTo>
                    <a:pt x="947" y="286"/>
                    <a:pt x="950" y="282"/>
                    <a:pt x="957" y="283"/>
                  </a:cubicBezTo>
                  <a:cubicBezTo>
                    <a:pt x="966" y="283"/>
                    <a:pt x="971" y="287"/>
                    <a:pt x="977" y="293"/>
                  </a:cubicBezTo>
                  <a:cubicBezTo>
                    <a:pt x="983" y="299"/>
                    <a:pt x="982" y="299"/>
                    <a:pt x="991" y="301"/>
                  </a:cubicBezTo>
                  <a:cubicBezTo>
                    <a:pt x="995" y="302"/>
                    <a:pt x="1000" y="302"/>
                    <a:pt x="1004" y="303"/>
                  </a:cubicBezTo>
                  <a:cubicBezTo>
                    <a:pt x="1027" y="305"/>
                    <a:pt x="1050" y="309"/>
                    <a:pt x="1073" y="313"/>
                  </a:cubicBezTo>
                  <a:cubicBezTo>
                    <a:pt x="1095" y="317"/>
                    <a:pt x="1117" y="322"/>
                    <a:pt x="1138" y="329"/>
                  </a:cubicBezTo>
                  <a:cubicBezTo>
                    <a:pt x="1162" y="337"/>
                    <a:pt x="1173" y="347"/>
                    <a:pt x="1173" y="373"/>
                  </a:cubicBezTo>
                  <a:cubicBezTo>
                    <a:pt x="1174" y="362"/>
                    <a:pt x="1176" y="351"/>
                    <a:pt x="1177" y="340"/>
                  </a:cubicBezTo>
                  <a:cubicBezTo>
                    <a:pt x="1177" y="342"/>
                    <a:pt x="1177" y="344"/>
                    <a:pt x="1177" y="346"/>
                  </a:cubicBezTo>
                  <a:cubicBezTo>
                    <a:pt x="1177" y="344"/>
                    <a:pt x="1177" y="342"/>
                    <a:pt x="1178" y="340"/>
                  </a:cubicBezTo>
                  <a:cubicBezTo>
                    <a:pt x="1172" y="359"/>
                    <a:pt x="1161" y="366"/>
                    <a:pt x="1143" y="373"/>
                  </a:cubicBezTo>
                  <a:cubicBezTo>
                    <a:pt x="1143" y="373"/>
                    <a:pt x="1143" y="373"/>
                    <a:pt x="1143" y="373"/>
                  </a:cubicBezTo>
                  <a:cubicBezTo>
                    <a:pt x="1136" y="414"/>
                    <a:pt x="1133" y="454"/>
                    <a:pt x="1131" y="495"/>
                  </a:cubicBezTo>
                  <a:cubicBezTo>
                    <a:pt x="1129" y="520"/>
                    <a:pt x="1127" y="546"/>
                    <a:pt x="1126" y="571"/>
                  </a:cubicBezTo>
                  <a:cubicBezTo>
                    <a:pt x="1126" y="576"/>
                    <a:pt x="1123" y="588"/>
                    <a:pt x="1125" y="593"/>
                  </a:cubicBezTo>
                  <a:cubicBezTo>
                    <a:pt x="1127" y="597"/>
                    <a:pt x="1134" y="597"/>
                    <a:pt x="1138" y="600"/>
                  </a:cubicBezTo>
                  <a:cubicBezTo>
                    <a:pt x="1145" y="605"/>
                    <a:pt x="1146" y="612"/>
                    <a:pt x="1146" y="620"/>
                  </a:cubicBezTo>
                  <a:cubicBezTo>
                    <a:pt x="1148" y="607"/>
                    <a:pt x="1149" y="594"/>
                    <a:pt x="1151" y="581"/>
                  </a:cubicBezTo>
                  <a:cubicBezTo>
                    <a:pt x="1150" y="589"/>
                    <a:pt x="1147" y="597"/>
                    <a:pt x="1142" y="603"/>
                  </a:cubicBezTo>
                  <a:cubicBezTo>
                    <a:pt x="1138" y="609"/>
                    <a:pt x="1129" y="615"/>
                    <a:pt x="1126" y="621"/>
                  </a:cubicBezTo>
                  <a:cubicBezTo>
                    <a:pt x="1123" y="629"/>
                    <a:pt x="1123" y="640"/>
                    <a:pt x="1122" y="649"/>
                  </a:cubicBezTo>
                  <a:cubicBezTo>
                    <a:pt x="1118" y="676"/>
                    <a:pt x="1118" y="705"/>
                    <a:pt x="1116" y="733"/>
                  </a:cubicBezTo>
                  <a:cubicBezTo>
                    <a:pt x="1114" y="768"/>
                    <a:pt x="1112" y="804"/>
                    <a:pt x="1109" y="839"/>
                  </a:cubicBezTo>
                  <a:cubicBezTo>
                    <a:pt x="1109" y="839"/>
                    <a:pt x="1107" y="858"/>
                    <a:pt x="1108" y="861"/>
                  </a:cubicBezTo>
                  <a:cubicBezTo>
                    <a:pt x="1111" y="866"/>
                    <a:pt x="1117" y="862"/>
                    <a:pt x="1123" y="860"/>
                  </a:cubicBezTo>
                  <a:cubicBezTo>
                    <a:pt x="1141" y="853"/>
                    <a:pt x="1159" y="847"/>
                    <a:pt x="1177" y="841"/>
                  </a:cubicBezTo>
                  <a:cubicBezTo>
                    <a:pt x="1243" y="819"/>
                    <a:pt x="1308" y="823"/>
                    <a:pt x="1368" y="859"/>
                  </a:cubicBezTo>
                  <a:cubicBezTo>
                    <a:pt x="1426" y="893"/>
                    <a:pt x="1473" y="945"/>
                    <a:pt x="1510" y="1000"/>
                  </a:cubicBezTo>
                  <a:cubicBezTo>
                    <a:pt x="1589" y="1117"/>
                    <a:pt x="1635" y="1254"/>
                    <a:pt x="1651" y="1394"/>
                  </a:cubicBezTo>
                  <a:cubicBezTo>
                    <a:pt x="1666" y="1531"/>
                    <a:pt x="1653" y="1703"/>
                    <a:pt x="1537" y="1795"/>
                  </a:cubicBezTo>
                  <a:cubicBezTo>
                    <a:pt x="1484" y="1837"/>
                    <a:pt x="1412" y="1850"/>
                    <a:pt x="1347" y="1861"/>
                  </a:cubicBezTo>
                  <a:cubicBezTo>
                    <a:pt x="1310" y="1867"/>
                    <a:pt x="1274" y="1870"/>
                    <a:pt x="1239" y="1856"/>
                  </a:cubicBezTo>
                  <a:cubicBezTo>
                    <a:pt x="1208" y="1844"/>
                    <a:pt x="1181" y="1824"/>
                    <a:pt x="1152" y="1806"/>
                  </a:cubicBezTo>
                  <a:cubicBezTo>
                    <a:pt x="1125" y="1789"/>
                    <a:pt x="1097" y="1774"/>
                    <a:pt x="1064" y="1769"/>
                  </a:cubicBezTo>
                  <a:cubicBezTo>
                    <a:pt x="1029" y="1765"/>
                    <a:pt x="995" y="1775"/>
                    <a:pt x="963" y="1789"/>
                  </a:cubicBezTo>
                  <a:cubicBezTo>
                    <a:pt x="930" y="1803"/>
                    <a:pt x="898" y="1821"/>
                    <a:pt x="865" y="1834"/>
                  </a:cubicBezTo>
                  <a:cubicBezTo>
                    <a:pt x="832" y="1847"/>
                    <a:pt x="798" y="1857"/>
                    <a:pt x="764" y="1865"/>
                  </a:cubicBezTo>
                  <a:cubicBezTo>
                    <a:pt x="628" y="1896"/>
                    <a:pt x="476" y="1888"/>
                    <a:pt x="345" y="1840"/>
                  </a:cubicBezTo>
                  <a:cubicBezTo>
                    <a:pt x="284" y="1817"/>
                    <a:pt x="222" y="1784"/>
                    <a:pt x="175" y="1739"/>
                  </a:cubicBezTo>
                  <a:cubicBezTo>
                    <a:pt x="152" y="1717"/>
                    <a:pt x="132" y="1695"/>
                    <a:pt x="127" y="1663"/>
                  </a:cubicBezTo>
                  <a:cubicBezTo>
                    <a:pt x="121" y="1627"/>
                    <a:pt x="122" y="1590"/>
                    <a:pt x="120" y="1554"/>
                  </a:cubicBezTo>
                  <a:cubicBezTo>
                    <a:pt x="106" y="1265"/>
                    <a:pt x="88" y="975"/>
                    <a:pt x="66" y="687"/>
                  </a:cubicBezTo>
                  <a:cubicBezTo>
                    <a:pt x="64" y="654"/>
                    <a:pt x="64" y="620"/>
                    <a:pt x="59" y="587"/>
                  </a:cubicBezTo>
                  <a:cubicBezTo>
                    <a:pt x="61" y="599"/>
                    <a:pt x="51" y="614"/>
                    <a:pt x="53" y="626"/>
                  </a:cubicBezTo>
                  <a:cubicBezTo>
                    <a:pt x="63" y="693"/>
                    <a:pt x="63" y="763"/>
                    <a:pt x="68" y="830"/>
                  </a:cubicBezTo>
                  <a:cubicBezTo>
                    <a:pt x="73" y="904"/>
                    <a:pt x="77" y="979"/>
                    <a:pt x="82" y="1053"/>
                  </a:cubicBezTo>
                  <a:cubicBezTo>
                    <a:pt x="91" y="1198"/>
                    <a:pt x="101" y="1343"/>
                    <a:pt x="109" y="1488"/>
                  </a:cubicBezTo>
                  <a:cubicBezTo>
                    <a:pt x="111" y="1525"/>
                    <a:pt x="113" y="1561"/>
                    <a:pt x="115" y="1598"/>
                  </a:cubicBezTo>
                  <a:cubicBezTo>
                    <a:pt x="116" y="1632"/>
                    <a:pt x="116" y="1668"/>
                    <a:pt x="122" y="1702"/>
                  </a:cubicBezTo>
                  <a:cubicBezTo>
                    <a:pt x="132" y="1766"/>
                    <a:pt x="201" y="1809"/>
                    <a:pt x="252" y="1838"/>
                  </a:cubicBezTo>
                  <a:cubicBezTo>
                    <a:pt x="372" y="1908"/>
                    <a:pt x="519" y="1931"/>
                    <a:pt x="656" y="1920"/>
                  </a:cubicBezTo>
                  <a:cubicBezTo>
                    <a:pt x="727" y="1915"/>
                    <a:pt x="797" y="1899"/>
                    <a:pt x="863" y="1873"/>
                  </a:cubicBezTo>
                  <a:cubicBezTo>
                    <a:pt x="926" y="1847"/>
                    <a:pt x="990" y="1798"/>
                    <a:pt x="1062" y="1810"/>
                  </a:cubicBezTo>
                  <a:cubicBezTo>
                    <a:pt x="1128" y="1820"/>
                    <a:pt x="1175" y="1874"/>
                    <a:pt x="1237" y="1897"/>
                  </a:cubicBezTo>
                  <a:cubicBezTo>
                    <a:pt x="1272" y="1910"/>
                    <a:pt x="1308" y="1906"/>
                    <a:pt x="1345" y="1900"/>
                  </a:cubicBezTo>
                  <a:cubicBezTo>
                    <a:pt x="1381" y="1894"/>
                    <a:pt x="1417" y="1887"/>
                    <a:pt x="1452" y="1875"/>
                  </a:cubicBezTo>
                  <a:cubicBezTo>
                    <a:pt x="1513" y="1856"/>
                    <a:pt x="1563" y="1816"/>
                    <a:pt x="1596" y="1761"/>
                  </a:cubicBezTo>
                  <a:cubicBezTo>
                    <a:pt x="1627" y="1708"/>
                    <a:pt x="1638" y="1647"/>
                    <a:pt x="1647" y="1588"/>
                  </a:cubicBezTo>
                  <a:cubicBezTo>
                    <a:pt x="1656" y="1524"/>
                    <a:pt x="1663" y="1461"/>
                    <a:pt x="1660" y="1396"/>
                  </a:cubicBezTo>
                  <a:cubicBezTo>
                    <a:pt x="1656" y="1323"/>
                    <a:pt x="1641" y="1249"/>
                    <a:pt x="1620" y="1178"/>
                  </a:cubicBezTo>
                  <a:cubicBezTo>
                    <a:pt x="1581" y="1053"/>
                    <a:pt x="1512" y="922"/>
                    <a:pt x="1407" y="841"/>
                  </a:cubicBezTo>
                  <a:cubicBezTo>
                    <a:pt x="1351" y="799"/>
                    <a:pt x="1289" y="778"/>
                    <a:pt x="1219" y="791"/>
                  </a:cubicBezTo>
                  <a:cubicBezTo>
                    <a:pt x="1185" y="798"/>
                    <a:pt x="1155" y="813"/>
                    <a:pt x="1122" y="823"/>
                  </a:cubicBezTo>
                  <a:cubicBezTo>
                    <a:pt x="1112" y="826"/>
                    <a:pt x="1114" y="823"/>
                    <a:pt x="1114" y="813"/>
                  </a:cubicBezTo>
                  <a:cubicBezTo>
                    <a:pt x="1114" y="804"/>
                    <a:pt x="1115" y="795"/>
                    <a:pt x="1116" y="786"/>
                  </a:cubicBezTo>
                  <a:cubicBezTo>
                    <a:pt x="1117" y="769"/>
                    <a:pt x="1118" y="752"/>
                    <a:pt x="1119" y="736"/>
                  </a:cubicBezTo>
                  <a:cubicBezTo>
                    <a:pt x="1121" y="698"/>
                    <a:pt x="1123" y="660"/>
                    <a:pt x="1126" y="622"/>
                  </a:cubicBezTo>
                  <a:cubicBezTo>
                    <a:pt x="1125" y="635"/>
                    <a:pt x="1123" y="648"/>
                    <a:pt x="1121" y="661"/>
                  </a:cubicBezTo>
                  <a:cubicBezTo>
                    <a:pt x="1131" y="650"/>
                    <a:pt x="1141" y="640"/>
                    <a:pt x="1145" y="626"/>
                  </a:cubicBezTo>
                  <a:cubicBezTo>
                    <a:pt x="1147" y="616"/>
                    <a:pt x="1148" y="605"/>
                    <a:pt x="1149" y="595"/>
                  </a:cubicBezTo>
                  <a:cubicBezTo>
                    <a:pt x="1150" y="588"/>
                    <a:pt x="1153" y="580"/>
                    <a:pt x="1151" y="572"/>
                  </a:cubicBezTo>
                  <a:cubicBezTo>
                    <a:pt x="1150" y="567"/>
                    <a:pt x="1147" y="562"/>
                    <a:pt x="1142" y="559"/>
                  </a:cubicBezTo>
                  <a:cubicBezTo>
                    <a:pt x="1138" y="557"/>
                    <a:pt x="1132" y="557"/>
                    <a:pt x="1130" y="553"/>
                  </a:cubicBezTo>
                  <a:cubicBezTo>
                    <a:pt x="1127" y="545"/>
                    <a:pt x="1132" y="523"/>
                    <a:pt x="1132" y="515"/>
                  </a:cubicBezTo>
                  <a:cubicBezTo>
                    <a:pt x="1134" y="493"/>
                    <a:pt x="1135" y="472"/>
                    <a:pt x="1137" y="450"/>
                  </a:cubicBezTo>
                  <a:cubicBezTo>
                    <a:pt x="1138" y="431"/>
                    <a:pt x="1139" y="413"/>
                    <a:pt x="1141" y="394"/>
                  </a:cubicBezTo>
                  <a:cubicBezTo>
                    <a:pt x="1141" y="389"/>
                    <a:pt x="1141" y="384"/>
                    <a:pt x="1142" y="378"/>
                  </a:cubicBezTo>
                  <a:cubicBezTo>
                    <a:pt x="1142" y="378"/>
                    <a:pt x="1142" y="377"/>
                    <a:pt x="1142" y="376"/>
                  </a:cubicBezTo>
                  <a:cubicBezTo>
                    <a:pt x="1142" y="382"/>
                    <a:pt x="1142" y="387"/>
                    <a:pt x="1142" y="393"/>
                  </a:cubicBezTo>
                  <a:cubicBezTo>
                    <a:pt x="1137" y="408"/>
                    <a:pt x="1138" y="414"/>
                    <a:pt x="1147" y="409"/>
                  </a:cubicBezTo>
                  <a:cubicBezTo>
                    <a:pt x="1154" y="407"/>
                    <a:pt x="1160" y="402"/>
                    <a:pt x="1164" y="397"/>
                  </a:cubicBezTo>
                  <a:cubicBezTo>
                    <a:pt x="1176" y="381"/>
                    <a:pt x="1177" y="353"/>
                    <a:pt x="1178" y="334"/>
                  </a:cubicBezTo>
                  <a:cubicBezTo>
                    <a:pt x="1179" y="323"/>
                    <a:pt x="1177" y="308"/>
                    <a:pt x="1168" y="300"/>
                  </a:cubicBezTo>
                  <a:cubicBezTo>
                    <a:pt x="1155" y="289"/>
                    <a:pt x="1132" y="286"/>
                    <a:pt x="1117" y="282"/>
                  </a:cubicBezTo>
                  <a:cubicBezTo>
                    <a:pt x="1077" y="271"/>
                    <a:pt x="1036" y="271"/>
                    <a:pt x="996" y="262"/>
                  </a:cubicBezTo>
                  <a:cubicBezTo>
                    <a:pt x="986" y="259"/>
                    <a:pt x="985" y="253"/>
                    <a:pt x="977" y="247"/>
                  </a:cubicBezTo>
                  <a:cubicBezTo>
                    <a:pt x="969" y="242"/>
                    <a:pt x="962" y="246"/>
                    <a:pt x="955" y="244"/>
                  </a:cubicBezTo>
                  <a:cubicBezTo>
                    <a:pt x="946" y="241"/>
                    <a:pt x="953" y="245"/>
                    <a:pt x="949" y="239"/>
                  </a:cubicBezTo>
                  <a:cubicBezTo>
                    <a:pt x="947" y="235"/>
                    <a:pt x="949" y="226"/>
                    <a:pt x="949" y="222"/>
                  </a:cubicBezTo>
                  <a:cubicBezTo>
                    <a:pt x="948" y="213"/>
                    <a:pt x="947" y="205"/>
                    <a:pt x="948" y="197"/>
                  </a:cubicBezTo>
                  <a:cubicBezTo>
                    <a:pt x="946" y="210"/>
                    <a:pt x="944" y="223"/>
                    <a:pt x="942" y="236"/>
                  </a:cubicBezTo>
                  <a:cubicBezTo>
                    <a:pt x="946" y="223"/>
                    <a:pt x="959" y="210"/>
                    <a:pt x="966" y="199"/>
                  </a:cubicBezTo>
                  <a:cubicBezTo>
                    <a:pt x="977" y="184"/>
                    <a:pt x="992" y="168"/>
                    <a:pt x="999" y="151"/>
                  </a:cubicBezTo>
                  <a:cubicBezTo>
                    <a:pt x="1002" y="143"/>
                    <a:pt x="1003" y="133"/>
                    <a:pt x="1004" y="124"/>
                  </a:cubicBezTo>
                  <a:cubicBezTo>
                    <a:pt x="1006" y="109"/>
                    <a:pt x="1007" y="107"/>
                    <a:pt x="994" y="99"/>
                  </a:cubicBezTo>
                  <a:cubicBezTo>
                    <a:pt x="984" y="92"/>
                    <a:pt x="968" y="75"/>
                    <a:pt x="955" y="73"/>
                  </a:cubicBezTo>
                  <a:cubicBezTo>
                    <a:pt x="944" y="71"/>
                    <a:pt x="931" y="97"/>
                    <a:pt x="925" y="105"/>
                  </a:cubicBezTo>
                  <a:cubicBezTo>
                    <a:pt x="914" y="120"/>
                    <a:pt x="904" y="135"/>
                    <a:pt x="893" y="150"/>
                  </a:cubicBezTo>
                  <a:cubicBezTo>
                    <a:pt x="882" y="165"/>
                    <a:pt x="869" y="169"/>
                    <a:pt x="852" y="176"/>
                  </a:cubicBezTo>
                  <a:cubicBezTo>
                    <a:pt x="837" y="182"/>
                    <a:pt x="818" y="188"/>
                    <a:pt x="806" y="199"/>
                  </a:cubicBezTo>
                  <a:cubicBezTo>
                    <a:pt x="801" y="204"/>
                    <a:pt x="797" y="212"/>
                    <a:pt x="792" y="217"/>
                  </a:cubicBezTo>
                  <a:cubicBezTo>
                    <a:pt x="783" y="224"/>
                    <a:pt x="790" y="222"/>
                    <a:pt x="784" y="219"/>
                  </a:cubicBezTo>
                  <a:cubicBezTo>
                    <a:pt x="781" y="217"/>
                    <a:pt x="778" y="209"/>
                    <a:pt x="776" y="205"/>
                  </a:cubicBezTo>
                  <a:cubicBezTo>
                    <a:pt x="755" y="171"/>
                    <a:pt x="735" y="136"/>
                    <a:pt x="714" y="102"/>
                  </a:cubicBezTo>
                  <a:cubicBezTo>
                    <a:pt x="704" y="85"/>
                    <a:pt x="694" y="69"/>
                    <a:pt x="684" y="52"/>
                  </a:cubicBezTo>
                  <a:cubicBezTo>
                    <a:pt x="677" y="39"/>
                    <a:pt x="667" y="13"/>
                    <a:pt x="654" y="6"/>
                  </a:cubicBezTo>
                  <a:cubicBezTo>
                    <a:pt x="644" y="0"/>
                    <a:pt x="621" y="3"/>
                    <a:pt x="610" y="5"/>
                  </a:cubicBezTo>
                  <a:cubicBezTo>
                    <a:pt x="593" y="8"/>
                    <a:pt x="578" y="22"/>
                    <a:pt x="564" y="31"/>
                  </a:cubicBezTo>
                  <a:cubicBezTo>
                    <a:pt x="560" y="33"/>
                    <a:pt x="555" y="39"/>
                    <a:pt x="551" y="40"/>
                  </a:cubicBezTo>
                  <a:cubicBezTo>
                    <a:pt x="545" y="42"/>
                    <a:pt x="548" y="43"/>
                    <a:pt x="542" y="37"/>
                  </a:cubicBezTo>
                  <a:cubicBezTo>
                    <a:pt x="538" y="33"/>
                    <a:pt x="535" y="22"/>
                    <a:pt x="529" y="20"/>
                  </a:cubicBezTo>
                  <a:cubicBezTo>
                    <a:pt x="522" y="17"/>
                    <a:pt x="495" y="37"/>
                    <a:pt x="492" y="44"/>
                  </a:cubicBezTo>
                  <a:cubicBezTo>
                    <a:pt x="488" y="53"/>
                    <a:pt x="488" y="68"/>
                    <a:pt x="487" y="78"/>
                  </a:cubicBezTo>
                  <a:cubicBezTo>
                    <a:pt x="487" y="90"/>
                    <a:pt x="496" y="99"/>
                    <a:pt x="502" y="110"/>
                  </a:cubicBezTo>
                  <a:cubicBezTo>
                    <a:pt x="504" y="97"/>
                    <a:pt x="506" y="84"/>
                    <a:pt x="507" y="70"/>
                  </a:cubicBezTo>
                  <a:cubicBezTo>
                    <a:pt x="499" y="78"/>
                    <a:pt x="492" y="82"/>
                    <a:pt x="488" y="92"/>
                  </a:cubicBezTo>
                  <a:cubicBezTo>
                    <a:pt x="486" y="101"/>
                    <a:pt x="484" y="114"/>
                    <a:pt x="484" y="123"/>
                  </a:cubicBezTo>
                  <a:cubicBezTo>
                    <a:pt x="483" y="133"/>
                    <a:pt x="488" y="139"/>
                    <a:pt x="493" y="148"/>
                  </a:cubicBezTo>
                  <a:cubicBezTo>
                    <a:pt x="502" y="164"/>
                    <a:pt x="511" y="179"/>
                    <a:pt x="519" y="195"/>
                  </a:cubicBezTo>
                  <a:cubicBezTo>
                    <a:pt x="521" y="182"/>
                    <a:pt x="523" y="169"/>
                    <a:pt x="525" y="155"/>
                  </a:cubicBezTo>
                  <a:cubicBezTo>
                    <a:pt x="513" y="151"/>
                    <a:pt x="504" y="144"/>
                    <a:pt x="490" y="142"/>
                  </a:cubicBezTo>
                  <a:cubicBezTo>
                    <a:pt x="476" y="140"/>
                    <a:pt x="461" y="142"/>
                    <a:pt x="447" y="146"/>
                  </a:cubicBezTo>
                  <a:cubicBezTo>
                    <a:pt x="426" y="152"/>
                    <a:pt x="403" y="165"/>
                    <a:pt x="393" y="185"/>
                  </a:cubicBezTo>
                  <a:cubicBezTo>
                    <a:pt x="391" y="188"/>
                    <a:pt x="387" y="225"/>
                    <a:pt x="387" y="225"/>
                  </a:cubicBezTo>
                  <a:cubicBezTo>
                    <a:pt x="392" y="226"/>
                    <a:pt x="404" y="221"/>
                    <a:pt x="409" y="220"/>
                  </a:cubicBezTo>
                  <a:cubicBezTo>
                    <a:pt x="418" y="219"/>
                    <a:pt x="427" y="218"/>
                    <a:pt x="436" y="219"/>
                  </a:cubicBezTo>
                  <a:cubicBezTo>
                    <a:pt x="451" y="221"/>
                    <a:pt x="465" y="228"/>
                    <a:pt x="477" y="237"/>
                  </a:cubicBezTo>
                  <a:cubicBezTo>
                    <a:pt x="499" y="253"/>
                    <a:pt x="517" y="277"/>
                    <a:pt x="523" y="304"/>
                  </a:cubicBezTo>
                  <a:cubicBezTo>
                    <a:pt x="524" y="290"/>
                    <a:pt x="526" y="277"/>
                    <a:pt x="528" y="264"/>
                  </a:cubicBezTo>
                  <a:cubicBezTo>
                    <a:pt x="523" y="273"/>
                    <a:pt x="510" y="260"/>
                    <a:pt x="508" y="254"/>
                  </a:cubicBezTo>
                  <a:cubicBezTo>
                    <a:pt x="506" y="249"/>
                    <a:pt x="508" y="243"/>
                    <a:pt x="505" y="237"/>
                  </a:cubicBezTo>
                  <a:cubicBezTo>
                    <a:pt x="502" y="232"/>
                    <a:pt x="498" y="231"/>
                    <a:pt x="494" y="228"/>
                  </a:cubicBezTo>
                  <a:cubicBezTo>
                    <a:pt x="487" y="220"/>
                    <a:pt x="489" y="213"/>
                    <a:pt x="476" y="211"/>
                  </a:cubicBezTo>
                  <a:cubicBezTo>
                    <a:pt x="470" y="210"/>
                    <a:pt x="463" y="212"/>
                    <a:pt x="457" y="214"/>
                  </a:cubicBezTo>
                  <a:cubicBezTo>
                    <a:pt x="447" y="216"/>
                    <a:pt x="441" y="214"/>
                    <a:pt x="431" y="212"/>
                  </a:cubicBezTo>
                  <a:cubicBezTo>
                    <a:pt x="416" y="208"/>
                    <a:pt x="400" y="206"/>
                    <a:pt x="384" y="206"/>
                  </a:cubicBezTo>
                  <a:cubicBezTo>
                    <a:pt x="377" y="206"/>
                    <a:pt x="371" y="207"/>
                    <a:pt x="364" y="207"/>
                  </a:cubicBezTo>
                  <a:cubicBezTo>
                    <a:pt x="354" y="207"/>
                    <a:pt x="345" y="204"/>
                    <a:pt x="336" y="203"/>
                  </a:cubicBezTo>
                  <a:cubicBezTo>
                    <a:pt x="321" y="203"/>
                    <a:pt x="308" y="207"/>
                    <a:pt x="295" y="213"/>
                  </a:cubicBezTo>
                  <a:cubicBezTo>
                    <a:pt x="280" y="220"/>
                    <a:pt x="263" y="217"/>
                    <a:pt x="248" y="221"/>
                  </a:cubicBezTo>
                  <a:cubicBezTo>
                    <a:pt x="234" y="225"/>
                    <a:pt x="224" y="232"/>
                    <a:pt x="210" y="234"/>
                  </a:cubicBezTo>
                  <a:cubicBezTo>
                    <a:pt x="193" y="237"/>
                    <a:pt x="177" y="240"/>
                    <a:pt x="161" y="243"/>
                  </a:cubicBezTo>
                  <a:cubicBezTo>
                    <a:pt x="128" y="249"/>
                    <a:pt x="95" y="254"/>
                    <a:pt x="63" y="264"/>
                  </a:cubicBezTo>
                  <a:cubicBezTo>
                    <a:pt x="39" y="271"/>
                    <a:pt x="15" y="281"/>
                    <a:pt x="9" y="307"/>
                  </a:cubicBezTo>
                  <a:cubicBezTo>
                    <a:pt x="6" y="323"/>
                    <a:pt x="0" y="346"/>
                    <a:pt x="6" y="361"/>
                  </a:cubicBezTo>
                  <a:cubicBezTo>
                    <a:pt x="11" y="376"/>
                    <a:pt x="24" y="380"/>
                    <a:pt x="33" y="391"/>
                  </a:cubicBezTo>
                  <a:cubicBezTo>
                    <a:pt x="41" y="401"/>
                    <a:pt x="38" y="428"/>
                    <a:pt x="39" y="441"/>
                  </a:cubicBezTo>
                  <a:cubicBezTo>
                    <a:pt x="42" y="482"/>
                    <a:pt x="49" y="525"/>
                    <a:pt x="47" y="566"/>
                  </a:cubicBezTo>
                  <a:cubicBezTo>
                    <a:pt x="48" y="553"/>
                    <a:pt x="50" y="540"/>
                    <a:pt x="52" y="527"/>
                  </a:cubicBezTo>
                  <a:cubicBezTo>
                    <a:pt x="29" y="533"/>
                    <a:pt x="30" y="559"/>
                    <a:pt x="28" y="578"/>
                  </a:cubicBezTo>
                  <a:cubicBezTo>
                    <a:pt x="25" y="601"/>
                    <a:pt x="31" y="617"/>
                    <a:pt x="53" y="626"/>
                  </a:cubicBezTo>
                  <a:cubicBezTo>
                    <a:pt x="50" y="625"/>
                    <a:pt x="62" y="588"/>
                    <a:pt x="59" y="58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8" name="Freeform 42"/>
            <p:cNvSpPr>
              <a:spLocks/>
            </p:cNvSpPr>
            <p:nvPr/>
          </p:nvSpPr>
          <p:spPr bwMode="auto">
            <a:xfrm>
              <a:off x="1050" y="2080"/>
              <a:ext cx="1319" cy="235"/>
            </a:xfrm>
            <a:custGeom>
              <a:avLst/>
              <a:gdLst>
                <a:gd name="T0" fmla="*/ 9 w 1010"/>
                <a:gd name="T1" fmla="*/ 14 h 180"/>
                <a:gd name="T2" fmla="*/ 7 w 1010"/>
                <a:gd name="T3" fmla="*/ 15 h 180"/>
                <a:gd name="T4" fmla="*/ 1 w 1010"/>
                <a:gd name="T5" fmla="*/ 54 h 180"/>
                <a:gd name="T6" fmla="*/ 3 w 1010"/>
                <a:gd name="T7" fmla="*/ 54 h 180"/>
                <a:gd name="T8" fmla="*/ 9 w 1010"/>
                <a:gd name="T9" fmla="*/ 14 h 180"/>
                <a:gd name="T10" fmla="*/ 8 w 1010"/>
                <a:gd name="T11" fmla="*/ 16 h 180"/>
                <a:gd name="T12" fmla="*/ 2 w 1010"/>
                <a:gd name="T13" fmla="*/ 56 h 180"/>
                <a:gd name="T14" fmla="*/ 197 w 1010"/>
                <a:gd name="T15" fmla="*/ 132 h 180"/>
                <a:gd name="T16" fmla="*/ 413 w 1010"/>
                <a:gd name="T17" fmla="*/ 168 h 180"/>
                <a:gd name="T18" fmla="*/ 844 w 1010"/>
                <a:gd name="T19" fmla="*/ 126 h 180"/>
                <a:gd name="T20" fmla="*/ 943 w 1010"/>
                <a:gd name="T21" fmla="*/ 89 h 180"/>
                <a:gd name="T22" fmla="*/ 1005 w 1010"/>
                <a:gd name="T23" fmla="*/ 41 h 180"/>
                <a:gd name="T24" fmla="*/ 1010 w 1010"/>
                <a:gd name="T25" fmla="*/ 12 h 180"/>
                <a:gd name="T26" fmla="*/ 995 w 1010"/>
                <a:gd name="T27" fmla="*/ 3 h 180"/>
                <a:gd name="T28" fmla="*/ 894 w 1010"/>
                <a:gd name="T29" fmla="*/ 42 h 180"/>
                <a:gd name="T30" fmla="*/ 472 w 1010"/>
                <a:gd name="T31" fmla="*/ 100 h 180"/>
                <a:gd name="T32" fmla="*/ 240 w 1010"/>
                <a:gd name="T33" fmla="*/ 71 h 180"/>
                <a:gd name="T34" fmla="*/ 124 w 1010"/>
                <a:gd name="T35" fmla="*/ 46 h 180"/>
                <a:gd name="T36" fmla="*/ 9 w 1010"/>
                <a:gd name="T37" fmla="*/ 14 h 180"/>
                <a:gd name="T38" fmla="*/ 3 w 1010"/>
                <a:gd name="T39" fmla="*/ 54 h 180"/>
                <a:gd name="T40" fmla="*/ 198 w 1010"/>
                <a:gd name="T41" fmla="*/ 104 h 180"/>
                <a:gd name="T42" fmla="*/ 398 w 1010"/>
                <a:gd name="T43" fmla="*/ 135 h 180"/>
                <a:gd name="T44" fmla="*/ 803 w 1010"/>
                <a:gd name="T45" fmla="*/ 107 h 180"/>
                <a:gd name="T46" fmla="*/ 909 w 1010"/>
                <a:gd name="T47" fmla="*/ 74 h 180"/>
                <a:gd name="T48" fmla="*/ 966 w 1010"/>
                <a:gd name="T49" fmla="*/ 52 h 180"/>
                <a:gd name="T50" fmla="*/ 1005 w 1010"/>
                <a:gd name="T51" fmla="*/ 46 h 180"/>
                <a:gd name="T52" fmla="*/ 1010 w 1010"/>
                <a:gd name="T53" fmla="*/ 7 h 180"/>
                <a:gd name="T54" fmla="*/ 976 w 1010"/>
                <a:gd name="T55" fmla="*/ 35 h 180"/>
                <a:gd name="T56" fmla="*/ 932 w 1010"/>
                <a:gd name="T57" fmla="*/ 57 h 180"/>
                <a:gd name="T58" fmla="*/ 836 w 1010"/>
                <a:gd name="T59" fmla="*/ 90 h 180"/>
                <a:gd name="T60" fmla="*/ 638 w 1010"/>
                <a:gd name="T61" fmla="*/ 128 h 180"/>
                <a:gd name="T62" fmla="*/ 222 w 1010"/>
                <a:gd name="T63" fmla="*/ 97 h 180"/>
                <a:gd name="T64" fmla="*/ 8 w 1010"/>
                <a:gd name="T65" fmla="*/ 16 h 180"/>
                <a:gd name="T66" fmla="*/ 2 w 1010"/>
                <a:gd name="T67" fmla="*/ 56 h 180"/>
                <a:gd name="T68" fmla="*/ 3 w 1010"/>
                <a:gd name="T69" fmla="*/ 54 h 180"/>
                <a:gd name="T70" fmla="*/ 9 w 1010"/>
                <a:gd name="T71" fmla="*/ 14 h 180"/>
                <a:gd name="T72" fmla="*/ 7 w 1010"/>
                <a:gd name="T73" fmla="*/ 15 h 180"/>
                <a:gd name="T74" fmla="*/ 1 w 1010"/>
                <a:gd name="T75" fmla="*/ 54 h 180"/>
                <a:gd name="T76" fmla="*/ 3 w 1010"/>
                <a:gd name="T77" fmla="*/ 54 h 180"/>
                <a:gd name="T78" fmla="*/ 9 w 1010"/>
                <a:gd name="T79"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0" h="180">
                  <a:moveTo>
                    <a:pt x="9" y="14"/>
                  </a:moveTo>
                  <a:cubicBezTo>
                    <a:pt x="8" y="14"/>
                    <a:pt x="7" y="14"/>
                    <a:pt x="7" y="15"/>
                  </a:cubicBezTo>
                  <a:cubicBezTo>
                    <a:pt x="2" y="18"/>
                    <a:pt x="5" y="53"/>
                    <a:pt x="1" y="54"/>
                  </a:cubicBezTo>
                  <a:cubicBezTo>
                    <a:pt x="2" y="54"/>
                    <a:pt x="2" y="54"/>
                    <a:pt x="3" y="54"/>
                  </a:cubicBezTo>
                  <a:cubicBezTo>
                    <a:pt x="5" y="40"/>
                    <a:pt x="7" y="27"/>
                    <a:pt x="9" y="14"/>
                  </a:cubicBezTo>
                  <a:cubicBezTo>
                    <a:pt x="8" y="15"/>
                    <a:pt x="8" y="16"/>
                    <a:pt x="8" y="16"/>
                  </a:cubicBezTo>
                  <a:cubicBezTo>
                    <a:pt x="7" y="20"/>
                    <a:pt x="0" y="54"/>
                    <a:pt x="2" y="56"/>
                  </a:cubicBezTo>
                  <a:cubicBezTo>
                    <a:pt x="61" y="92"/>
                    <a:pt x="131" y="114"/>
                    <a:pt x="197" y="132"/>
                  </a:cubicBezTo>
                  <a:cubicBezTo>
                    <a:pt x="268" y="151"/>
                    <a:pt x="341" y="162"/>
                    <a:pt x="413" y="168"/>
                  </a:cubicBezTo>
                  <a:cubicBezTo>
                    <a:pt x="559" y="180"/>
                    <a:pt x="705" y="169"/>
                    <a:pt x="844" y="126"/>
                  </a:cubicBezTo>
                  <a:cubicBezTo>
                    <a:pt x="878" y="116"/>
                    <a:pt x="911" y="104"/>
                    <a:pt x="943" y="89"/>
                  </a:cubicBezTo>
                  <a:cubicBezTo>
                    <a:pt x="963" y="80"/>
                    <a:pt x="1001" y="66"/>
                    <a:pt x="1005" y="41"/>
                  </a:cubicBezTo>
                  <a:cubicBezTo>
                    <a:pt x="1007" y="32"/>
                    <a:pt x="1009" y="22"/>
                    <a:pt x="1010" y="12"/>
                  </a:cubicBezTo>
                  <a:cubicBezTo>
                    <a:pt x="1010" y="1"/>
                    <a:pt x="1006" y="0"/>
                    <a:pt x="995" y="3"/>
                  </a:cubicBezTo>
                  <a:cubicBezTo>
                    <a:pt x="961" y="14"/>
                    <a:pt x="928" y="30"/>
                    <a:pt x="894" y="42"/>
                  </a:cubicBezTo>
                  <a:cubicBezTo>
                    <a:pt x="756" y="89"/>
                    <a:pt x="616" y="105"/>
                    <a:pt x="472" y="100"/>
                  </a:cubicBezTo>
                  <a:cubicBezTo>
                    <a:pt x="394" y="98"/>
                    <a:pt x="316" y="85"/>
                    <a:pt x="240" y="71"/>
                  </a:cubicBezTo>
                  <a:cubicBezTo>
                    <a:pt x="201" y="64"/>
                    <a:pt x="162" y="56"/>
                    <a:pt x="124" y="46"/>
                  </a:cubicBezTo>
                  <a:cubicBezTo>
                    <a:pt x="85" y="37"/>
                    <a:pt x="46" y="28"/>
                    <a:pt x="9" y="14"/>
                  </a:cubicBezTo>
                  <a:cubicBezTo>
                    <a:pt x="11" y="15"/>
                    <a:pt x="0" y="53"/>
                    <a:pt x="3" y="54"/>
                  </a:cubicBezTo>
                  <a:cubicBezTo>
                    <a:pt x="65" y="77"/>
                    <a:pt x="133" y="90"/>
                    <a:pt x="198" y="104"/>
                  </a:cubicBezTo>
                  <a:cubicBezTo>
                    <a:pt x="264" y="118"/>
                    <a:pt x="331" y="128"/>
                    <a:pt x="398" y="135"/>
                  </a:cubicBezTo>
                  <a:cubicBezTo>
                    <a:pt x="533" y="148"/>
                    <a:pt x="672" y="142"/>
                    <a:pt x="803" y="107"/>
                  </a:cubicBezTo>
                  <a:cubicBezTo>
                    <a:pt x="839" y="98"/>
                    <a:pt x="874" y="87"/>
                    <a:pt x="909" y="74"/>
                  </a:cubicBezTo>
                  <a:cubicBezTo>
                    <a:pt x="928" y="67"/>
                    <a:pt x="947" y="60"/>
                    <a:pt x="966" y="52"/>
                  </a:cubicBezTo>
                  <a:cubicBezTo>
                    <a:pt x="974" y="49"/>
                    <a:pt x="1000" y="33"/>
                    <a:pt x="1005" y="46"/>
                  </a:cubicBezTo>
                  <a:cubicBezTo>
                    <a:pt x="1006" y="33"/>
                    <a:pt x="1008" y="20"/>
                    <a:pt x="1010" y="7"/>
                  </a:cubicBezTo>
                  <a:cubicBezTo>
                    <a:pt x="1007" y="20"/>
                    <a:pt x="987" y="29"/>
                    <a:pt x="976" y="35"/>
                  </a:cubicBezTo>
                  <a:cubicBezTo>
                    <a:pt x="962" y="43"/>
                    <a:pt x="947" y="50"/>
                    <a:pt x="932" y="57"/>
                  </a:cubicBezTo>
                  <a:cubicBezTo>
                    <a:pt x="901" y="70"/>
                    <a:pt x="868" y="81"/>
                    <a:pt x="836" y="90"/>
                  </a:cubicBezTo>
                  <a:cubicBezTo>
                    <a:pt x="771" y="109"/>
                    <a:pt x="705" y="122"/>
                    <a:pt x="638" y="128"/>
                  </a:cubicBezTo>
                  <a:cubicBezTo>
                    <a:pt x="500" y="141"/>
                    <a:pt x="356" y="130"/>
                    <a:pt x="222" y="97"/>
                  </a:cubicBezTo>
                  <a:cubicBezTo>
                    <a:pt x="149" y="79"/>
                    <a:pt x="72" y="56"/>
                    <a:pt x="8" y="16"/>
                  </a:cubicBezTo>
                  <a:cubicBezTo>
                    <a:pt x="6" y="29"/>
                    <a:pt x="4" y="43"/>
                    <a:pt x="2" y="56"/>
                  </a:cubicBezTo>
                  <a:cubicBezTo>
                    <a:pt x="2" y="55"/>
                    <a:pt x="3" y="54"/>
                    <a:pt x="3" y="54"/>
                  </a:cubicBezTo>
                  <a:cubicBezTo>
                    <a:pt x="4" y="48"/>
                    <a:pt x="5" y="16"/>
                    <a:pt x="9" y="14"/>
                  </a:cubicBezTo>
                  <a:cubicBezTo>
                    <a:pt x="8" y="14"/>
                    <a:pt x="7" y="15"/>
                    <a:pt x="7" y="15"/>
                  </a:cubicBezTo>
                  <a:cubicBezTo>
                    <a:pt x="5" y="28"/>
                    <a:pt x="3" y="41"/>
                    <a:pt x="1" y="54"/>
                  </a:cubicBezTo>
                  <a:cubicBezTo>
                    <a:pt x="1" y="54"/>
                    <a:pt x="2" y="54"/>
                    <a:pt x="3" y="54"/>
                  </a:cubicBezTo>
                  <a:cubicBezTo>
                    <a:pt x="7" y="53"/>
                    <a:pt x="4" y="15"/>
                    <a:pt x="9" y="1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9" name="Freeform 43"/>
            <p:cNvSpPr>
              <a:spLocks/>
            </p:cNvSpPr>
            <p:nvPr/>
          </p:nvSpPr>
          <p:spPr bwMode="auto">
            <a:xfrm>
              <a:off x="974" y="1802"/>
              <a:ext cx="1374" cy="441"/>
            </a:xfrm>
            <a:custGeom>
              <a:avLst/>
              <a:gdLst>
                <a:gd name="T0" fmla="*/ 82 w 1052"/>
                <a:gd name="T1" fmla="*/ 178 h 338"/>
                <a:gd name="T2" fmla="*/ 141 w 1052"/>
                <a:gd name="T3" fmla="*/ 248 h 338"/>
                <a:gd name="T4" fmla="*/ 415 w 1052"/>
                <a:gd name="T5" fmla="*/ 319 h 338"/>
                <a:gd name="T6" fmla="*/ 953 w 1052"/>
                <a:gd name="T7" fmla="*/ 274 h 338"/>
                <a:gd name="T8" fmla="*/ 1038 w 1052"/>
                <a:gd name="T9" fmla="*/ 202 h 338"/>
                <a:gd name="T10" fmla="*/ 1046 w 1052"/>
                <a:gd name="T11" fmla="*/ 74 h 338"/>
                <a:gd name="T12" fmla="*/ 1049 w 1052"/>
                <a:gd name="T13" fmla="*/ 21 h 338"/>
                <a:gd name="T14" fmla="*/ 1016 w 1052"/>
                <a:gd name="T15" fmla="*/ 25 h 338"/>
                <a:gd name="T16" fmla="*/ 880 w 1052"/>
                <a:gd name="T17" fmla="*/ 50 h 338"/>
                <a:gd name="T18" fmla="*/ 563 w 1052"/>
                <a:gd name="T19" fmla="*/ 74 h 338"/>
                <a:gd name="T20" fmla="*/ 464 w 1052"/>
                <a:gd name="T21" fmla="*/ 74 h 338"/>
                <a:gd name="T22" fmla="*/ 457 w 1052"/>
                <a:gd name="T23" fmla="*/ 138 h 338"/>
                <a:gd name="T24" fmla="*/ 423 w 1052"/>
                <a:gd name="T25" fmla="*/ 88 h 338"/>
                <a:gd name="T26" fmla="*/ 383 w 1052"/>
                <a:gd name="T27" fmla="*/ 67 h 338"/>
                <a:gd name="T28" fmla="*/ 131 w 1052"/>
                <a:gd name="T29" fmla="*/ 33 h 338"/>
                <a:gd name="T30" fmla="*/ 0 w 1052"/>
                <a:gd name="T31" fmla="*/ 40 h 338"/>
                <a:gd name="T32" fmla="*/ 5 w 1052"/>
                <a:gd name="T33" fmla="*/ 118 h 338"/>
                <a:gd name="T34" fmla="*/ 64 w 1052"/>
                <a:gd name="T35" fmla="*/ 161 h 338"/>
                <a:gd name="T36" fmla="*/ 377 w 1052"/>
                <a:gd name="T37" fmla="*/ 275 h 338"/>
                <a:gd name="T38" fmla="*/ 550 w 1052"/>
                <a:gd name="T39" fmla="*/ 259 h 338"/>
                <a:gd name="T40" fmla="*/ 439 w 1052"/>
                <a:gd name="T41" fmla="*/ 258 h 338"/>
                <a:gd name="T42" fmla="*/ 85 w 1052"/>
                <a:gd name="T43" fmla="*/ 178 h 338"/>
                <a:gd name="T44" fmla="*/ 310 w 1052"/>
                <a:gd name="T45" fmla="*/ 282 h 338"/>
                <a:gd name="T46" fmla="*/ 491 w 1052"/>
                <a:gd name="T47" fmla="*/ 301 h 338"/>
                <a:gd name="T48" fmla="*/ 550 w 1052"/>
                <a:gd name="T49" fmla="*/ 259 h 338"/>
                <a:gd name="T50" fmla="*/ 222 w 1052"/>
                <a:gd name="T51" fmla="*/ 190 h 338"/>
                <a:gd name="T52" fmla="*/ 40 w 1052"/>
                <a:gd name="T53" fmla="*/ 102 h 338"/>
                <a:gd name="T54" fmla="*/ 8 w 1052"/>
                <a:gd name="T55" fmla="*/ 43 h 338"/>
                <a:gd name="T56" fmla="*/ 0 w 1052"/>
                <a:gd name="T57" fmla="*/ 40 h 338"/>
                <a:gd name="T58" fmla="*/ 307 w 1052"/>
                <a:gd name="T59" fmla="*/ 101 h 338"/>
                <a:gd name="T60" fmla="*/ 399 w 1052"/>
                <a:gd name="T61" fmla="*/ 108 h 338"/>
                <a:gd name="T62" fmla="*/ 432 w 1052"/>
                <a:gd name="T63" fmla="*/ 136 h 338"/>
                <a:gd name="T64" fmla="*/ 457 w 1052"/>
                <a:gd name="T65" fmla="*/ 138 h 338"/>
                <a:gd name="T66" fmla="*/ 464 w 1052"/>
                <a:gd name="T67" fmla="*/ 74 h 338"/>
                <a:gd name="T68" fmla="*/ 504 w 1052"/>
                <a:gd name="T69" fmla="*/ 114 h 338"/>
                <a:gd name="T70" fmla="*/ 650 w 1052"/>
                <a:gd name="T71" fmla="*/ 112 h 338"/>
                <a:gd name="T72" fmla="*/ 1031 w 1052"/>
                <a:gd name="T73" fmla="*/ 59 h 338"/>
                <a:gd name="T74" fmla="*/ 1042 w 1052"/>
                <a:gd name="T75" fmla="*/ 83 h 338"/>
                <a:gd name="T76" fmla="*/ 1032 w 1052"/>
                <a:gd name="T77" fmla="*/ 239 h 338"/>
                <a:gd name="T78" fmla="*/ 1001 w 1052"/>
                <a:gd name="T79" fmla="*/ 218 h 338"/>
                <a:gd name="T80" fmla="*/ 864 w 1052"/>
                <a:gd name="T81" fmla="*/ 263 h 338"/>
                <a:gd name="T82" fmla="*/ 278 w 1052"/>
                <a:gd name="T83" fmla="*/ 250 h 338"/>
                <a:gd name="T84" fmla="*/ 119 w 1052"/>
                <a:gd name="T85" fmla="*/ 196 h 338"/>
                <a:gd name="T86" fmla="*/ 77 w 1052"/>
                <a:gd name="T87" fmla="*/ 218 h 338"/>
                <a:gd name="T88" fmla="*/ 85 w 1052"/>
                <a:gd name="T89" fmla="*/ 17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2" h="338">
                  <a:moveTo>
                    <a:pt x="85" y="178"/>
                  </a:moveTo>
                  <a:cubicBezTo>
                    <a:pt x="84" y="178"/>
                    <a:pt x="83" y="178"/>
                    <a:pt x="82" y="178"/>
                  </a:cubicBezTo>
                  <a:cubicBezTo>
                    <a:pt x="82" y="178"/>
                    <a:pt x="76" y="217"/>
                    <a:pt x="77" y="218"/>
                  </a:cubicBezTo>
                  <a:cubicBezTo>
                    <a:pt x="95" y="225"/>
                    <a:pt x="120" y="239"/>
                    <a:pt x="141" y="248"/>
                  </a:cubicBezTo>
                  <a:cubicBezTo>
                    <a:pt x="171" y="260"/>
                    <a:pt x="202" y="270"/>
                    <a:pt x="233" y="279"/>
                  </a:cubicBezTo>
                  <a:cubicBezTo>
                    <a:pt x="293" y="297"/>
                    <a:pt x="354" y="310"/>
                    <a:pt x="415" y="319"/>
                  </a:cubicBezTo>
                  <a:cubicBezTo>
                    <a:pt x="533" y="335"/>
                    <a:pt x="659" y="338"/>
                    <a:pt x="777" y="319"/>
                  </a:cubicBezTo>
                  <a:cubicBezTo>
                    <a:pt x="837" y="310"/>
                    <a:pt x="896" y="294"/>
                    <a:pt x="953" y="274"/>
                  </a:cubicBezTo>
                  <a:cubicBezTo>
                    <a:pt x="977" y="266"/>
                    <a:pt x="1002" y="257"/>
                    <a:pt x="1025" y="245"/>
                  </a:cubicBezTo>
                  <a:cubicBezTo>
                    <a:pt x="1038" y="238"/>
                    <a:pt x="1036" y="216"/>
                    <a:pt x="1038" y="202"/>
                  </a:cubicBezTo>
                  <a:cubicBezTo>
                    <a:pt x="1041" y="175"/>
                    <a:pt x="1041" y="147"/>
                    <a:pt x="1043" y="120"/>
                  </a:cubicBezTo>
                  <a:cubicBezTo>
                    <a:pt x="1044" y="105"/>
                    <a:pt x="1045" y="89"/>
                    <a:pt x="1046" y="74"/>
                  </a:cubicBezTo>
                  <a:cubicBezTo>
                    <a:pt x="1046" y="66"/>
                    <a:pt x="1047" y="59"/>
                    <a:pt x="1047" y="51"/>
                  </a:cubicBezTo>
                  <a:cubicBezTo>
                    <a:pt x="1048" y="44"/>
                    <a:pt x="1052" y="27"/>
                    <a:pt x="1049" y="21"/>
                  </a:cubicBezTo>
                  <a:cubicBezTo>
                    <a:pt x="1046" y="14"/>
                    <a:pt x="1046" y="17"/>
                    <a:pt x="1037" y="19"/>
                  </a:cubicBezTo>
                  <a:cubicBezTo>
                    <a:pt x="1030" y="21"/>
                    <a:pt x="1023" y="23"/>
                    <a:pt x="1016" y="25"/>
                  </a:cubicBezTo>
                  <a:cubicBezTo>
                    <a:pt x="1001" y="28"/>
                    <a:pt x="987" y="31"/>
                    <a:pt x="973" y="34"/>
                  </a:cubicBezTo>
                  <a:cubicBezTo>
                    <a:pt x="942" y="40"/>
                    <a:pt x="911" y="45"/>
                    <a:pt x="880" y="50"/>
                  </a:cubicBezTo>
                  <a:cubicBezTo>
                    <a:pt x="811" y="61"/>
                    <a:pt x="741" y="68"/>
                    <a:pt x="671" y="72"/>
                  </a:cubicBezTo>
                  <a:cubicBezTo>
                    <a:pt x="635" y="74"/>
                    <a:pt x="599" y="74"/>
                    <a:pt x="563" y="74"/>
                  </a:cubicBezTo>
                  <a:cubicBezTo>
                    <a:pt x="545" y="74"/>
                    <a:pt x="527" y="74"/>
                    <a:pt x="510" y="74"/>
                  </a:cubicBezTo>
                  <a:cubicBezTo>
                    <a:pt x="496" y="74"/>
                    <a:pt x="476" y="69"/>
                    <a:pt x="464" y="74"/>
                  </a:cubicBezTo>
                  <a:cubicBezTo>
                    <a:pt x="461" y="76"/>
                    <a:pt x="459" y="109"/>
                    <a:pt x="458" y="114"/>
                  </a:cubicBezTo>
                  <a:cubicBezTo>
                    <a:pt x="458" y="122"/>
                    <a:pt x="458" y="130"/>
                    <a:pt x="457" y="138"/>
                  </a:cubicBezTo>
                  <a:cubicBezTo>
                    <a:pt x="459" y="125"/>
                    <a:pt x="461" y="112"/>
                    <a:pt x="463" y="99"/>
                  </a:cubicBezTo>
                  <a:cubicBezTo>
                    <a:pt x="460" y="110"/>
                    <a:pt x="431" y="93"/>
                    <a:pt x="423" y="88"/>
                  </a:cubicBezTo>
                  <a:cubicBezTo>
                    <a:pt x="417" y="83"/>
                    <a:pt x="412" y="72"/>
                    <a:pt x="407" y="68"/>
                  </a:cubicBezTo>
                  <a:cubicBezTo>
                    <a:pt x="402" y="66"/>
                    <a:pt x="388" y="68"/>
                    <a:pt x="383" y="67"/>
                  </a:cubicBezTo>
                  <a:cubicBezTo>
                    <a:pt x="340" y="65"/>
                    <a:pt x="298" y="61"/>
                    <a:pt x="256" y="55"/>
                  </a:cubicBezTo>
                  <a:cubicBezTo>
                    <a:pt x="214" y="49"/>
                    <a:pt x="172" y="42"/>
                    <a:pt x="131" y="33"/>
                  </a:cubicBezTo>
                  <a:cubicBezTo>
                    <a:pt x="89" y="24"/>
                    <a:pt x="48" y="9"/>
                    <a:pt x="6" y="0"/>
                  </a:cubicBezTo>
                  <a:cubicBezTo>
                    <a:pt x="6" y="0"/>
                    <a:pt x="0" y="36"/>
                    <a:pt x="0" y="40"/>
                  </a:cubicBezTo>
                  <a:cubicBezTo>
                    <a:pt x="1" y="54"/>
                    <a:pt x="2" y="68"/>
                    <a:pt x="3" y="83"/>
                  </a:cubicBezTo>
                  <a:cubicBezTo>
                    <a:pt x="3" y="91"/>
                    <a:pt x="1" y="111"/>
                    <a:pt x="5" y="118"/>
                  </a:cubicBezTo>
                  <a:cubicBezTo>
                    <a:pt x="10" y="127"/>
                    <a:pt x="26" y="135"/>
                    <a:pt x="35" y="141"/>
                  </a:cubicBezTo>
                  <a:cubicBezTo>
                    <a:pt x="44" y="148"/>
                    <a:pt x="54" y="155"/>
                    <a:pt x="64" y="161"/>
                  </a:cubicBezTo>
                  <a:cubicBezTo>
                    <a:pt x="112" y="190"/>
                    <a:pt x="164" y="212"/>
                    <a:pt x="216" y="230"/>
                  </a:cubicBezTo>
                  <a:cubicBezTo>
                    <a:pt x="269" y="248"/>
                    <a:pt x="322" y="264"/>
                    <a:pt x="377" y="275"/>
                  </a:cubicBezTo>
                  <a:cubicBezTo>
                    <a:pt x="432" y="287"/>
                    <a:pt x="488" y="293"/>
                    <a:pt x="544" y="299"/>
                  </a:cubicBezTo>
                  <a:cubicBezTo>
                    <a:pt x="546" y="285"/>
                    <a:pt x="548" y="272"/>
                    <a:pt x="550" y="259"/>
                  </a:cubicBezTo>
                  <a:cubicBezTo>
                    <a:pt x="534" y="263"/>
                    <a:pt x="516" y="262"/>
                    <a:pt x="500" y="261"/>
                  </a:cubicBezTo>
                  <a:cubicBezTo>
                    <a:pt x="480" y="261"/>
                    <a:pt x="459" y="260"/>
                    <a:pt x="439" y="258"/>
                  </a:cubicBezTo>
                  <a:cubicBezTo>
                    <a:pt x="398" y="255"/>
                    <a:pt x="357" y="250"/>
                    <a:pt x="316" y="242"/>
                  </a:cubicBezTo>
                  <a:cubicBezTo>
                    <a:pt x="238" y="229"/>
                    <a:pt x="157" y="210"/>
                    <a:pt x="85" y="178"/>
                  </a:cubicBezTo>
                  <a:cubicBezTo>
                    <a:pt x="88" y="179"/>
                    <a:pt x="76" y="216"/>
                    <a:pt x="80" y="218"/>
                  </a:cubicBezTo>
                  <a:cubicBezTo>
                    <a:pt x="151" y="250"/>
                    <a:pt x="233" y="269"/>
                    <a:pt x="310" y="282"/>
                  </a:cubicBezTo>
                  <a:cubicBezTo>
                    <a:pt x="350" y="289"/>
                    <a:pt x="390" y="294"/>
                    <a:pt x="430" y="297"/>
                  </a:cubicBezTo>
                  <a:cubicBezTo>
                    <a:pt x="450" y="299"/>
                    <a:pt x="470" y="300"/>
                    <a:pt x="491" y="301"/>
                  </a:cubicBezTo>
                  <a:cubicBezTo>
                    <a:pt x="508" y="301"/>
                    <a:pt x="528" y="303"/>
                    <a:pt x="544" y="299"/>
                  </a:cubicBezTo>
                  <a:cubicBezTo>
                    <a:pt x="547" y="298"/>
                    <a:pt x="548" y="259"/>
                    <a:pt x="550" y="259"/>
                  </a:cubicBezTo>
                  <a:cubicBezTo>
                    <a:pt x="495" y="253"/>
                    <a:pt x="440" y="248"/>
                    <a:pt x="386" y="237"/>
                  </a:cubicBezTo>
                  <a:cubicBezTo>
                    <a:pt x="330" y="225"/>
                    <a:pt x="276" y="209"/>
                    <a:pt x="222" y="190"/>
                  </a:cubicBezTo>
                  <a:cubicBezTo>
                    <a:pt x="171" y="172"/>
                    <a:pt x="120" y="152"/>
                    <a:pt x="73" y="124"/>
                  </a:cubicBezTo>
                  <a:cubicBezTo>
                    <a:pt x="62" y="117"/>
                    <a:pt x="51" y="109"/>
                    <a:pt x="40" y="102"/>
                  </a:cubicBezTo>
                  <a:cubicBezTo>
                    <a:pt x="32" y="96"/>
                    <a:pt x="18" y="89"/>
                    <a:pt x="12" y="80"/>
                  </a:cubicBezTo>
                  <a:cubicBezTo>
                    <a:pt x="7" y="72"/>
                    <a:pt x="9" y="53"/>
                    <a:pt x="8" y="43"/>
                  </a:cubicBezTo>
                  <a:cubicBezTo>
                    <a:pt x="7" y="29"/>
                    <a:pt x="7" y="14"/>
                    <a:pt x="6" y="0"/>
                  </a:cubicBezTo>
                  <a:cubicBezTo>
                    <a:pt x="4" y="13"/>
                    <a:pt x="2" y="26"/>
                    <a:pt x="0" y="40"/>
                  </a:cubicBezTo>
                  <a:cubicBezTo>
                    <a:pt x="51" y="50"/>
                    <a:pt x="101" y="68"/>
                    <a:pt x="152" y="78"/>
                  </a:cubicBezTo>
                  <a:cubicBezTo>
                    <a:pt x="203" y="88"/>
                    <a:pt x="255" y="96"/>
                    <a:pt x="307" y="101"/>
                  </a:cubicBezTo>
                  <a:cubicBezTo>
                    <a:pt x="333" y="104"/>
                    <a:pt x="359" y="106"/>
                    <a:pt x="385" y="107"/>
                  </a:cubicBezTo>
                  <a:cubicBezTo>
                    <a:pt x="388" y="108"/>
                    <a:pt x="395" y="107"/>
                    <a:pt x="399" y="108"/>
                  </a:cubicBezTo>
                  <a:cubicBezTo>
                    <a:pt x="403" y="110"/>
                    <a:pt x="404" y="114"/>
                    <a:pt x="408" y="118"/>
                  </a:cubicBezTo>
                  <a:cubicBezTo>
                    <a:pt x="414" y="125"/>
                    <a:pt x="422" y="131"/>
                    <a:pt x="432" y="136"/>
                  </a:cubicBezTo>
                  <a:cubicBezTo>
                    <a:pt x="436" y="138"/>
                    <a:pt x="440" y="139"/>
                    <a:pt x="445" y="140"/>
                  </a:cubicBezTo>
                  <a:cubicBezTo>
                    <a:pt x="453" y="143"/>
                    <a:pt x="454" y="144"/>
                    <a:pt x="457" y="138"/>
                  </a:cubicBezTo>
                  <a:cubicBezTo>
                    <a:pt x="459" y="135"/>
                    <a:pt x="459" y="127"/>
                    <a:pt x="460" y="124"/>
                  </a:cubicBezTo>
                  <a:cubicBezTo>
                    <a:pt x="462" y="107"/>
                    <a:pt x="463" y="91"/>
                    <a:pt x="464" y="74"/>
                  </a:cubicBezTo>
                  <a:cubicBezTo>
                    <a:pt x="462" y="88"/>
                    <a:pt x="460" y="101"/>
                    <a:pt x="458" y="114"/>
                  </a:cubicBezTo>
                  <a:cubicBezTo>
                    <a:pt x="470" y="109"/>
                    <a:pt x="491" y="113"/>
                    <a:pt x="504" y="114"/>
                  </a:cubicBezTo>
                  <a:cubicBezTo>
                    <a:pt x="519" y="114"/>
                    <a:pt x="535" y="114"/>
                    <a:pt x="550" y="114"/>
                  </a:cubicBezTo>
                  <a:cubicBezTo>
                    <a:pt x="583" y="114"/>
                    <a:pt x="617" y="114"/>
                    <a:pt x="650" y="112"/>
                  </a:cubicBezTo>
                  <a:cubicBezTo>
                    <a:pt x="714" y="109"/>
                    <a:pt x="777" y="103"/>
                    <a:pt x="840" y="94"/>
                  </a:cubicBezTo>
                  <a:cubicBezTo>
                    <a:pt x="905" y="86"/>
                    <a:pt x="969" y="75"/>
                    <a:pt x="1031" y="59"/>
                  </a:cubicBezTo>
                  <a:cubicBezTo>
                    <a:pt x="1041" y="56"/>
                    <a:pt x="1040" y="54"/>
                    <a:pt x="1043" y="60"/>
                  </a:cubicBezTo>
                  <a:cubicBezTo>
                    <a:pt x="1046" y="65"/>
                    <a:pt x="1042" y="77"/>
                    <a:pt x="1042" y="83"/>
                  </a:cubicBezTo>
                  <a:cubicBezTo>
                    <a:pt x="1041" y="101"/>
                    <a:pt x="1040" y="119"/>
                    <a:pt x="1039" y="137"/>
                  </a:cubicBezTo>
                  <a:cubicBezTo>
                    <a:pt x="1036" y="171"/>
                    <a:pt x="1034" y="205"/>
                    <a:pt x="1032" y="239"/>
                  </a:cubicBezTo>
                  <a:cubicBezTo>
                    <a:pt x="1034" y="226"/>
                    <a:pt x="1036" y="213"/>
                    <a:pt x="1038" y="200"/>
                  </a:cubicBezTo>
                  <a:cubicBezTo>
                    <a:pt x="1036" y="208"/>
                    <a:pt x="1008" y="215"/>
                    <a:pt x="1001" y="218"/>
                  </a:cubicBezTo>
                  <a:cubicBezTo>
                    <a:pt x="986" y="225"/>
                    <a:pt x="971" y="231"/>
                    <a:pt x="955" y="236"/>
                  </a:cubicBezTo>
                  <a:cubicBezTo>
                    <a:pt x="925" y="246"/>
                    <a:pt x="895" y="255"/>
                    <a:pt x="864" y="263"/>
                  </a:cubicBezTo>
                  <a:cubicBezTo>
                    <a:pt x="800" y="279"/>
                    <a:pt x="736" y="288"/>
                    <a:pt x="670" y="290"/>
                  </a:cubicBezTo>
                  <a:cubicBezTo>
                    <a:pt x="537" y="293"/>
                    <a:pt x="407" y="284"/>
                    <a:pt x="278" y="250"/>
                  </a:cubicBezTo>
                  <a:cubicBezTo>
                    <a:pt x="242" y="241"/>
                    <a:pt x="206" y="230"/>
                    <a:pt x="172" y="218"/>
                  </a:cubicBezTo>
                  <a:cubicBezTo>
                    <a:pt x="154" y="211"/>
                    <a:pt x="136" y="204"/>
                    <a:pt x="119" y="196"/>
                  </a:cubicBezTo>
                  <a:cubicBezTo>
                    <a:pt x="107" y="191"/>
                    <a:pt x="92" y="182"/>
                    <a:pt x="82" y="178"/>
                  </a:cubicBezTo>
                  <a:cubicBezTo>
                    <a:pt x="81" y="191"/>
                    <a:pt x="79" y="204"/>
                    <a:pt x="77" y="218"/>
                  </a:cubicBezTo>
                  <a:cubicBezTo>
                    <a:pt x="78" y="218"/>
                    <a:pt x="79" y="218"/>
                    <a:pt x="80" y="218"/>
                  </a:cubicBezTo>
                  <a:cubicBezTo>
                    <a:pt x="82" y="218"/>
                    <a:pt x="84" y="178"/>
                    <a:pt x="85" y="17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0" name="Freeform 44"/>
            <p:cNvSpPr>
              <a:spLocks/>
            </p:cNvSpPr>
            <p:nvPr/>
          </p:nvSpPr>
          <p:spPr bwMode="auto">
            <a:xfrm>
              <a:off x="2210" y="2382"/>
              <a:ext cx="819" cy="1375"/>
            </a:xfrm>
            <a:custGeom>
              <a:avLst/>
              <a:gdLst>
                <a:gd name="T0" fmla="*/ 627 w 627"/>
                <a:gd name="T1" fmla="*/ 621 h 1053"/>
                <a:gd name="T2" fmla="*/ 578 w 627"/>
                <a:gd name="T3" fmla="*/ 348 h 1053"/>
                <a:gd name="T4" fmla="*/ 450 w 627"/>
                <a:gd name="T5" fmla="*/ 116 h 1053"/>
                <a:gd name="T6" fmla="*/ 242 w 627"/>
                <a:gd name="T7" fmla="*/ 7 h 1053"/>
                <a:gd name="T8" fmla="*/ 71 w 627"/>
                <a:gd name="T9" fmla="*/ 153 h 1053"/>
                <a:gd name="T10" fmla="*/ 26 w 627"/>
                <a:gd name="T11" fmla="*/ 370 h 1053"/>
                <a:gd name="T12" fmla="*/ 62 w 627"/>
                <a:gd name="T13" fmla="*/ 636 h 1053"/>
                <a:gd name="T14" fmla="*/ 183 w 627"/>
                <a:gd name="T15" fmla="*/ 875 h 1053"/>
                <a:gd name="T16" fmla="*/ 384 w 627"/>
                <a:gd name="T17" fmla="*/ 1028 h 1053"/>
                <a:gd name="T18" fmla="*/ 587 w 627"/>
                <a:gd name="T19" fmla="*/ 880 h 1053"/>
                <a:gd name="T20" fmla="*/ 627 w 627"/>
                <a:gd name="T21" fmla="*/ 621 h 1053"/>
                <a:gd name="T22" fmla="*/ 621 w 627"/>
                <a:gd name="T23" fmla="*/ 660 h 1053"/>
                <a:gd name="T24" fmla="*/ 560 w 627"/>
                <a:gd name="T25" fmla="*/ 911 h 1053"/>
                <a:gd name="T26" fmla="*/ 477 w 627"/>
                <a:gd name="T27" fmla="*/ 984 h 1053"/>
                <a:gd name="T28" fmla="*/ 370 w 627"/>
                <a:gd name="T29" fmla="*/ 982 h 1053"/>
                <a:gd name="T30" fmla="*/ 79 w 627"/>
                <a:gd name="T31" fmla="*/ 630 h 1053"/>
                <a:gd name="T32" fmla="*/ 88 w 627"/>
                <a:gd name="T33" fmla="*/ 151 h 1053"/>
                <a:gd name="T34" fmla="*/ 261 w 627"/>
                <a:gd name="T35" fmla="*/ 47 h 1053"/>
                <a:gd name="T36" fmla="*/ 442 w 627"/>
                <a:gd name="T37" fmla="*/ 153 h 1053"/>
                <a:gd name="T38" fmla="*/ 571 w 627"/>
                <a:gd name="T39" fmla="*/ 384 h 1053"/>
                <a:gd name="T40" fmla="*/ 621 w 627"/>
                <a:gd name="T41" fmla="*/ 660 h 1053"/>
                <a:gd name="T42" fmla="*/ 627 w 627"/>
                <a:gd name="T43" fmla="*/ 62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7" h="1053">
                  <a:moveTo>
                    <a:pt x="627" y="621"/>
                  </a:moveTo>
                  <a:cubicBezTo>
                    <a:pt x="627" y="528"/>
                    <a:pt x="607" y="435"/>
                    <a:pt x="578" y="348"/>
                  </a:cubicBezTo>
                  <a:cubicBezTo>
                    <a:pt x="550" y="264"/>
                    <a:pt x="509" y="183"/>
                    <a:pt x="450" y="116"/>
                  </a:cubicBezTo>
                  <a:cubicBezTo>
                    <a:pt x="397" y="55"/>
                    <a:pt x="328" y="0"/>
                    <a:pt x="242" y="7"/>
                  </a:cubicBezTo>
                  <a:cubicBezTo>
                    <a:pt x="159" y="15"/>
                    <a:pt x="103" y="82"/>
                    <a:pt x="71" y="153"/>
                  </a:cubicBezTo>
                  <a:cubicBezTo>
                    <a:pt x="42" y="220"/>
                    <a:pt x="31" y="298"/>
                    <a:pt x="26" y="370"/>
                  </a:cubicBezTo>
                  <a:cubicBezTo>
                    <a:pt x="20" y="460"/>
                    <a:pt x="34" y="550"/>
                    <a:pt x="62" y="636"/>
                  </a:cubicBezTo>
                  <a:cubicBezTo>
                    <a:pt x="89" y="721"/>
                    <a:pt x="130" y="803"/>
                    <a:pt x="183" y="875"/>
                  </a:cubicBezTo>
                  <a:cubicBezTo>
                    <a:pt x="231" y="942"/>
                    <a:pt x="302" y="1007"/>
                    <a:pt x="384" y="1028"/>
                  </a:cubicBezTo>
                  <a:cubicBezTo>
                    <a:pt x="487" y="1053"/>
                    <a:pt x="557" y="968"/>
                    <a:pt x="587" y="880"/>
                  </a:cubicBezTo>
                  <a:cubicBezTo>
                    <a:pt x="615" y="798"/>
                    <a:pt x="627" y="706"/>
                    <a:pt x="627" y="621"/>
                  </a:cubicBezTo>
                  <a:cubicBezTo>
                    <a:pt x="627" y="634"/>
                    <a:pt x="621" y="647"/>
                    <a:pt x="621" y="660"/>
                  </a:cubicBezTo>
                  <a:cubicBezTo>
                    <a:pt x="621" y="745"/>
                    <a:pt x="607" y="838"/>
                    <a:pt x="560" y="911"/>
                  </a:cubicBezTo>
                  <a:cubicBezTo>
                    <a:pt x="540" y="942"/>
                    <a:pt x="512" y="970"/>
                    <a:pt x="477" y="984"/>
                  </a:cubicBezTo>
                  <a:cubicBezTo>
                    <a:pt x="443" y="999"/>
                    <a:pt x="405" y="994"/>
                    <a:pt x="370" y="982"/>
                  </a:cubicBezTo>
                  <a:cubicBezTo>
                    <a:pt x="222" y="929"/>
                    <a:pt x="131" y="769"/>
                    <a:pt x="79" y="630"/>
                  </a:cubicBezTo>
                  <a:cubicBezTo>
                    <a:pt x="24" y="480"/>
                    <a:pt x="0" y="293"/>
                    <a:pt x="88" y="151"/>
                  </a:cubicBezTo>
                  <a:cubicBezTo>
                    <a:pt x="126" y="89"/>
                    <a:pt x="185" y="42"/>
                    <a:pt x="261" y="47"/>
                  </a:cubicBezTo>
                  <a:cubicBezTo>
                    <a:pt x="337" y="52"/>
                    <a:pt x="394" y="98"/>
                    <a:pt x="442" y="153"/>
                  </a:cubicBezTo>
                  <a:cubicBezTo>
                    <a:pt x="501" y="220"/>
                    <a:pt x="543" y="300"/>
                    <a:pt x="571" y="384"/>
                  </a:cubicBezTo>
                  <a:cubicBezTo>
                    <a:pt x="601" y="472"/>
                    <a:pt x="621" y="566"/>
                    <a:pt x="621" y="660"/>
                  </a:cubicBezTo>
                  <a:cubicBezTo>
                    <a:pt x="621" y="647"/>
                    <a:pt x="627" y="634"/>
                    <a:pt x="627" y="62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1" name="Freeform 45"/>
            <p:cNvSpPr>
              <a:spLocks/>
            </p:cNvSpPr>
            <p:nvPr/>
          </p:nvSpPr>
          <p:spPr bwMode="auto">
            <a:xfrm>
              <a:off x="1048" y="2148"/>
              <a:ext cx="1289" cy="1604"/>
            </a:xfrm>
            <a:custGeom>
              <a:avLst/>
              <a:gdLst>
                <a:gd name="T0" fmla="*/ 8 w 987"/>
                <a:gd name="T1" fmla="*/ 124 h 1228"/>
                <a:gd name="T2" fmla="*/ 25 w 987"/>
                <a:gd name="T3" fmla="*/ 412 h 1228"/>
                <a:gd name="T4" fmla="*/ 49 w 987"/>
                <a:gd name="T5" fmla="*/ 988 h 1228"/>
                <a:gd name="T6" fmla="*/ 124 w 987"/>
                <a:gd name="T7" fmla="*/ 1133 h 1228"/>
                <a:gd name="T8" fmla="*/ 673 w 987"/>
                <a:gd name="T9" fmla="*/ 1193 h 1228"/>
                <a:gd name="T10" fmla="*/ 856 w 987"/>
                <a:gd name="T11" fmla="*/ 1063 h 1228"/>
                <a:gd name="T12" fmla="*/ 794 w 987"/>
                <a:gd name="T13" fmla="*/ 865 h 1228"/>
                <a:gd name="T14" fmla="*/ 798 w 987"/>
                <a:gd name="T15" fmla="*/ 383 h 1228"/>
                <a:gd name="T16" fmla="*/ 798 w 987"/>
                <a:gd name="T17" fmla="*/ 193 h 1228"/>
                <a:gd name="T18" fmla="*/ 795 w 987"/>
                <a:gd name="T19" fmla="*/ 152 h 1228"/>
                <a:gd name="T20" fmla="*/ 879 w 987"/>
                <a:gd name="T21" fmla="*/ 128 h 1228"/>
                <a:gd name="T22" fmla="*/ 904 w 987"/>
                <a:gd name="T23" fmla="*/ 252 h 1228"/>
                <a:gd name="T24" fmla="*/ 924 w 987"/>
                <a:gd name="T25" fmla="*/ 268 h 1228"/>
                <a:gd name="T26" fmla="*/ 934 w 987"/>
                <a:gd name="T27" fmla="*/ 98 h 1228"/>
                <a:gd name="T28" fmla="*/ 975 w 987"/>
                <a:gd name="T29" fmla="*/ 88 h 1228"/>
                <a:gd name="T30" fmla="*/ 983 w 987"/>
                <a:gd name="T31" fmla="*/ 8 h 1228"/>
                <a:gd name="T32" fmla="*/ 861 w 987"/>
                <a:gd name="T33" fmla="*/ 54 h 1228"/>
                <a:gd name="T34" fmla="*/ 236 w 987"/>
                <a:gd name="T35" fmla="*/ 71 h 1228"/>
                <a:gd name="T36" fmla="*/ 8 w 987"/>
                <a:gd name="T37" fmla="*/ 0 h 1228"/>
                <a:gd name="T38" fmla="*/ 196 w 987"/>
                <a:gd name="T39" fmla="*/ 103 h 1228"/>
                <a:gd name="T40" fmla="*/ 816 w 987"/>
                <a:gd name="T41" fmla="*/ 104 h 1228"/>
                <a:gd name="T42" fmla="*/ 950 w 987"/>
                <a:gd name="T43" fmla="*/ 58 h 1228"/>
                <a:gd name="T44" fmla="*/ 975 w 987"/>
                <a:gd name="T45" fmla="*/ 88 h 1228"/>
                <a:gd name="T46" fmla="*/ 929 w 987"/>
                <a:gd name="T47" fmla="*/ 127 h 1228"/>
                <a:gd name="T48" fmla="*/ 933 w 987"/>
                <a:gd name="T49" fmla="*/ 225 h 1228"/>
                <a:gd name="T50" fmla="*/ 909 w 987"/>
                <a:gd name="T51" fmla="*/ 239 h 1228"/>
                <a:gd name="T52" fmla="*/ 909 w 987"/>
                <a:gd name="T53" fmla="*/ 152 h 1228"/>
                <a:gd name="T54" fmla="*/ 851 w 987"/>
                <a:gd name="T55" fmla="*/ 80 h 1228"/>
                <a:gd name="T56" fmla="*/ 792 w 987"/>
                <a:gd name="T57" fmla="*/ 541 h 1228"/>
                <a:gd name="T58" fmla="*/ 791 w 987"/>
                <a:gd name="T59" fmla="*/ 987 h 1228"/>
                <a:gd name="T60" fmla="*/ 851 w 987"/>
                <a:gd name="T61" fmla="*/ 1102 h 1228"/>
                <a:gd name="T62" fmla="*/ 517 w 987"/>
                <a:gd name="T63" fmla="*/ 1186 h 1228"/>
                <a:gd name="T64" fmla="*/ 60 w 987"/>
                <a:gd name="T65" fmla="*/ 993 h 1228"/>
                <a:gd name="T66" fmla="*/ 33 w 987"/>
                <a:gd name="T67" fmla="*/ 418 h 1228"/>
                <a:gd name="T68" fmla="*/ 15 w 987"/>
                <a:gd name="T69" fmla="*/ 99 h 1228"/>
                <a:gd name="T70" fmla="*/ 2 w 987"/>
                <a:gd name="T71" fmla="*/ 39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7" h="1228">
                  <a:moveTo>
                    <a:pt x="2" y="39"/>
                  </a:moveTo>
                  <a:cubicBezTo>
                    <a:pt x="2" y="67"/>
                    <a:pt x="6" y="96"/>
                    <a:pt x="8" y="124"/>
                  </a:cubicBezTo>
                  <a:cubicBezTo>
                    <a:pt x="10" y="157"/>
                    <a:pt x="12" y="190"/>
                    <a:pt x="14" y="223"/>
                  </a:cubicBezTo>
                  <a:cubicBezTo>
                    <a:pt x="19" y="286"/>
                    <a:pt x="22" y="349"/>
                    <a:pt x="25" y="412"/>
                  </a:cubicBezTo>
                  <a:cubicBezTo>
                    <a:pt x="32" y="540"/>
                    <a:pt x="36" y="669"/>
                    <a:pt x="41" y="797"/>
                  </a:cubicBezTo>
                  <a:cubicBezTo>
                    <a:pt x="43" y="861"/>
                    <a:pt x="43" y="925"/>
                    <a:pt x="49" y="988"/>
                  </a:cubicBezTo>
                  <a:cubicBezTo>
                    <a:pt x="51" y="1016"/>
                    <a:pt x="54" y="1046"/>
                    <a:pt x="66" y="1071"/>
                  </a:cubicBezTo>
                  <a:cubicBezTo>
                    <a:pt x="79" y="1097"/>
                    <a:pt x="101" y="1117"/>
                    <a:pt x="124" y="1133"/>
                  </a:cubicBezTo>
                  <a:cubicBezTo>
                    <a:pt x="222" y="1203"/>
                    <a:pt x="348" y="1228"/>
                    <a:pt x="467" y="1227"/>
                  </a:cubicBezTo>
                  <a:cubicBezTo>
                    <a:pt x="536" y="1227"/>
                    <a:pt x="607" y="1214"/>
                    <a:pt x="673" y="1193"/>
                  </a:cubicBezTo>
                  <a:cubicBezTo>
                    <a:pt x="736" y="1173"/>
                    <a:pt x="800" y="1145"/>
                    <a:pt x="851" y="1102"/>
                  </a:cubicBezTo>
                  <a:cubicBezTo>
                    <a:pt x="853" y="1100"/>
                    <a:pt x="858" y="1064"/>
                    <a:pt x="856" y="1063"/>
                  </a:cubicBezTo>
                  <a:cubicBezTo>
                    <a:pt x="832" y="1037"/>
                    <a:pt x="811" y="1015"/>
                    <a:pt x="802" y="979"/>
                  </a:cubicBezTo>
                  <a:cubicBezTo>
                    <a:pt x="792" y="942"/>
                    <a:pt x="795" y="903"/>
                    <a:pt x="794" y="865"/>
                  </a:cubicBezTo>
                  <a:cubicBezTo>
                    <a:pt x="794" y="786"/>
                    <a:pt x="797" y="707"/>
                    <a:pt x="798" y="628"/>
                  </a:cubicBezTo>
                  <a:cubicBezTo>
                    <a:pt x="798" y="546"/>
                    <a:pt x="798" y="464"/>
                    <a:pt x="798" y="383"/>
                  </a:cubicBezTo>
                  <a:cubicBezTo>
                    <a:pt x="798" y="340"/>
                    <a:pt x="798" y="298"/>
                    <a:pt x="798" y="256"/>
                  </a:cubicBezTo>
                  <a:cubicBezTo>
                    <a:pt x="798" y="235"/>
                    <a:pt x="798" y="214"/>
                    <a:pt x="798" y="193"/>
                  </a:cubicBezTo>
                  <a:cubicBezTo>
                    <a:pt x="798" y="182"/>
                    <a:pt x="798" y="172"/>
                    <a:pt x="798" y="161"/>
                  </a:cubicBezTo>
                  <a:cubicBezTo>
                    <a:pt x="798" y="155"/>
                    <a:pt x="799" y="125"/>
                    <a:pt x="795" y="152"/>
                  </a:cubicBezTo>
                  <a:cubicBezTo>
                    <a:pt x="795" y="156"/>
                    <a:pt x="794" y="159"/>
                    <a:pt x="794" y="162"/>
                  </a:cubicBezTo>
                  <a:cubicBezTo>
                    <a:pt x="804" y="126"/>
                    <a:pt x="846" y="107"/>
                    <a:pt x="879" y="128"/>
                  </a:cubicBezTo>
                  <a:cubicBezTo>
                    <a:pt x="896" y="139"/>
                    <a:pt x="903" y="157"/>
                    <a:pt x="904" y="177"/>
                  </a:cubicBezTo>
                  <a:cubicBezTo>
                    <a:pt x="905" y="202"/>
                    <a:pt x="904" y="227"/>
                    <a:pt x="904" y="252"/>
                  </a:cubicBezTo>
                  <a:cubicBezTo>
                    <a:pt x="904" y="256"/>
                    <a:pt x="902" y="281"/>
                    <a:pt x="905" y="282"/>
                  </a:cubicBezTo>
                  <a:cubicBezTo>
                    <a:pt x="907" y="283"/>
                    <a:pt x="922" y="270"/>
                    <a:pt x="924" y="268"/>
                  </a:cubicBezTo>
                  <a:cubicBezTo>
                    <a:pt x="931" y="259"/>
                    <a:pt x="931" y="244"/>
                    <a:pt x="932" y="233"/>
                  </a:cubicBezTo>
                  <a:cubicBezTo>
                    <a:pt x="937" y="188"/>
                    <a:pt x="928" y="143"/>
                    <a:pt x="934" y="98"/>
                  </a:cubicBezTo>
                  <a:cubicBezTo>
                    <a:pt x="932" y="110"/>
                    <a:pt x="930" y="122"/>
                    <a:pt x="928" y="135"/>
                  </a:cubicBezTo>
                  <a:cubicBezTo>
                    <a:pt x="935" y="110"/>
                    <a:pt x="951" y="95"/>
                    <a:pt x="975" y="88"/>
                  </a:cubicBezTo>
                  <a:cubicBezTo>
                    <a:pt x="978" y="87"/>
                    <a:pt x="980" y="54"/>
                    <a:pt x="981" y="49"/>
                  </a:cubicBezTo>
                  <a:cubicBezTo>
                    <a:pt x="981" y="45"/>
                    <a:pt x="987" y="11"/>
                    <a:pt x="983" y="8"/>
                  </a:cubicBezTo>
                  <a:cubicBezTo>
                    <a:pt x="979" y="4"/>
                    <a:pt x="962" y="16"/>
                    <a:pt x="956" y="19"/>
                  </a:cubicBezTo>
                  <a:cubicBezTo>
                    <a:pt x="925" y="33"/>
                    <a:pt x="894" y="44"/>
                    <a:pt x="861" y="54"/>
                  </a:cubicBezTo>
                  <a:cubicBezTo>
                    <a:pt x="795" y="74"/>
                    <a:pt x="725" y="88"/>
                    <a:pt x="656" y="95"/>
                  </a:cubicBezTo>
                  <a:cubicBezTo>
                    <a:pt x="515" y="111"/>
                    <a:pt x="374" y="100"/>
                    <a:pt x="236" y="71"/>
                  </a:cubicBezTo>
                  <a:cubicBezTo>
                    <a:pt x="196" y="62"/>
                    <a:pt x="157" y="52"/>
                    <a:pt x="118" y="40"/>
                  </a:cubicBezTo>
                  <a:cubicBezTo>
                    <a:pt x="81" y="28"/>
                    <a:pt x="45" y="13"/>
                    <a:pt x="8" y="0"/>
                  </a:cubicBezTo>
                  <a:cubicBezTo>
                    <a:pt x="10" y="0"/>
                    <a:pt x="0" y="38"/>
                    <a:pt x="2" y="39"/>
                  </a:cubicBezTo>
                  <a:cubicBezTo>
                    <a:pt x="67" y="62"/>
                    <a:pt x="129" y="87"/>
                    <a:pt x="196" y="103"/>
                  </a:cubicBezTo>
                  <a:cubicBezTo>
                    <a:pt x="266" y="119"/>
                    <a:pt x="338" y="132"/>
                    <a:pt x="410" y="138"/>
                  </a:cubicBezTo>
                  <a:cubicBezTo>
                    <a:pt x="547" y="149"/>
                    <a:pt x="684" y="138"/>
                    <a:pt x="816" y="104"/>
                  </a:cubicBezTo>
                  <a:cubicBezTo>
                    <a:pt x="853" y="95"/>
                    <a:pt x="890" y="84"/>
                    <a:pt x="925" y="69"/>
                  </a:cubicBezTo>
                  <a:cubicBezTo>
                    <a:pt x="933" y="66"/>
                    <a:pt x="942" y="62"/>
                    <a:pt x="950" y="58"/>
                  </a:cubicBezTo>
                  <a:cubicBezTo>
                    <a:pt x="954" y="56"/>
                    <a:pt x="972" y="45"/>
                    <a:pt x="975" y="46"/>
                  </a:cubicBezTo>
                  <a:cubicBezTo>
                    <a:pt x="982" y="49"/>
                    <a:pt x="976" y="79"/>
                    <a:pt x="975" y="88"/>
                  </a:cubicBezTo>
                  <a:cubicBezTo>
                    <a:pt x="977" y="75"/>
                    <a:pt x="979" y="62"/>
                    <a:pt x="981" y="49"/>
                  </a:cubicBezTo>
                  <a:cubicBezTo>
                    <a:pt x="941" y="61"/>
                    <a:pt x="934" y="90"/>
                    <a:pt x="929" y="127"/>
                  </a:cubicBezTo>
                  <a:cubicBezTo>
                    <a:pt x="923" y="172"/>
                    <a:pt x="927" y="219"/>
                    <a:pt x="927" y="265"/>
                  </a:cubicBezTo>
                  <a:cubicBezTo>
                    <a:pt x="929" y="252"/>
                    <a:pt x="931" y="238"/>
                    <a:pt x="933" y="225"/>
                  </a:cubicBezTo>
                  <a:cubicBezTo>
                    <a:pt x="928" y="229"/>
                    <a:pt x="920" y="238"/>
                    <a:pt x="915" y="240"/>
                  </a:cubicBezTo>
                  <a:cubicBezTo>
                    <a:pt x="909" y="242"/>
                    <a:pt x="913" y="244"/>
                    <a:pt x="909" y="239"/>
                  </a:cubicBezTo>
                  <a:cubicBezTo>
                    <a:pt x="908" y="237"/>
                    <a:pt x="909" y="230"/>
                    <a:pt x="909" y="228"/>
                  </a:cubicBezTo>
                  <a:cubicBezTo>
                    <a:pt x="910" y="203"/>
                    <a:pt x="909" y="177"/>
                    <a:pt x="909" y="152"/>
                  </a:cubicBezTo>
                  <a:cubicBezTo>
                    <a:pt x="909" y="133"/>
                    <a:pt x="909" y="115"/>
                    <a:pt x="896" y="99"/>
                  </a:cubicBezTo>
                  <a:cubicBezTo>
                    <a:pt x="885" y="86"/>
                    <a:pt x="868" y="79"/>
                    <a:pt x="851" y="80"/>
                  </a:cubicBezTo>
                  <a:cubicBezTo>
                    <a:pt x="778" y="83"/>
                    <a:pt x="792" y="196"/>
                    <a:pt x="792" y="244"/>
                  </a:cubicBezTo>
                  <a:cubicBezTo>
                    <a:pt x="792" y="343"/>
                    <a:pt x="792" y="442"/>
                    <a:pt x="792" y="541"/>
                  </a:cubicBezTo>
                  <a:cubicBezTo>
                    <a:pt x="792" y="637"/>
                    <a:pt x="789" y="733"/>
                    <a:pt x="789" y="829"/>
                  </a:cubicBezTo>
                  <a:cubicBezTo>
                    <a:pt x="788" y="881"/>
                    <a:pt x="786" y="934"/>
                    <a:pt x="791" y="987"/>
                  </a:cubicBezTo>
                  <a:cubicBezTo>
                    <a:pt x="793" y="1008"/>
                    <a:pt x="797" y="1029"/>
                    <a:pt x="806" y="1048"/>
                  </a:cubicBezTo>
                  <a:cubicBezTo>
                    <a:pt x="817" y="1070"/>
                    <a:pt x="834" y="1085"/>
                    <a:pt x="851" y="1102"/>
                  </a:cubicBezTo>
                  <a:cubicBezTo>
                    <a:pt x="852" y="1089"/>
                    <a:pt x="854" y="1076"/>
                    <a:pt x="856" y="1063"/>
                  </a:cubicBezTo>
                  <a:cubicBezTo>
                    <a:pt x="765" y="1140"/>
                    <a:pt x="634" y="1175"/>
                    <a:pt x="517" y="1186"/>
                  </a:cubicBezTo>
                  <a:cubicBezTo>
                    <a:pt x="398" y="1196"/>
                    <a:pt x="269" y="1175"/>
                    <a:pt x="165" y="1116"/>
                  </a:cubicBezTo>
                  <a:cubicBezTo>
                    <a:pt x="115" y="1088"/>
                    <a:pt x="72" y="1052"/>
                    <a:pt x="60" y="993"/>
                  </a:cubicBezTo>
                  <a:cubicBezTo>
                    <a:pt x="48" y="931"/>
                    <a:pt x="50" y="865"/>
                    <a:pt x="48" y="802"/>
                  </a:cubicBezTo>
                  <a:cubicBezTo>
                    <a:pt x="44" y="674"/>
                    <a:pt x="39" y="546"/>
                    <a:pt x="33" y="418"/>
                  </a:cubicBezTo>
                  <a:cubicBezTo>
                    <a:pt x="30" y="347"/>
                    <a:pt x="26" y="277"/>
                    <a:pt x="22" y="207"/>
                  </a:cubicBezTo>
                  <a:cubicBezTo>
                    <a:pt x="19" y="171"/>
                    <a:pt x="17" y="135"/>
                    <a:pt x="15" y="99"/>
                  </a:cubicBezTo>
                  <a:cubicBezTo>
                    <a:pt x="13" y="66"/>
                    <a:pt x="8" y="33"/>
                    <a:pt x="8" y="0"/>
                  </a:cubicBezTo>
                  <a:cubicBezTo>
                    <a:pt x="8" y="13"/>
                    <a:pt x="3" y="26"/>
                    <a:pt x="2" y="3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2" name="Freeform 46"/>
            <p:cNvSpPr>
              <a:spLocks/>
            </p:cNvSpPr>
            <p:nvPr/>
          </p:nvSpPr>
          <p:spPr bwMode="auto">
            <a:xfrm>
              <a:off x="2119" y="2438"/>
              <a:ext cx="604" cy="1347"/>
            </a:xfrm>
            <a:custGeom>
              <a:avLst/>
              <a:gdLst>
                <a:gd name="T0" fmla="*/ 455 w 463"/>
                <a:gd name="T1" fmla="*/ 1011 h 1032"/>
                <a:gd name="T2" fmla="*/ 455 w 463"/>
                <a:gd name="T3" fmla="*/ 1010 h 1032"/>
                <a:gd name="T4" fmla="*/ 461 w 463"/>
                <a:gd name="T5" fmla="*/ 970 h 1032"/>
                <a:gd name="T6" fmla="*/ 409 w 463"/>
                <a:gd name="T7" fmla="*/ 953 h 1032"/>
                <a:gd name="T8" fmla="*/ 354 w 463"/>
                <a:gd name="T9" fmla="*/ 925 h 1032"/>
                <a:gd name="T10" fmla="*/ 264 w 463"/>
                <a:gd name="T11" fmla="*/ 848 h 1032"/>
                <a:gd name="T12" fmla="*/ 132 w 463"/>
                <a:gd name="T13" fmla="*/ 634 h 1032"/>
                <a:gd name="T14" fmla="*/ 122 w 463"/>
                <a:gd name="T15" fmla="*/ 116 h 1032"/>
                <a:gd name="T16" fmla="*/ 152 w 463"/>
                <a:gd name="T17" fmla="*/ 69 h 1032"/>
                <a:gd name="T18" fmla="*/ 171 w 463"/>
                <a:gd name="T19" fmla="*/ 36 h 1032"/>
                <a:gd name="T20" fmla="*/ 175 w 463"/>
                <a:gd name="T21" fmla="*/ 5 h 1032"/>
                <a:gd name="T22" fmla="*/ 127 w 463"/>
                <a:gd name="T23" fmla="*/ 30 h 1032"/>
                <a:gd name="T24" fmla="*/ 22 w 463"/>
                <a:gd name="T25" fmla="*/ 237 h 1032"/>
                <a:gd name="T26" fmla="*/ 2 w 463"/>
                <a:gd name="T27" fmla="*/ 453 h 1032"/>
                <a:gd name="T28" fmla="*/ 50 w 463"/>
                <a:gd name="T29" fmla="*/ 705 h 1032"/>
                <a:gd name="T30" fmla="*/ 206 w 463"/>
                <a:gd name="T31" fmla="*/ 945 h 1032"/>
                <a:gd name="T32" fmla="*/ 314 w 463"/>
                <a:gd name="T33" fmla="*/ 1022 h 1032"/>
                <a:gd name="T34" fmla="*/ 381 w 463"/>
                <a:gd name="T35" fmla="*/ 1024 h 1032"/>
                <a:gd name="T36" fmla="*/ 455 w 463"/>
                <a:gd name="T37" fmla="*/ 1011 h 1032"/>
                <a:gd name="T38" fmla="*/ 461 w 463"/>
                <a:gd name="T39" fmla="*/ 972 h 1032"/>
                <a:gd name="T40" fmla="*/ 402 w 463"/>
                <a:gd name="T41" fmla="*/ 982 h 1032"/>
                <a:gd name="T42" fmla="*/ 338 w 463"/>
                <a:gd name="T43" fmla="*/ 989 h 1032"/>
                <a:gd name="T44" fmla="*/ 239 w 463"/>
                <a:gd name="T45" fmla="*/ 930 h 1032"/>
                <a:gd name="T46" fmla="*/ 91 w 463"/>
                <a:gd name="T47" fmla="*/ 738 h 1032"/>
                <a:gd name="T48" fmla="*/ 14 w 463"/>
                <a:gd name="T49" fmla="*/ 501 h 1032"/>
                <a:gd name="T50" fmla="*/ 25 w 463"/>
                <a:gd name="T51" fmla="*/ 241 h 1032"/>
                <a:gd name="T52" fmla="*/ 79 w 463"/>
                <a:gd name="T53" fmla="*/ 117 h 1032"/>
                <a:gd name="T54" fmla="*/ 121 w 463"/>
                <a:gd name="T55" fmla="*/ 70 h 1032"/>
                <a:gd name="T56" fmla="*/ 149 w 463"/>
                <a:gd name="T57" fmla="*/ 53 h 1032"/>
                <a:gd name="T58" fmla="*/ 170 w 463"/>
                <a:gd name="T59" fmla="*/ 45 h 1032"/>
                <a:gd name="T60" fmla="*/ 175 w 463"/>
                <a:gd name="T61" fmla="*/ 6 h 1032"/>
                <a:gd name="T62" fmla="*/ 84 w 463"/>
                <a:gd name="T63" fmla="*/ 207 h 1032"/>
                <a:gd name="T64" fmla="*/ 67 w 463"/>
                <a:gd name="T65" fmla="*/ 418 h 1032"/>
                <a:gd name="T66" fmla="*/ 245 w 463"/>
                <a:gd name="T67" fmla="*/ 872 h 1032"/>
                <a:gd name="T68" fmla="*/ 340 w 463"/>
                <a:gd name="T69" fmla="*/ 959 h 1032"/>
                <a:gd name="T70" fmla="*/ 394 w 463"/>
                <a:gd name="T71" fmla="*/ 989 h 1032"/>
                <a:gd name="T72" fmla="*/ 455 w 463"/>
                <a:gd name="T73" fmla="*/ 1010 h 1032"/>
                <a:gd name="T74" fmla="*/ 461 w 463"/>
                <a:gd name="T75" fmla="*/ 970 h 1032"/>
                <a:gd name="T76" fmla="*/ 461 w 463"/>
                <a:gd name="T77" fmla="*/ 972 h 1032"/>
                <a:gd name="T78" fmla="*/ 455 w 463"/>
                <a:gd name="T79" fmla="*/ 101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3" h="1032">
                  <a:moveTo>
                    <a:pt x="455" y="1011"/>
                  </a:moveTo>
                  <a:cubicBezTo>
                    <a:pt x="455" y="1011"/>
                    <a:pt x="455" y="1010"/>
                    <a:pt x="455" y="1010"/>
                  </a:cubicBezTo>
                  <a:cubicBezTo>
                    <a:pt x="457" y="1006"/>
                    <a:pt x="463" y="971"/>
                    <a:pt x="461" y="970"/>
                  </a:cubicBezTo>
                  <a:cubicBezTo>
                    <a:pt x="444" y="963"/>
                    <a:pt x="426" y="960"/>
                    <a:pt x="409" y="953"/>
                  </a:cubicBezTo>
                  <a:cubicBezTo>
                    <a:pt x="390" y="946"/>
                    <a:pt x="372" y="936"/>
                    <a:pt x="354" y="925"/>
                  </a:cubicBezTo>
                  <a:cubicBezTo>
                    <a:pt x="321" y="904"/>
                    <a:pt x="291" y="877"/>
                    <a:pt x="264" y="848"/>
                  </a:cubicBezTo>
                  <a:cubicBezTo>
                    <a:pt x="208" y="786"/>
                    <a:pt x="165" y="711"/>
                    <a:pt x="132" y="634"/>
                  </a:cubicBezTo>
                  <a:cubicBezTo>
                    <a:pt x="65" y="477"/>
                    <a:pt x="39" y="273"/>
                    <a:pt x="122" y="116"/>
                  </a:cubicBezTo>
                  <a:cubicBezTo>
                    <a:pt x="131" y="100"/>
                    <a:pt x="141" y="84"/>
                    <a:pt x="152" y="69"/>
                  </a:cubicBezTo>
                  <a:cubicBezTo>
                    <a:pt x="160" y="58"/>
                    <a:pt x="169" y="49"/>
                    <a:pt x="171" y="36"/>
                  </a:cubicBezTo>
                  <a:cubicBezTo>
                    <a:pt x="172" y="30"/>
                    <a:pt x="179" y="9"/>
                    <a:pt x="175" y="5"/>
                  </a:cubicBezTo>
                  <a:cubicBezTo>
                    <a:pt x="171" y="0"/>
                    <a:pt x="132" y="26"/>
                    <a:pt x="127" y="30"/>
                  </a:cubicBezTo>
                  <a:cubicBezTo>
                    <a:pt x="66" y="77"/>
                    <a:pt x="38" y="165"/>
                    <a:pt x="22" y="237"/>
                  </a:cubicBezTo>
                  <a:cubicBezTo>
                    <a:pt x="7" y="308"/>
                    <a:pt x="0" y="381"/>
                    <a:pt x="2" y="453"/>
                  </a:cubicBezTo>
                  <a:cubicBezTo>
                    <a:pt x="6" y="539"/>
                    <a:pt x="17" y="625"/>
                    <a:pt x="50" y="705"/>
                  </a:cubicBezTo>
                  <a:cubicBezTo>
                    <a:pt x="87" y="792"/>
                    <a:pt x="138" y="879"/>
                    <a:pt x="206" y="945"/>
                  </a:cubicBezTo>
                  <a:cubicBezTo>
                    <a:pt x="237" y="975"/>
                    <a:pt x="274" y="1004"/>
                    <a:pt x="314" y="1022"/>
                  </a:cubicBezTo>
                  <a:cubicBezTo>
                    <a:pt x="337" y="1032"/>
                    <a:pt x="357" y="1028"/>
                    <a:pt x="381" y="1024"/>
                  </a:cubicBezTo>
                  <a:cubicBezTo>
                    <a:pt x="406" y="1020"/>
                    <a:pt x="430" y="1016"/>
                    <a:pt x="455" y="1011"/>
                  </a:cubicBezTo>
                  <a:cubicBezTo>
                    <a:pt x="459" y="1011"/>
                    <a:pt x="457" y="972"/>
                    <a:pt x="461" y="972"/>
                  </a:cubicBezTo>
                  <a:cubicBezTo>
                    <a:pt x="441" y="975"/>
                    <a:pt x="421" y="979"/>
                    <a:pt x="402" y="982"/>
                  </a:cubicBezTo>
                  <a:cubicBezTo>
                    <a:pt x="382" y="986"/>
                    <a:pt x="358" y="993"/>
                    <a:pt x="338" y="989"/>
                  </a:cubicBezTo>
                  <a:cubicBezTo>
                    <a:pt x="302" y="982"/>
                    <a:pt x="266" y="952"/>
                    <a:pt x="239" y="930"/>
                  </a:cubicBezTo>
                  <a:cubicBezTo>
                    <a:pt x="176" y="878"/>
                    <a:pt x="130" y="809"/>
                    <a:pt x="91" y="738"/>
                  </a:cubicBezTo>
                  <a:cubicBezTo>
                    <a:pt x="51" y="664"/>
                    <a:pt x="24" y="585"/>
                    <a:pt x="14" y="501"/>
                  </a:cubicBezTo>
                  <a:cubicBezTo>
                    <a:pt x="4" y="414"/>
                    <a:pt x="1" y="325"/>
                    <a:pt x="25" y="241"/>
                  </a:cubicBezTo>
                  <a:cubicBezTo>
                    <a:pt x="38" y="198"/>
                    <a:pt x="54" y="154"/>
                    <a:pt x="79" y="117"/>
                  </a:cubicBezTo>
                  <a:cubicBezTo>
                    <a:pt x="91" y="99"/>
                    <a:pt x="104" y="83"/>
                    <a:pt x="121" y="70"/>
                  </a:cubicBezTo>
                  <a:cubicBezTo>
                    <a:pt x="130" y="63"/>
                    <a:pt x="139" y="58"/>
                    <a:pt x="149" y="53"/>
                  </a:cubicBezTo>
                  <a:cubicBezTo>
                    <a:pt x="152" y="51"/>
                    <a:pt x="169" y="41"/>
                    <a:pt x="170" y="45"/>
                  </a:cubicBezTo>
                  <a:cubicBezTo>
                    <a:pt x="171" y="32"/>
                    <a:pt x="173" y="19"/>
                    <a:pt x="175" y="6"/>
                  </a:cubicBezTo>
                  <a:cubicBezTo>
                    <a:pt x="128" y="65"/>
                    <a:pt x="98" y="132"/>
                    <a:pt x="84" y="207"/>
                  </a:cubicBezTo>
                  <a:cubicBezTo>
                    <a:pt x="70" y="276"/>
                    <a:pt x="63" y="347"/>
                    <a:pt x="67" y="418"/>
                  </a:cubicBezTo>
                  <a:cubicBezTo>
                    <a:pt x="76" y="581"/>
                    <a:pt x="140" y="747"/>
                    <a:pt x="245" y="872"/>
                  </a:cubicBezTo>
                  <a:cubicBezTo>
                    <a:pt x="273" y="905"/>
                    <a:pt x="305" y="935"/>
                    <a:pt x="340" y="959"/>
                  </a:cubicBezTo>
                  <a:cubicBezTo>
                    <a:pt x="357" y="971"/>
                    <a:pt x="375" y="981"/>
                    <a:pt x="394" y="989"/>
                  </a:cubicBezTo>
                  <a:cubicBezTo>
                    <a:pt x="414" y="998"/>
                    <a:pt x="435" y="1002"/>
                    <a:pt x="455" y="1010"/>
                  </a:cubicBezTo>
                  <a:cubicBezTo>
                    <a:pt x="457" y="997"/>
                    <a:pt x="459" y="984"/>
                    <a:pt x="461" y="970"/>
                  </a:cubicBezTo>
                  <a:cubicBezTo>
                    <a:pt x="461" y="971"/>
                    <a:pt x="461" y="971"/>
                    <a:pt x="461" y="972"/>
                  </a:cubicBezTo>
                  <a:cubicBezTo>
                    <a:pt x="457" y="984"/>
                    <a:pt x="459" y="999"/>
                    <a:pt x="455" y="101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 name="Freeform 47"/>
            <p:cNvSpPr>
              <a:spLocks/>
            </p:cNvSpPr>
            <p:nvPr/>
          </p:nvSpPr>
          <p:spPr bwMode="auto">
            <a:xfrm>
              <a:off x="1574" y="1737"/>
              <a:ext cx="845" cy="198"/>
            </a:xfrm>
            <a:custGeom>
              <a:avLst/>
              <a:gdLst>
                <a:gd name="T0" fmla="*/ 449 w 647"/>
                <a:gd name="T1" fmla="*/ 48 h 152"/>
                <a:gd name="T2" fmla="*/ 369 w 647"/>
                <a:gd name="T3" fmla="*/ 57 h 152"/>
                <a:gd name="T4" fmla="*/ 291 w 647"/>
                <a:gd name="T5" fmla="*/ 63 h 152"/>
                <a:gd name="T6" fmla="*/ 132 w 647"/>
                <a:gd name="T7" fmla="*/ 70 h 152"/>
                <a:gd name="T8" fmla="*/ 50 w 647"/>
                <a:gd name="T9" fmla="*/ 69 h 152"/>
                <a:gd name="T10" fmla="*/ 13 w 647"/>
                <a:gd name="T11" fmla="*/ 68 h 152"/>
                <a:gd name="T12" fmla="*/ 7 w 647"/>
                <a:gd name="T13" fmla="*/ 92 h 152"/>
                <a:gd name="T14" fmla="*/ 1 w 647"/>
                <a:gd name="T15" fmla="*/ 133 h 152"/>
                <a:gd name="T16" fmla="*/ 1 w 647"/>
                <a:gd name="T17" fmla="*/ 143 h 152"/>
                <a:gd name="T18" fmla="*/ 9 w 647"/>
                <a:gd name="T19" fmla="*/ 148 h 152"/>
                <a:gd name="T20" fmla="*/ 57 w 647"/>
                <a:gd name="T21" fmla="*/ 149 h 152"/>
                <a:gd name="T22" fmla="*/ 378 w 647"/>
                <a:gd name="T23" fmla="*/ 131 h 152"/>
                <a:gd name="T24" fmla="*/ 536 w 647"/>
                <a:gd name="T25" fmla="*/ 104 h 152"/>
                <a:gd name="T26" fmla="*/ 637 w 647"/>
                <a:gd name="T27" fmla="*/ 44 h 152"/>
                <a:gd name="T28" fmla="*/ 641 w 647"/>
                <a:gd name="T29" fmla="*/ 3 h 152"/>
                <a:gd name="T30" fmla="*/ 603 w 647"/>
                <a:gd name="T31" fmla="*/ 15 h 152"/>
                <a:gd name="T32" fmla="*/ 560 w 647"/>
                <a:gd name="T33" fmla="*/ 26 h 152"/>
                <a:gd name="T34" fmla="*/ 513 w 647"/>
                <a:gd name="T35" fmla="*/ 37 h 152"/>
                <a:gd name="T36" fmla="*/ 479 w 647"/>
                <a:gd name="T37" fmla="*/ 47 h 152"/>
                <a:gd name="T38" fmla="*/ 459 w 647"/>
                <a:gd name="T39" fmla="*/ 70 h 152"/>
                <a:gd name="T40" fmla="*/ 449 w 647"/>
                <a:gd name="T41" fmla="*/ 67 h 152"/>
                <a:gd name="T42" fmla="*/ 449 w 647"/>
                <a:gd name="T43" fmla="*/ 48 h 152"/>
                <a:gd name="T44" fmla="*/ 443 w 647"/>
                <a:gd name="T45" fmla="*/ 88 h 152"/>
                <a:gd name="T46" fmla="*/ 443 w 647"/>
                <a:gd name="T47" fmla="*/ 112 h 152"/>
                <a:gd name="T48" fmla="*/ 443 w 647"/>
                <a:gd name="T49" fmla="*/ 112 h 152"/>
                <a:gd name="T50" fmla="*/ 463 w 647"/>
                <a:gd name="T51" fmla="*/ 103 h 152"/>
                <a:gd name="T52" fmla="*/ 474 w 647"/>
                <a:gd name="T53" fmla="*/ 86 h 152"/>
                <a:gd name="T54" fmla="*/ 529 w 647"/>
                <a:gd name="T55" fmla="*/ 72 h 152"/>
                <a:gd name="T56" fmla="*/ 590 w 647"/>
                <a:gd name="T57" fmla="*/ 56 h 152"/>
                <a:gd name="T58" fmla="*/ 617 w 647"/>
                <a:gd name="T59" fmla="*/ 48 h 152"/>
                <a:gd name="T60" fmla="*/ 637 w 647"/>
                <a:gd name="T61" fmla="*/ 47 h 152"/>
                <a:gd name="T62" fmla="*/ 642 w 647"/>
                <a:gd name="T63" fmla="*/ 8 h 152"/>
                <a:gd name="T64" fmla="*/ 584 w 647"/>
                <a:gd name="T65" fmla="*/ 53 h 152"/>
                <a:gd name="T66" fmla="*/ 506 w 647"/>
                <a:gd name="T67" fmla="*/ 73 h 152"/>
                <a:gd name="T68" fmla="*/ 335 w 647"/>
                <a:gd name="T69" fmla="*/ 97 h 152"/>
                <a:gd name="T70" fmla="*/ 170 w 647"/>
                <a:gd name="T71" fmla="*/ 108 h 152"/>
                <a:gd name="T72" fmla="*/ 78 w 647"/>
                <a:gd name="T73" fmla="*/ 110 h 152"/>
                <a:gd name="T74" fmla="*/ 30 w 647"/>
                <a:gd name="T75" fmla="*/ 109 h 152"/>
                <a:gd name="T76" fmla="*/ 11 w 647"/>
                <a:gd name="T77" fmla="*/ 108 h 152"/>
                <a:gd name="T78" fmla="*/ 6 w 647"/>
                <a:gd name="T79" fmla="*/ 104 h 152"/>
                <a:gd name="T80" fmla="*/ 7 w 647"/>
                <a:gd name="T81" fmla="*/ 94 h 152"/>
                <a:gd name="T82" fmla="*/ 6 w 647"/>
                <a:gd name="T83" fmla="*/ 100 h 152"/>
                <a:gd name="T84" fmla="*/ 6 w 647"/>
                <a:gd name="T85" fmla="*/ 112 h 152"/>
                <a:gd name="T86" fmla="*/ 15 w 647"/>
                <a:gd name="T87" fmla="*/ 107 h 152"/>
                <a:gd name="T88" fmla="*/ 44 w 647"/>
                <a:gd name="T89" fmla="*/ 109 h 152"/>
                <a:gd name="T90" fmla="*/ 103 w 647"/>
                <a:gd name="T91" fmla="*/ 110 h 152"/>
                <a:gd name="T92" fmla="*/ 217 w 647"/>
                <a:gd name="T93" fmla="*/ 107 h 152"/>
                <a:gd name="T94" fmla="*/ 326 w 647"/>
                <a:gd name="T95" fmla="*/ 100 h 152"/>
                <a:gd name="T96" fmla="*/ 387 w 647"/>
                <a:gd name="T97" fmla="*/ 94 h 152"/>
                <a:gd name="T98" fmla="*/ 443 w 647"/>
                <a:gd name="T99" fmla="*/ 88 h 152"/>
                <a:gd name="T100" fmla="*/ 449 w 647"/>
                <a:gd name="T101"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7" h="152">
                  <a:moveTo>
                    <a:pt x="449" y="48"/>
                  </a:moveTo>
                  <a:cubicBezTo>
                    <a:pt x="423" y="47"/>
                    <a:pt x="395" y="55"/>
                    <a:pt x="369" y="57"/>
                  </a:cubicBezTo>
                  <a:cubicBezTo>
                    <a:pt x="343" y="59"/>
                    <a:pt x="317" y="61"/>
                    <a:pt x="291" y="63"/>
                  </a:cubicBezTo>
                  <a:cubicBezTo>
                    <a:pt x="238" y="66"/>
                    <a:pt x="185" y="69"/>
                    <a:pt x="132" y="70"/>
                  </a:cubicBezTo>
                  <a:cubicBezTo>
                    <a:pt x="104" y="71"/>
                    <a:pt x="77" y="71"/>
                    <a:pt x="50" y="69"/>
                  </a:cubicBezTo>
                  <a:cubicBezTo>
                    <a:pt x="42" y="69"/>
                    <a:pt x="19" y="63"/>
                    <a:pt x="13" y="68"/>
                  </a:cubicBezTo>
                  <a:cubicBezTo>
                    <a:pt x="9" y="72"/>
                    <a:pt x="8" y="86"/>
                    <a:pt x="7" y="92"/>
                  </a:cubicBezTo>
                  <a:cubicBezTo>
                    <a:pt x="4" y="105"/>
                    <a:pt x="2" y="119"/>
                    <a:pt x="1" y="133"/>
                  </a:cubicBezTo>
                  <a:cubicBezTo>
                    <a:pt x="1" y="135"/>
                    <a:pt x="0" y="141"/>
                    <a:pt x="1" y="143"/>
                  </a:cubicBezTo>
                  <a:cubicBezTo>
                    <a:pt x="3" y="150"/>
                    <a:pt x="3" y="146"/>
                    <a:pt x="9" y="148"/>
                  </a:cubicBezTo>
                  <a:cubicBezTo>
                    <a:pt x="23" y="152"/>
                    <a:pt x="42" y="149"/>
                    <a:pt x="57" y="149"/>
                  </a:cubicBezTo>
                  <a:cubicBezTo>
                    <a:pt x="164" y="150"/>
                    <a:pt x="271" y="144"/>
                    <a:pt x="378" y="131"/>
                  </a:cubicBezTo>
                  <a:cubicBezTo>
                    <a:pt x="431" y="125"/>
                    <a:pt x="484" y="117"/>
                    <a:pt x="536" y="104"/>
                  </a:cubicBezTo>
                  <a:cubicBezTo>
                    <a:pt x="571" y="96"/>
                    <a:pt x="630" y="87"/>
                    <a:pt x="637" y="44"/>
                  </a:cubicBezTo>
                  <a:cubicBezTo>
                    <a:pt x="638" y="39"/>
                    <a:pt x="647" y="7"/>
                    <a:pt x="641" y="3"/>
                  </a:cubicBezTo>
                  <a:cubicBezTo>
                    <a:pt x="637" y="0"/>
                    <a:pt x="609" y="13"/>
                    <a:pt x="603" y="15"/>
                  </a:cubicBezTo>
                  <a:cubicBezTo>
                    <a:pt x="589" y="19"/>
                    <a:pt x="575" y="23"/>
                    <a:pt x="560" y="26"/>
                  </a:cubicBezTo>
                  <a:cubicBezTo>
                    <a:pt x="545" y="30"/>
                    <a:pt x="529" y="33"/>
                    <a:pt x="513" y="37"/>
                  </a:cubicBezTo>
                  <a:cubicBezTo>
                    <a:pt x="503" y="39"/>
                    <a:pt x="486" y="39"/>
                    <a:pt x="479" y="47"/>
                  </a:cubicBezTo>
                  <a:cubicBezTo>
                    <a:pt x="472" y="55"/>
                    <a:pt x="472" y="65"/>
                    <a:pt x="459" y="70"/>
                  </a:cubicBezTo>
                  <a:cubicBezTo>
                    <a:pt x="454" y="72"/>
                    <a:pt x="453" y="75"/>
                    <a:pt x="449" y="67"/>
                  </a:cubicBezTo>
                  <a:cubicBezTo>
                    <a:pt x="447" y="65"/>
                    <a:pt x="449" y="51"/>
                    <a:pt x="449" y="48"/>
                  </a:cubicBezTo>
                  <a:cubicBezTo>
                    <a:pt x="450" y="61"/>
                    <a:pt x="441" y="75"/>
                    <a:pt x="443" y="88"/>
                  </a:cubicBezTo>
                  <a:cubicBezTo>
                    <a:pt x="444" y="96"/>
                    <a:pt x="443" y="104"/>
                    <a:pt x="443" y="112"/>
                  </a:cubicBezTo>
                  <a:cubicBezTo>
                    <a:pt x="443" y="112"/>
                    <a:pt x="443" y="112"/>
                    <a:pt x="443" y="112"/>
                  </a:cubicBezTo>
                  <a:cubicBezTo>
                    <a:pt x="450" y="112"/>
                    <a:pt x="457" y="108"/>
                    <a:pt x="463" y="103"/>
                  </a:cubicBezTo>
                  <a:cubicBezTo>
                    <a:pt x="468" y="98"/>
                    <a:pt x="469" y="92"/>
                    <a:pt x="474" y="86"/>
                  </a:cubicBezTo>
                  <a:cubicBezTo>
                    <a:pt x="483" y="76"/>
                    <a:pt x="516" y="75"/>
                    <a:pt x="529" y="72"/>
                  </a:cubicBezTo>
                  <a:cubicBezTo>
                    <a:pt x="550" y="67"/>
                    <a:pt x="570" y="62"/>
                    <a:pt x="590" y="56"/>
                  </a:cubicBezTo>
                  <a:cubicBezTo>
                    <a:pt x="599" y="54"/>
                    <a:pt x="608" y="51"/>
                    <a:pt x="617" y="48"/>
                  </a:cubicBezTo>
                  <a:cubicBezTo>
                    <a:pt x="622" y="47"/>
                    <a:pt x="637" y="38"/>
                    <a:pt x="637" y="47"/>
                  </a:cubicBezTo>
                  <a:cubicBezTo>
                    <a:pt x="639" y="34"/>
                    <a:pt x="640" y="21"/>
                    <a:pt x="642" y="8"/>
                  </a:cubicBezTo>
                  <a:cubicBezTo>
                    <a:pt x="638" y="35"/>
                    <a:pt x="607" y="46"/>
                    <a:pt x="584" y="53"/>
                  </a:cubicBezTo>
                  <a:cubicBezTo>
                    <a:pt x="558" y="61"/>
                    <a:pt x="532" y="67"/>
                    <a:pt x="506" y="73"/>
                  </a:cubicBezTo>
                  <a:cubicBezTo>
                    <a:pt x="450" y="84"/>
                    <a:pt x="392" y="91"/>
                    <a:pt x="335" y="97"/>
                  </a:cubicBezTo>
                  <a:cubicBezTo>
                    <a:pt x="281" y="103"/>
                    <a:pt x="225" y="106"/>
                    <a:pt x="170" y="108"/>
                  </a:cubicBezTo>
                  <a:cubicBezTo>
                    <a:pt x="139" y="109"/>
                    <a:pt x="109" y="110"/>
                    <a:pt x="78" y="110"/>
                  </a:cubicBezTo>
                  <a:cubicBezTo>
                    <a:pt x="62" y="110"/>
                    <a:pt x="46" y="109"/>
                    <a:pt x="30" y="109"/>
                  </a:cubicBezTo>
                  <a:cubicBezTo>
                    <a:pt x="25" y="109"/>
                    <a:pt x="15" y="110"/>
                    <a:pt x="11" y="108"/>
                  </a:cubicBezTo>
                  <a:cubicBezTo>
                    <a:pt x="7" y="109"/>
                    <a:pt x="6" y="108"/>
                    <a:pt x="6" y="104"/>
                  </a:cubicBezTo>
                  <a:cubicBezTo>
                    <a:pt x="6" y="101"/>
                    <a:pt x="6" y="98"/>
                    <a:pt x="7" y="94"/>
                  </a:cubicBezTo>
                  <a:cubicBezTo>
                    <a:pt x="6" y="96"/>
                    <a:pt x="6" y="98"/>
                    <a:pt x="6" y="100"/>
                  </a:cubicBezTo>
                  <a:cubicBezTo>
                    <a:pt x="3" y="119"/>
                    <a:pt x="3" y="123"/>
                    <a:pt x="6" y="112"/>
                  </a:cubicBezTo>
                  <a:cubicBezTo>
                    <a:pt x="6" y="107"/>
                    <a:pt x="9" y="105"/>
                    <a:pt x="15" y="107"/>
                  </a:cubicBezTo>
                  <a:cubicBezTo>
                    <a:pt x="23" y="105"/>
                    <a:pt x="36" y="108"/>
                    <a:pt x="44" y="109"/>
                  </a:cubicBezTo>
                  <a:cubicBezTo>
                    <a:pt x="64" y="110"/>
                    <a:pt x="83" y="110"/>
                    <a:pt x="103" y="110"/>
                  </a:cubicBezTo>
                  <a:cubicBezTo>
                    <a:pt x="141" y="110"/>
                    <a:pt x="179" y="108"/>
                    <a:pt x="217" y="107"/>
                  </a:cubicBezTo>
                  <a:cubicBezTo>
                    <a:pt x="254" y="105"/>
                    <a:pt x="290" y="102"/>
                    <a:pt x="326" y="100"/>
                  </a:cubicBezTo>
                  <a:cubicBezTo>
                    <a:pt x="347" y="98"/>
                    <a:pt x="367" y="97"/>
                    <a:pt x="387" y="94"/>
                  </a:cubicBezTo>
                  <a:cubicBezTo>
                    <a:pt x="405" y="93"/>
                    <a:pt x="425" y="87"/>
                    <a:pt x="443" y="88"/>
                  </a:cubicBezTo>
                  <a:cubicBezTo>
                    <a:pt x="445" y="88"/>
                    <a:pt x="448" y="48"/>
                    <a:pt x="449" y="4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 name="Freeform 48"/>
            <p:cNvSpPr>
              <a:spLocks/>
            </p:cNvSpPr>
            <p:nvPr/>
          </p:nvSpPr>
          <p:spPr bwMode="auto">
            <a:xfrm>
              <a:off x="1546" y="1350"/>
              <a:ext cx="267" cy="302"/>
            </a:xfrm>
            <a:custGeom>
              <a:avLst/>
              <a:gdLst>
                <a:gd name="T0" fmla="*/ 101 w 204"/>
                <a:gd name="T1" fmla="*/ 0 h 231"/>
                <a:gd name="T2" fmla="*/ 44 w 204"/>
                <a:gd name="T3" fmla="*/ 40 h 231"/>
                <a:gd name="T4" fmla="*/ 5 w 204"/>
                <a:gd name="T5" fmla="*/ 71 h 231"/>
                <a:gd name="T6" fmla="*/ 0 w 204"/>
                <a:gd name="T7" fmla="*/ 107 h 231"/>
                <a:gd name="T8" fmla="*/ 19 w 204"/>
                <a:gd name="T9" fmla="*/ 149 h 231"/>
                <a:gd name="T10" fmla="*/ 93 w 204"/>
                <a:gd name="T11" fmla="*/ 210 h 231"/>
                <a:gd name="T12" fmla="*/ 117 w 204"/>
                <a:gd name="T13" fmla="*/ 199 h 231"/>
                <a:gd name="T14" fmla="*/ 130 w 204"/>
                <a:gd name="T15" fmla="*/ 201 h 231"/>
                <a:gd name="T16" fmla="*/ 140 w 204"/>
                <a:gd name="T17" fmla="*/ 198 h 231"/>
                <a:gd name="T18" fmla="*/ 171 w 204"/>
                <a:gd name="T19" fmla="*/ 198 h 231"/>
                <a:gd name="T20" fmla="*/ 198 w 204"/>
                <a:gd name="T21" fmla="*/ 207 h 231"/>
                <a:gd name="T22" fmla="*/ 204 w 204"/>
                <a:gd name="T23" fmla="*/ 168 h 231"/>
                <a:gd name="T24" fmla="*/ 180 w 204"/>
                <a:gd name="T25" fmla="*/ 127 h 231"/>
                <a:gd name="T26" fmla="*/ 153 w 204"/>
                <a:gd name="T27" fmla="*/ 84 h 231"/>
                <a:gd name="T28" fmla="*/ 127 w 204"/>
                <a:gd name="T29" fmla="*/ 41 h 231"/>
                <a:gd name="T30" fmla="*/ 101 w 204"/>
                <a:gd name="T31" fmla="*/ 0 h 231"/>
                <a:gd name="T32" fmla="*/ 95 w 204"/>
                <a:gd name="T33" fmla="*/ 40 h 231"/>
                <a:gd name="T34" fmla="*/ 121 w 204"/>
                <a:gd name="T35" fmla="*/ 81 h 231"/>
                <a:gd name="T36" fmla="*/ 148 w 204"/>
                <a:gd name="T37" fmla="*/ 124 h 231"/>
                <a:gd name="T38" fmla="*/ 174 w 204"/>
                <a:gd name="T39" fmla="*/ 166 h 231"/>
                <a:gd name="T40" fmla="*/ 198 w 204"/>
                <a:gd name="T41" fmla="*/ 207 h 231"/>
                <a:gd name="T42" fmla="*/ 204 w 204"/>
                <a:gd name="T43" fmla="*/ 168 h 231"/>
                <a:gd name="T44" fmla="*/ 173 w 204"/>
                <a:gd name="T45" fmla="*/ 157 h 231"/>
                <a:gd name="T46" fmla="*/ 137 w 204"/>
                <a:gd name="T47" fmla="*/ 161 h 231"/>
                <a:gd name="T48" fmla="*/ 110 w 204"/>
                <a:gd name="T49" fmla="*/ 161 h 231"/>
                <a:gd name="T50" fmla="*/ 85 w 204"/>
                <a:gd name="T51" fmla="*/ 174 h 231"/>
                <a:gd name="T52" fmla="*/ 39 w 204"/>
                <a:gd name="T53" fmla="*/ 134 h 231"/>
                <a:gd name="T54" fmla="*/ 5 w 204"/>
                <a:gd name="T55" fmla="*/ 70 h 231"/>
                <a:gd name="T56" fmla="*/ 0 w 204"/>
                <a:gd name="T57" fmla="*/ 110 h 231"/>
                <a:gd name="T58" fmla="*/ 41 w 204"/>
                <a:gd name="T59" fmla="*/ 77 h 231"/>
                <a:gd name="T60" fmla="*/ 95 w 204"/>
                <a:gd name="T61" fmla="*/ 40 h 231"/>
                <a:gd name="T62" fmla="*/ 98 w 204"/>
                <a:gd name="T63" fmla="*/ 20 h 231"/>
                <a:gd name="T64" fmla="*/ 101 w 204"/>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31">
                  <a:moveTo>
                    <a:pt x="101" y="0"/>
                  </a:moveTo>
                  <a:cubicBezTo>
                    <a:pt x="82" y="13"/>
                    <a:pt x="63" y="26"/>
                    <a:pt x="44" y="40"/>
                  </a:cubicBezTo>
                  <a:cubicBezTo>
                    <a:pt x="32" y="48"/>
                    <a:pt x="10" y="57"/>
                    <a:pt x="5" y="71"/>
                  </a:cubicBezTo>
                  <a:cubicBezTo>
                    <a:pt x="2" y="80"/>
                    <a:pt x="0" y="97"/>
                    <a:pt x="0" y="107"/>
                  </a:cubicBezTo>
                  <a:cubicBezTo>
                    <a:pt x="0" y="121"/>
                    <a:pt x="12" y="136"/>
                    <a:pt x="19" y="149"/>
                  </a:cubicBezTo>
                  <a:cubicBezTo>
                    <a:pt x="31" y="170"/>
                    <a:pt x="58" y="231"/>
                    <a:pt x="93" y="210"/>
                  </a:cubicBezTo>
                  <a:cubicBezTo>
                    <a:pt x="101" y="204"/>
                    <a:pt x="106" y="199"/>
                    <a:pt x="117" y="199"/>
                  </a:cubicBezTo>
                  <a:cubicBezTo>
                    <a:pt x="121" y="200"/>
                    <a:pt x="125" y="202"/>
                    <a:pt x="130" y="201"/>
                  </a:cubicBezTo>
                  <a:cubicBezTo>
                    <a:pt x="133" y="201"/>
                    <a:pt x="137" y="199"/>
                    <a:pt x="140" y="198"/>
                  </a:cubicBezTo>
                  <a:cubicBezTo>
                    <a:pt x="150" y="195"/>
                    <a:pt x="161" y="195"/>
                    <a:pt x="171" y="198"/>
                  </a:cubicBezTo>
                  <a:cubicBezTo>
                    <a:pt x="181" y="200"/>
                    <a:pt x="189" y="206"/>
                    <a:pt x="198" y="207"/>
                  </a:cubicBezTo>
                  <a:cubicBezTo>
                    <a:pt x="198" y="207"/>
                    <a:pt x="204" y="171"/>
                    <a:pt x="204" y="168"/>
                  </a:cubicBezTo>
                  <a:cubicBezTo>
                    <a:pt x="203" y="156"/>
                    <a:pt x="186" y="137"/>
                    <a:pt x="180" y="127"/>
                  </a:cubicBezTo>
                  <a:cubicBezTo>
                    <a:pt x="171" y="112"/>
                    <a:pt x="162" y="98"/>
                    <a:pt x="153" y="84"/>
                  </a:cubicBezTo>
                  <a:cubicBezTo>
                    <a:pt x="145" y="70"/>
                    <a:pt x="136" y="56"/>
                    <a:pt x="127" y="41"/>
                  </a:cubicBezTo>
                  <a:cubicBezTo>
                    <a:pt x="119" y="29"/>
                    <a:pt x="112" y="10"/>
                    <a:pt x="101" y="0"/>
                  </a:cubicBezTo>
                  <a:cubicBezTo>
                    <a:pt x="106" y="5"/>
                    <a:pt x="90" y="35"/>
                    <a:pt x="95" y="40"/>
                  </a:cubicBezTo>
                  <a:cubicBezTo>
                    <a:pt x="106" y="50"/>
                    <a:pt x="114" y="68"/>
                    <a:pt x="121" y="81"/>
                  </a:cubicBezTo>
                  <a:cubicBezTo>
                    <a:pt x="130" y="95"/>
                    <a:pt x="139" y="109"/>
                    <a:pt x="148" y="124"/>
                  </a:cubicBezTo>
                  <a:cubicBezTo>
                    <a:pt x="156" y="138"/>
                    <a:pt x="165" y="152"/>
                    <a:pt x="174" y="166"/>
                  </a:cubicBezTo>
                  <a:cubicBezTo>
                    <a:pt x="180" y="176"/>
                    <a:pt x="197" y="196"/>
                    <a:pt x="198" y="207"/>
                  </a:cubicBezTo>
                  <a:cubicBezTo>
                    <a:pt x="200" y="194"/>
                    <a:pt x="202" y="181"/>
                    <a:pt x="204" y="168"/>
                  </a:cubicBezTo>
                  <a:cubicBezTo>
                    <a:pt x="194" y="166"/>
                    <a:pt x="184" y="159"/>
                    <a:pt x="173" y="157"/>
                  </a:cubicBezTo>
                  <a:cubicBezTo>
                    <a:pt x="160" y="155"/>
                    <a:pt x="150" y="159"/>
                    <a:pt x="137" y="161"/>
                  </a:cubicBezTo>
                  <a:cubicBezTo>
                    <a:pt x="128" y="162"/>
                    <a:pt x="120" y="158"/>
                    <a:pt x="110" y="161"/>
                  </a:cubicBezTo>
                  <a:cubicBezTo>
                    <a:pt x="100" y="165"/>
                    <a:pt x="97" y="174"/>
                    <a:pt x="85" y="174"/>
                  </a:cubicBezTo>
                  <a:cubicBezTo>
                    <a:pt x="63" y="173"/>
                    <a:pt x="49" y="152"/>
                    <a:pt x="39" y="134"/>
                  </a:cubicBezTo>
                  <a:cubicBezTo>
                    <a:pt x="27" y="115"/>
                    <a:pt x="11" y="92"/>
                    <a:pt x="5" y="70"/>
                  </a:cubicBezTo>
                  <a:cubicBezTo>
                    <a:pt x="3" y="83"/>
                    <a:pt x="2" y="97"/>
                    <a:pt x="0" y="110"/>
                  </a:cubicBezTo>
                  <a:cubicBezTo>
                    <a:pt x="3" y="97"/>
                    <a:pt x="31" y="84"/>
                    <a:pt x="41" y="77"/>
                  </a:cubicBezTo>
                  <a:cubicBezTo>
                    <a:pt x="59" y="65"/>
                    <a:pt x="77" y="52"/>
                    <a:pt x="95" y="40"/>
                  </a:cubicBezTo>
                  <a:cubicBezTo>
                    <a:pt x="98" y="38"/>
                    <a:pt x="98" y="23"/>
                    <a:pt x="98" y="20"/>
                  </a:cubicBezTo>
                  <a:cubicBezTo>
                    <a:pt x="99" y="17"/>
                    <a:pt x="99" y="2"/>
                    <a:pt x="101"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 name="Freeform 49"/>
            <p:cNvSpPr>
              <a:spLocks/>
            </p:cNvSpPr>
            <p:nvPr/>
          </p:nvSpPr>
          <p:spPr bwMode="auto">
            <a:xfrm>
              <a:off x="1942" y="1476"/>
              <a:ext cx="224" cy="370"/>
            </a:xfrm>
            <a:custGeom>
              <a:avLst/>
              <a:gdLst>
                <a:gd name="T0" fmla="*/ 166 w 171"/>
                <a:gd name="T1" fmla="*/ 27 h 284"/>
                <a:gd name="T2" fmla="*/ 142 w 171"/>
                <a:gd name="T3" fmla="*/ 11 h 284"/>
                <a:gd name="T4" fmla="*/ 132 w 171"/>
                <a:gd name="T5" fmla="*/ 5 h 284"/>
                <a:gd name="T6" fmla="*/ 125 w 171"/>
                <a:gd name="T7" fmla="*/ 5 h 284"/>
                <a:gd name="T8" fmla="*/ 110 w 171"/>
                <a:gd name="T9" fmla="*/ 27 h 284"/>
                <a:gd name="T10" fmla="*/ 94 w 171"/>
                <a:gd name="T11" fmla="*/ 52 h 284"/>
                <a:gd name="T12" fmla="*/ 7 w 171"/>
                <a:gd name="T13" fmla="*/ 99 h 284"/>
                <a:gd name="T14" fmla="*/ 1 w 171"/>
                <a:gd name="T15" fmla="*/ 139 h 284"/>
                <a:gd name="T16" fmla="*/ 70 w 171"/>
                <a:gd name="T17" fmla="*/ 175 h 284"/>
                <a:gd name="T18" fmla="*/ 76 w 171"/>
                <a:gd name="T19" fmla="*/ 136 h 284"/>
                <a:gd name="T20" fmla="*/ 15 w 171"/>
                <a:gd name="T21" fmla="*/ 244 h 284"/>
                <a:gd name="T22" fmla="*/ 9 w 171"/>
                <a:gd name="T23" fmla="*/ 284 h 284"/>
                <a:gd name="T24" fmla="*/ 60 w 171"/>
                <a:gd name="T25" fmla="*/ 282 h 284"/>
                <a:gd name="T26" fmla="*/ 77 w 171"/>
                <a:gd name="T27" fmla="*/ 277 h 284"/>
                <a:gd name="T28" fmla="*/ 89 w 171"/>
                <a:gd name="T29" fmla="*/ 256 h 284"/>
                <a:gd name="T30" fmla="*/ 120 w 171"/>
                <a:gd name="T31" fmla="*/ 186 h 284"/>
                <a:gd name="T32" fmla="*/ 127 w 171"/>
                <a:gd name="T33" fmla="*/ 123 h 284"/>
                <a:gd name="T34" fmla="*/ 129 w 171"/>
                <a:gd name="T35" fmla="*/ 94 h 284"/>
                <a:gd name="T36" fmla="*/ 130 w 171"/>
                <a:gd name="T37" fmla="*/ 111 h 284"/>
                <a:gd name="T38" fmla="*/ 136 w 171"/>
                <a:gd name="T39" fmla="*/ 102 h 284"/>
                <a:gd name="T40" fmla="*/ 160 w 171"/>
                <a:gd name="T41" fmla="*/ 67 h 284"/>
                <a:gd name="T42" fmla="*/ 166 w 171"/>
                <a:gd name="T43" fmla="*/ 27 h 284"/>
                <a:gd name="T44" fmla="*/ 128 w 171"/>
                <a:gd name="T45" fmla="*/ 98 h 284"/>
                <a:gd name="T46" fmla="*/ 120 w 171"/>
                <a:gd name="T47" fmla="*/ 185 h 284"/>
                <a:gd name="T48" fmla="*/ 123 w 171"/>
                <a:gd name="T49" fmla="*/ 165 h 284"/>
                <a:gd name="T50" fmla="*/ 122 w 171"/>
                <a:gd name="T51" fmla="*/ 172 h 284"/>
                <a:gd name="T52" fmla="*/ 125 w 171"/>
                <a:gd name="T53" fmla="*/ 152 h 284"/>
                <a:gd name="T54" fmla="*/ 88 w 171"/>
                <a:gd name="T55" fmla="*/ 227 h 284"/>
                <a:gd name="T56" fmla="*/ 79 w 171"/>
                <a:gd name="T57" fmla="*/ 242 h 284"/>
                <a:gd name="T58" fmla="*/ 58 w 171"/>
                <a:gd name="T59" fmla="*/ 243 h 284"/>
                <a:gd name="T60" fmla="*/ 15 w 171"/>
                <a:gd name="T61" fmla="*/ 244 h 284"/>
                <a:gd name="T62" fmla="*/ 9 w 171"/>
                <a:gd name="T63" fmla="*/ 284 h 284"/>
                <a:gd name="T64" fmla="*/ 70 w 171"/>
                <a:gd name="T65" fmla="*/ 175 h 284"/>
                <a:gd name="T66" fmla="*/ 76 w 171"/>
                <a:gd name="T67" fmla="*/ 136 h 284"/>
                <a:gd name="T68" fmla="*/ 7 w 171"/>
                <a:gd name="T69" fmla="*/ 99 h 284"/>
                <a:gd name="T70" fmla="*/ 1 w 171"/>
                <a:gd name="T71" fmla="*/ 139 h 284"/>
                <a:gd name="T72" fmla="*/ 88 w 171"/>
                <a:gd name="T73" fmla="*/ 92 h 284"/>
                <a:gd name="T74" fmla="*/ 104 w 171"/>
                <a:gd name="T75" fmla="*/ 67 h 284"/>
                <a:gd name="T76" fmla="*/ 119 w 171"/>
                <a:gd name="T77" fmla="*/ 45 h 284"/>
                <a:gd name="T78" fmla="*/ 127 w 171"/>
                <a:gd name="T79" fmla="*/ 44 h 284"/>
                <a:gd name="T80" fmla="*/ 136 w 171"/>
                <a:gd name="T81" fmla="*/ 51 h 284"/>
                <a:gd name="T82" fmla="*/ 160 w 171"/>
                <a:gd name="T83" fmla="*/ 67 h 284"/>
                <a:gd name="T84" fmla="*/ 166 w 171"/>
                <a:gd name="T85" fmla="*/ 2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 h="284">
                  <a:moveTo>
                    <a:pt x="166" y="27"/>
                  </a:moveTo>
                  <a:cubicBezTo>
                    <a:pt x="158" y="22"/>
                    <a:pt x="150" y="17"/>
                    <a:pt x="142" y="11"/>
                  </a:cubicBezTo>
                  <a:cubicBezTo>
                    <a:pt x="139" y="9"/>
                    <a:pt x="136" y="7"/>
                    <a:pt x="132" y="5"/>
                  </a:cubicBezTo>
                  <a:cubicBezTo>
                    <a:pt x="129" y="0"/>
                    <a:pt x="126" y="1"/>
                    <a:pt x="125" y="5"/>
                  </a:cubicBezTo>
                  <a:cubicBezTo>
                    <a:pt x="119" y="9"/>
                    <a:pt x="114" y="22"/>
                    <a:pt x="110" y="27"/>
                  </a:cubicBezTo>
                  <a:cubicBezTo>
                    <a:pt x="105" y="35"/>
                    <a:pt x="100" y="45"/>
                    <a:pt x="94" y="52"/>
                  </a:cubicBezTo>
                  <a:cubicBezTo>
                    <a:pt x="73" y="77"/>
                    <a:pt x="24" y="71"/>
                    <a:pt x="7" y="99"/>
                  </a:cubicBezTo>
                  <a:cubicBezTo>
                    <a:pt x="5" y="102"/>
                    <a:pt x="0" y="138"/>
                    <a:pt x="1" y="139"/>
                  </a:cubicBezTo>
                  <a:cubicBezTo>
                    <a:pt x="24" y="151"/>
                    <a:pt x="47" y="163"/>
                    <a:pt x="70" y="175"/>
                  </a:cubicBezTo>
                  <a:cubicBezTo>
                    <a:pt x="72" y="162"/>
                    <a:pt x="74" y="149"/>
                    <a:pt x="76" y="136"/>
                  </a:cubicBezTo>
                  <a:cubicBezTo>
                    <a:pt x="56" y="171"/>
                    <a:pt x="32" y="207"/>
                    <a:pt x="15" y="244"/>
                  </a:cubicBezTo>
                  <a:cubicBezTo>
                    <a:pt x="14" y="248"/>
                    <a:pt x="11" y="284"/>
                    <a:pt x="9" y="284"/>
                  </a:cubicBezTo>
                  <a:cubicBezTo>
                    <a:pt x="26" y="284"/>
                    <a:pt x="43" y="283"/>
                    <a:pt x="60" y="282"/>
                  </a:cubicBezTo>
                  <a:cubicBezTo>
                    <a:pt x="68" y="282"/>
                    <a:pt x="71" y="283"/>
                    <a:pt x="77" y="277"/>
                  </a:cubicBezTo>
                  <a:cubicBezTo>
                    <a:pt x="81" y="272"/>
                    <a:pt x="85" y="262"/>
                    <a:pt x="89" y="256"/>
                  </a:cubicBezTo>
                  <a:cubicBezTo>
                    <a:pt x="101" y="234"/>
                    <a:pt x="116" y="212"/>
                    <a:pt x="120" y="186"/>
                  </a:cubicBezTo>
                  <a:cubicBezTo>
                    <a:pt x="124" y="165"/>
                    <a:pt x="126" y="145"/>
                    <a:pt x="127" y="123"/>
                  </a:cubicBezTo>
                  <a:cubicBezTo>
                    <a:pt x="127" y="115"/>
                    <a:pt x="132" y="100"/>
                    <a:pt x="129" y="94"/>
                  </a:cubicBezTo>
                  <a:cubicBezTo>
                    <a:pt x="124" y="113"/>
                    <a:pt x="125" y="119"/>
                    <a:pt x="130" y="111"/>
                  </a:cubicBezTo>
                  <a:cubicBezTo>
                    <a:pt x="132" y="108"/>
                    <a:pt x="134" y="105"/>
                    <a:pt x="136" y="102"/>
                  </a:cubicBezTo>
                  <a:cubicBezTo>
                    <a:pt x="144" y="90"/>
                    <a:pt x="153" y="79"/>
                    <a:pt x="160" y="67"/>
                  </a:cubicBezTo>
                  <a:cubicBezTo>
                    <a:pt x="167" y="57"/>
                    <a:pt x="160" y="38"/>
                    <a:pt x="166" y="27"/>
                  </a:cubicBezTo>
                  <a:cubicBezTo>
                    <a:pt x="151" y="51"/>
                    <a:pt x="132" y="70"/>
                    <a:pt x="128" y="98"/>
                  </a:cubicBezTo>
                  <a:cubicBezTo>
                    <a:pt x="123" y="127"/>
                    <a:pt x="122" y="156"/>
                    <a:pt x="120" y="185"/>
                  </a:cubicBezTo>
                  <a:cubicBezTo>
                    <a:pt x="121" y="178"/>
                    <a:pt x="122" y="172"/>
                    <a:pt x="123" y="165"/>
                  </a:cubicBezTo>
                  <a:cubicBezTo>
                    <a:pt x="122" y="167"/>
                    <a:pt x="122" y="170"/>
                    <a:pt x="122" y="172"/>
                  </a:cubicBezTo>
                  <a:cubicBezTo>
                    <a:pt x="123" y="166"/>
                    <a:pt x="124" y="159"/>
                    <a:pt x="125" y="152"/>
                  </a:cubicBezTo>
                  <a:cubicBezTo>
                    <a:pt x="118" y="179"/>
                    <a:pt x="102" y="203"/>
                    <a:pt x="88" y="227"/>
                  </a:cubicBezTo>
                  <a:cubicBezTo>
                    <a:pt x="86" y="230"/>
                    <a:pt x="83" y="240"/>
                    <a:pt x="79" y="242"/>
                  </a:cubicBezTo>
                  <a:cubicBezTo>
                    <a:pt x="76" y="244"/>
                    <a:pt x="62" y="243"/>
                    <a:pt x="58" y="243"/>
                  </a:cubicBezTo>
                  <a:cubicBezTo>
                    <a:pt x="44" y="244"/>
                    <a:pt x="30" y="244"/>
                    <a:pt x="15" y="244"/>
                  </a:cubicBezTo>
                  <a:cubicBezTo>
                    <a:pt x="13" y="257"/>
                    <a:pt x="11" y="271"/>
                    <a:pt x="9" y="284"/>
                  </a:cubicBezTo>
                  <a:cubicBezTo>
                    <a:pt x="26" y="246"/>
                    <a:pt x="50" y="211"/>
                    <a:pt x="70" y="175"/>
                  </a:cubicBezTo>
                  <a:cubicBezTo>
                    <a:pt x="72" y="172"/>
                    <a:pt x="77" y="136"/>
                    <a:pt x="76" y="136"/>
                  </a:cubicBezTo>
                  <a:cubicBezTo>
                    <a:pt x="53" y="123"/>
                    <a:pt x="30" y="112"/>
                    <a:pt x="7" y="99"/>
                  </a:cubicBezTo>
                  <a:cubicBezTo>
                    <a:pt x="5" y="112"/>
                    <a:pt x="3" y="126"/>
                    <a:pt x="1" y="139"/>
                  </a:cubicBezTo>
                  <a:cubicBezTo>
                    <a:pt x="19" y="111"/>
                    <a:pt x="68" y="117"/>
                    <a:pt x="88" y="92"/>
                  </a:cubicBezTo>
                  <a:cubicBezTo>
                    <a:pt x="94" y="84"/>
                    <a:pt x="99" y="75"/>
                    <a:pt x="104" y="67"/>
                  </a:cubicBezTo>
                  <a:cubicBezTo>
                    <a:pt x="108" y="61"/>
                    <a:pt x="113" y="49"/>
                    <a:pt x="119" y="45"/>
                  </a:cubicBezTo>
                  <a:cubicBezTo>
                    <a:pt x="120" y="40"/>
                    <a:pt x="123" y="40"/>
                    <a:pt x="127" y="44"/>
                  </a:cubicBezTo>
                  <a:cubicBezTo>
                    <a:pt x="130" y="46"/>
                    <a:pt x="133" y="49"/>
                    <a:pt x="136" y="51"/>
                  </a:cubicBezTo>
                  <a:cubicBezTo>
                    <a:pt x="144" y="56"/>
                    <a:pt x="152" y="62"/>
                    <a:pt x="160" y="67"/>
                  </a:cubicBezTo>
                  <a:cubicBezTo>
                    <a:pt x="156" y="64"/>
                    <a:pt x="171" y="31"/>
                    <a:pt x="166" y="2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 name="Freeform 50"/>
            <p:cNvSpPr>
              <a:spLocks/>
            </p:cNvSpPr>
            <p:nvPr/>
          </p:nvSpPr>
          <p:spPr bwMode="auto">
            <a:xfrm>
              <a:off x="1198" y="3560"/>
              <a:ext cx="999" cy="257"/>
            </a:xfrm>
            <a:custGeom>
              <a:avLst/>
              <a:gdLst>
                <a:gd name="T0" fmla="*/ 10 w 765"/>
                <a:gd name="T1" fmla="*/ 45 h 197"/>
                <a:gd name="T2" fmla="*/ 9 w 765"/>
                <a:gd name="T3" fmla="*/ 46 h 197"/>
                <a:gd name="T4" fmla="*/ 3 w 765"/>
                <a:gd name="T5" fmla="*/ 85 h 197"/>
                <a:gd name="T6" fmla="*/ 395 w 765"/>
                <a:gd name="T7" fmla="*/ 194 h 197"/>
                <a:gd name="T8" fmla="*/ 597 w 765"/>
                <a:gd name="T9" fmla="*/ 153 h 197"/>
                <a:gd name="T10" fmla="*/ 680 w 765"/>
                <a:gd name="T11" fmla="*/ 110 h 197"/>
                <a:gd name="T12" fmla="*/ 718 w 765"/>
                <a:gd name="T13" fmla="*/ 82 h 197"/>
                <a:gd name="T14" fmla="*/ 757 w 765"/>
                <a:gd name="T15" fmla="*/ 46 h 197"/>
                <a:gd name="T16" fmla="*/ 763 w 765"/>
                <a:gd name="T17" fmla="*/ 6 h 197"/>
                <a:gd name="T18" fmla="*/ 729 w 765"/>
                <a:gd name="T19" fmla="*/ 23 h 197"/>
                <a:gd name="T20" fmla="*/ 686 w 765"/>
                <a:gd name="T21" fmla="*/ 48 h 197"/>
                <a:gd name="T22" fmla="*/ 594 w 765"/>
                <a:gd name="T23" fmla="*/ 88 h 197"/>
                <a:gd name="T24" fmla="*/ 400 w 765"/>
                <a:gd name="T25" fmla="*/ 130 h 197"/>
                <a:gd name="T26" fmla="*/ 201 w 765"/>
                <a:gd name="T27" fmla="*/ 117 h 197"/>
                <a:gd name="T28" fmla="*/ 10 w 765"/>
                <a:gd name="T29" fmla="*/ 45 h 197"/>
                <a:gd name="T30" fmla="*/ 4 w 765"/>
                <a:gd name="T31" fmla="*/ 84 h 197"/>
                <a:gd name="T32" fmla="*/ 195 w 765"/>
                <a:gd name="T33" fmla="*/ 156 h 197"/>
                <a:gd name="T34" fmla="*/ 394 w 765"/>
                <a:gd name="T35" fmla="*/ 170 h 197"/>
                <a:gd name="T36" fmla="*/ 588 w 765"/>
                <a:gd name="T37" fmla="*/ 128 h 197"/>
                <a:gd name="T38" fmla="*/ 680 w 765"/>
                <a:gd name="T39" fmla="*/ 88 h 197"/>
                <a:gd name="T40" fmla="*/ 724 w 765"/>
                <a:gd name="T41" fmla="*/ 63 h 197"/>
                <a:gd name="T42" fmla="*/ 757 w 765"/>
                <a:gd name="T43" fmla="*/ 46 h 197"/>
                <a:gd name="T44" fmla="*/ 763 w 765"/>
                <a:gd name="T45" fmla="*/ 6 h 197"/>
                <a:gd name="T46" fmla="*/ 726 w 765"/>
                <a:gd name="T47" fmla="*/ 40 h 197"/>
                <a:gd name="T48" fmla="*/ 686 w 765"/>
                <a:gd name="T49" fmla="*/ 70 h 197"/>
                <a:gd name="T50" fmla="*/ 603 w 765"/>
                <a:gd name="T51" fmla="*/ 113 h 197"/>
                <a:gd name="T52" fmla="*/ 401 w 765"/>
                <a:gd name="T53" fmla="*/ 154 h 197"/>
                <a:gd name="T54" fmla="*/ 9 w 765"/>
                <a:gd name="T55" fmla="*/ 46 h 197"/>
                <a:gd name="T56" fmla="*/ 3 w 765"/>
                <a:gd name="T57" fmla="*/ 85 h 197"/>
                <a:gd name="T58" fmla="*/ 4 w 765"/>
                <a:gd name="T59" fmla="*/ 84 h 197"/>
                <a:gd name="T60" fmla="*/ 10 w 765"/>
                <a:gd name="T61" fmla="*/ 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5" h="197">
                  <a:moveTo>
                    <a:pt x="10" y="45"/>
                  </a:moveTo>
                  <a:cubicBezTo>
                    <a:pt x="9" y="45"/>
                    <a:pt x="9" y="46"/>
                    <a:pt x="9" y="46"/>
                  </a:cubicBezTo>
                  <a:cubicBezTo>
                    <a:pt x="7" y="49"/>
                    <a:pt x="1" y="84"/>
                    <a:pt x="3" y="85"/>
                  </a:cubicBezTo>
                  <a:cubicBezTo>
                    <a:pt x="116" y="170"/>
                    <a:pt x="258" y="197"/>
                    <a:pt x="395" y="194"/>
                  </a:cubicBezTo>
                  <a:cubicBezTo>
                    <a:pt x="464" y="192"/>
                    <a:pt x="533" y="178"/>
                    <a:pt x="597" y="153"/>
                  </a:cubicBezTo>
                  <a:cubicBezTo>
                    <a:pt x="626" y="141"/>
                    <a:pt x="654" y="127"/>
                    <a:pt x="680" y="110"/>
                  </a:cubicBezTo>
                  <a:cubicBezTo>
                    <a:pt x="693" y="101"/>
                    <a:pt x="706" y="92"/>
                    <a:pt x="718" y="82"/>
                  </a:cubicBezTo>
                  <a:cubicBezTo>
                    <a:pt x="731" y="72"/>
                    <a:pt x="748" y="60"/>
                    <a:pt x="757" y="46"/>
                  </a:cubicBezTo>
                  <a:cubicBezTo>
                    <a:pt x="759" y="43"/>
                    <a:pt x="765" y="9"/>
                    <a:pt x="763" y="6"/>
                  </a:cubicBezTo>
                  <a:cubicBezTo>
                    <a:pt x="756" y="0"/>
                    <a:pt x="737" y="18"/>
                    <a:pt x="729" y="23"/>
                  </a:cubicBezTo>
                  <a:cubicBezTo>
                    <a:pt x="715" y="32"/>
                    <a:pt x="701" y="40"/>
                    <a:pt x="686" y="48"/>
                  </a:cubicBezTo>
                  <a:cubicBezTo>
                    <a:pt x="656" y="64"/>
                    <a:pt x="626" y="77"/>
                    <a:pt x="594" y="88"/>
                  </a:cubicBezTo>
                  <a:cubicBezTo>
                    <a:pt x="532" y="111"/>
                    <a:pt x="466" y="126"/>
                    <a:pt x="400" y="130"/>
                  </a:cubicBezTo>
                  <a:cubicBezTo>
                    <a:pt x="333" y="135"/>
                    <a:pt x="266" y="131"/>
                    <a:pt x="201" y="117"/>
                  </a:cubicBezTo>
                  <a:cubicBezTo>
                    <a:pt x="133" y="102"/>
                    <a:pt x="73" y="73"/>
                    <a:pt x="10" y="45"/>
                  </a:cubicBezTo>
                  <a:cubicBezTo>
                    <a:pt x="13" y="46"/>
                    <a:pt x="0" y="83"/>
                    <a:pt x="4" y="84"/>
                  </a:cubicBezTo>
                  <a:cubicBezTo>
                    <a:pt x="67" y="113"/>
                    <a:pt x="127" y="141"/>
                    <a:pt x="195" y="156"/>
                  </a:cubicBezTo>
                  <a:cubicBezTo>
                    <a:pt x="260" y="170"/>
                    <a:pt x="328" y="175"/>
                    <a:pt x="394" y="170"/>
                  </a:cubicBezTo>
                  <a:cubicBezTo>
                    <a:pt x="460" y="166"/>
                    <a:pt x="526" y="151"/>
                    <a:pt x="588" y="128"/>
                  </a:cubicBezTo>
                  <a:cubicBezTo>
                    <a:pt x="620" y="117"/>
                    <a:pt x="651" y="103"/>
                    <a:pt x="680" y="88"/>
                  </a:cubicBezTo>
                  <a:cubicBezTo>
                    <a:pt x="695" y="80"/>
                    <a:pt x="709" y="72"/>
                    <a:pt x="724" y="63"/>
                  </a:cubicBezTo>
                  <a:cubicBezTo>
                    <a:pt x="731" y="58"/>
                    <a:pt x="751" y="40"/>
                    <a:pt x="757" y="46"/>
                  </a:cubicBezTo>
                  <a:cubicBezTo>
                    <a:pt x="759" y="33"/>
                    <a:pt x="761" y="20"/>
                    <a:pt x="763" y="6"/>
                  </a:cubicBezTo>
                  <a:cubicBezTo>
                    <a:pt x="755" y="20"/>
                    <a:pt x="738" y="31"/>
                    <a:pt x="726" y="40"/>
                  </a:cubicBezTo>
                  <a:cubicBezTo>
                    <a:pt x="713" y="51"/>
                    <a:pt x="700" y="61"/>
                    <a:pt x="686" y="70"/>
                  </a:cubicBezTo>
                  <a:cubicBezTo>
                    <a:pt x="659" y="87"/>
                    <a:pt x="631" y="102"/>
                    <a:pt x="603" y="113"/>
                  </a:cubicBezTo>
                  <a:cubicBezTo>
                    <a:pt x="539" y="138"/>
                    <a:pt x="470" y="152"/>
                    <a:pt x="401" y="154"/>
                  </a:cubicBezTo>
                  <a:cubicBezTo>
                    <a:pt x="263" y="158"/>
                    <a:pt x="121" y="131"/>
                    <a:pt x="9" y="46"/>
                  </a:cubicBezTo>
                  <a:cubicBezTo>
                    <a:pt x="7" y="59"/>
                    <a:pt x="5" y="72"/>
                    <a:pt x="3" y="85"/>
                  </a:cubicBezTo>
                  <a:cubicBezTo>
                    <a:pt x="3" y="85"/>
                    <a:pt x="4" y="85"/>
                    <a:pt x="4" y="84"/>
                  </a:cubicBezTo>
                  <a:cubicBezTo>
                    <a:pt x="10" y="74"/>
                    <a:pt x="3" y="55"/>
                    <a:pt x="10" y="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 name="Freeform 51"/>
            <p:cNvSpPr>
              <a:spLocks/>
            </p:cNvSpPr>
            <p:nvPr/>
          </p:nvSpPr>
          <p:spPr bwMode="auto">
            <a:xfrm>
              <a:off x="939" y="1713"/>
              <a:ext cx="557" cy="209"/>
            </a:xfrm>
            <a:custGeom>
              <a:avLst/>
              <a:gdLst>
                <a:gd name="T0" fmla="*/ 10 w 426"/>
                <a:gd name="T1" fmla="*/ 0 h 160"/>
                <a:gd name="T2" fmla="*/ 2 w 426"/>
                <a:gd name="T3" fmla="*/ 39 h 160"/>
                <a:gd name="T4" fmla="*/ 15 w 426"/>
                <a:gd name="T5" fmla="*/ 74 h 160"/>
                <a:gd name="T6" fmla="*/ 143 w 426"/>
                <a:gd name="T7" fmla="*/ 118 h 160"/>
                <a:gd name="T8" fmla="*/ 282 w 426"/>
                <a:gd name="T9" fmla="*/ 144 h 160"/>
                <a:gd name="T10" fmla="*/ 354 w 426"/>
                <a:gd name="T11" fmla="*/ 153 h 160"/>
                <a:gd name="T12" fmla="*/ 420 w 426"/>
                <a:gd name="T13" fmla="*/ 158 h 160"/>
                <a:gd name="T14" fmla="*/ 426 w 426"/>
                <a:gd name="T15" fmla="*/ 118 h 160"/>
                <a:gd name="T16" fmla="*/ 423 w 426"/>
                <a:gd name="T17" fmla="*/ 93 h 160"/>
                <a:gd name="T18" fmla="*/ 413 w 426"/>
                <a:gd name="T19" fmla="*/ 78 h 160"/>
                <a:gd name="T20" fmla="*/ 354 w 426"/>
                <a:gd name="T21" fmla="*/ 72 h 160"/>
                <a:gd name="T22" fmla="*/ 228 w 426"/>
                <a:gd name="T23" fmla="*/ 58 h 160"/>
                <a:gd name="T24" fmla="*/ 115 w 426"/>
                <a:gd name="T25" fmla="*/ 39 h 160"/>
                <a:gd name="T26" fmla="*/ 10 w 426"/>
                <a:gd name="T27" fmla="*/ 0 h 160"/>
                <a:gd name="T28" fmla="*/ 4 w 426"/>
                <a:gd name="T29" fmla="*/ 40 h 160"/>
                <a:gd name="T30" fmla="*/ 106 w 426"/>
                <a:gd name="T31" fmla="*/ 78 h 160"/>
                <a:gd name="T32" fmla="*/ 223 w 426"/>
                <a:gd name="T33" fmla="*/ 98 h 160"/>
                <a:gd name="T34" fmla="*/ 344 w 426"/>
                <a:gd name="T35" fmla="*/ 112 h 160"/>
                <a:gd name="T36" fmla="*/ 404 w 426"/>
                <a:gd name="T37" fmla="*/ 117 h 160"/>
                <a:gd name="T38" fmla="*/ 418 w 426"/>
                <a:gd name="T39" fmla="*/ 129 h 160"/>
                <a:gd name="T40" fmla="*/ 420 w 426"/>
                <a:gd name="T41" fmla="*/ 158 h 160"/>
                <a:gd name="T42" fmla="*/ 426 w 426"/>
                <a:gd name="T43" fmla="*/ 118 h 160"/>
                <a:gd name="T44" fmla="*/ 374 w 426"/>
                <a:gd name="T45" fmla="*/ 115 h 160"/>
                <a:gd name="T46" fmla="*/ 314 w 426"/>
                <a:gd name="T47" fmla="*/ 108 h 160"/>
                <a:gd name="T48" fmla="*/ 199 w 426"/>
                <a:gd name="T49" fmla="*/ 89 h 160"/>
                <a:gd name="T50" fmla="*/ 89 w 426"/>
                <a:gd name="T51" fmla="*/ 63 h 160"/>
                <a:gd name="T52" fmla="*/ 6 w 426"/>
                <a:gd name="T53" fmla="*/ 11 h 160"/>
                <a:gd name="T54" fmla="*/ 1 w 426"/>
                <a:gd name="T55" fmla="*/ 45 h 160"/>
                <a:gd name="T56" fmla="*/ 2 w 426"/>
                <a:gd name="T57" fmla="*/ 39 h 160"/>
                <a:gd name="T58" fmla="*/ 1 w 426"/>
                <a:gd name="T59" fmla="*/ 45 h 160"/>
                <a:gd name="T60" fmla="*/ 4 w 426"/>
                <a:gd name="T61" fmla="*/ 40 h 160"/>
                <a:gd name="T62" fmla="*/ 10 w 426"/>
                <a:gd name="T6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160">
                  <a:moveTo>
                    <a:pt x="10" y="0"/>
                  </a:moveTo>
                  <a:cubicBezTo>
                    <a:pt x="4" y="12"/>
                    <a:pt x="4" y="26"/>
                    <a:pt x="2" y="39"/>
                  </a:cubicBezTo>
                  <a:cubicBezTo>
                    <a:pt x="0" y="54"/>
                    <a:pt x="2" y="64"/>
                    <a:pt x="15" y="74"/>
                  </a:cubicBezTo>
                  <a:cubicBezTo>
                    <a:pt x="50" y="100"/>
                    <a:pt x="102" y="109"/>
                    <a:pt x="143" y="118"/>
                  </a:cubicBezTo>
                  <a:cubicBezTo>
                    <a:pt x="189" y="129"/>
                    <a:pt x="235" y="137"/>
                    <a:pt x="282" y="144"/>
                  </a:cubicBezTo>
                  <a:cubicBezTo>
                    <a:pt x="306" y="148"/>
                    <a:pt x="330" y="151"/>
                    <a:pt x="354" y="153"/>
                  </a:cubicBezTo>
                  <a:cubicBezTo>
                    <a:pt x="375" y="155"/>
                    <a:pt x="399" y="160"/>
                    <a:pt x="420" y="158"/>
                  </a:cubicBezTo>
                  <a:cubicBezTo>
                    <a:pt x="422" y="158"/>
                    <a:pt x="426" y="122"/>
                    <a:pt x="426" y="118"/>
                  </a:cubicBezTo>
                  <a:cubicBezTo>
                    <a:pt x="425" y="110"/>
                    <a:pt x="424" y="101"/>
                    <a:pt x="423" y="93"/>
                  </a:cubicBezTo>
                  <a:cubicBezTo>
                    <a:pt x="423" y="81"/>
                    <a:pt x="425" y="80"/>
                    <a:pt x="413" y="78"/>
                  </a:cubicBezTo>
                  <a:cubicBezTo>
                    <a:pt x="393" y="76"/>
                    <a:pt x="373" y="74"/>
                    <a:pt x="354" y="72"/>
                  </a:cubicBezTo>
                  <a:cubicBezTo>
                    <a:pt x="312" y="68"/>
                    <a:pt x="270" y="64"/>
                    <a:pt x="228" y="58"/>
                  </a:cubicBezTo>
                  <a:cubicBezTo>
                    <a:pt x="191" y="53"/>
                    <a:pt x="152" y="48"/>
                    <a:pt x="115" y="39"/>
                  </a:cubicBezTo>
                  <a:cubicBezTo>
                    <a:pt x="77" y="31"/>
                    <a:pt x="45" y="16"/>
                    <a:pt x="10" y="0"/>
                  </a:cubicBezTo>
                  <a:cubicBezTo>
                    <a:pt x="13" y="2"/>
                    <a:pt x="0" y="38"/>
                    <a:pt x="4" y="40"/>
                  </a:cubicBezTo>
                  <a:cubicBezTo>
                    <a:pt x="38" y="56"/>
                    <a:pt x="69" y="69"/>
                    <a:pt x="106" y="78"/>
                  </a:cubicBezTo>
                  <a:cubicBezTo>
                    <a:pt x="144" y="87"/>
                    <a:pt x="184" y="93"/>
                    <a:pt x="223" y="98"/>
                  </a:cubicBezTo>
                  <a:cubicBezTo>
                    <a:pt x="263" y="103"/>
                    <a:pt x="304" y="108"/>
                    <a:pt x="344" y="112"/>
                  </a:cubicBezTo>
                  <a:cubicBezTo>
                    <a:pt x="364" y="114"/>
                    <a:pt x="384" y="115"/>
                    <a:pt x="404" y="117"/>
                  </a:cubicBezTo>
                  <a:cubicBezTo>
                    <a:pt x="415" y="119"/>
                    <a:pt x="417" y="117"/>
                    <a:pt x="418" y="129"/>
                  </a:cubicBezTo>
                  <a:cubicBezTo>
                    <a:pt x="418" y="139"/>
                    <a:pt x="419" y="148"/>
                    <a:pt x="420" y="158"/>
                  </a:cubicBezTo>
                  <a:cubicBezTo>
                    <a:pt x="422" y="145"/>
                    <a:pt x="424" y="131"/>
                    <a:pt x="426" y="118"/>
                  </a:cubicBezTo>
                  <a:cubicBezTo>
                    <a:pt x="409" y="120"/>
                    <a:pt x="391" y="116"/>
                    <a:pt x="374" y="115"/>
                  </a:cubicBezTo>
                  <a:cubicBezTo>
                    <a:pt x="354" y="113"/>
                    <a:pt x="334" y="111"/>
                    <a:pt x="314" y="108"/>
                  </a:cubicBezTo>
                  <a:cubicBezTo>
                    <a:pt x="276" y="103"/>
                    <a:pt x="237" y="97"/>
                    <a:pt x="199" y="89"/>
                  </a:cubicBezTo>
                  <a:cubicBezTo>
                    <a:pt x="162" y="82"/>
                    <a:pt x="125" y="74"/>
                    <a:pt x="89" y="63"/>
                  </a:cubicBezTo>
                  <a:cubicBezTo>
                    <a:pt x="64" y="55"/>
                    <a:pt x="9" y="44"/>
                    <a:pt x="6" y="11"/>
                  </a:cubicBezTo>
                  <a:cubicBezTo>
                    <a:pt x="5" y="22"/>
                    <a:pt x="3" y="34"/>
                    <a:pt x="1" y="45"/>
                  </a:cubicBezTo>
                  <a:cubicBezTo>
                    <a:pt x="2" y="43"/>
                    <a:pt x="2" y="41"/>
                    <a:pt x="2" y="39"/>
                  </a:cubicBezTo>
                  <a:cubicBezTo>
                    <a:pt x="2" y="41"/>
                    <a:pt x="2" y="43"/>
                    <a:pt x="1" y="45"/>
                  </a:cubicBezTo>
                  <a:cubicBezTo>
                    <a:pt x="2" y="43"/>
                    <a:pt x="3" y="41"/>
                    <a:pt x="4" y="40"/>
                  </a:cubicBezTo>
                  <a:cubicBezTo>
                    <a:pt x="10" y="28"/>
                    <a:pt x="4" y="11"/>
                    <a:pt x="10"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 name="Freeform 52"/>
            <p:cNvSpPr>
              <a:spLocks/>
            </p:cNvSpPr>
            <p:nvPr/>
          </p:nvSpPr>
          <p:spPr bwMode="auto">
            <a:xfrm>
              <a:off x="1228" y="1649"/>
              <a:ext cx="243" cy="188"/>
            </a:xfrm>
            <a:custGeom>
              <a:avLst/>
              <a:gdLst>
                <a:gd name="T0" fmla="*/ 5 w 186"/>
                <a:gd name="T1" fmla="*/ 123 h 144"/>
                <a:gd name="T2" fmla="*/ 109 w 186"/>
                <a:gd name="T3" fmla="*/ 138 h 144"/>
                <a:gd name="T4" fmla="*/ 157 w 186"/>
                <a:gd name="T5" fmla="*/ 142 h 144"/>
                <a:gd name="T6" fmla="*/ 171 w 186"/>
                <a:gd name="T7" fmla="*/ 143 h 144"/>
                <a:gd name="T8" fmla="*/ 179 w 186"/>
                <a:gd name="T9" fmla="*/ 131 h 144"/>
                <a:gd name="T10" fmla="*/ 184 w 186"/>
                <a:gd name="T11" fmla="*/ 92 h 144"/>
                <a:gd name="T12" fmla="*/ 164 w 186"/>
                <a:gd name="T13" fmla="*/ 62 h 144"/>
                <a:gd name="T14" fmla="*/ 135 w 186"/>
                <a:gd name="T15" fmla="*/ 55 h 144"/>
                <a:gd name="T16" fmla="*/ 131 w 186"/>
                <a:gd name="T17" fmla="*/ 34 h 144"/>
                <a:gd name="T18" fmla="*/ 106 w 186"/>
                <a:gd name="T19" fmla="*/ 36 h 144"/>
                <a:gd name="T20" fmla="*/ 83 w 186"/>
                <a:gd name="T21" fmla="*/ 56 h 144"/>
                <a:gd name="T22" fmla="*/ 76 w 186"/>
                <a:gd name="T23" fmla="*/ 55 h 144"/>
                <a:gd name="T24" fmla="*/ 71 w 186"/>
                <a:gd name="T25" fmla="*/ 85 h 144"/>
                <a:gd name="T26" fmla="*/ 72 w 186"/>
                <a:gd name="T27" fmla="*/ 79 h 144"/>
                <a:gd name="T28" fmla="*/ 71 w 186"/>
                <a:gd name="T29" fmla="*/ 89 h 144"/>
                <a:gd name="T30" fmla="*/ 92 w 186"/>
                <a:gd name="T31" fmla="*/ 63 h 144"/>
                <a:gd name="T32" fmla="*/ 115 w 186"/>
                <a:gd name="T33" fmla="*/ 53 h 144"/>
                <a:gd name="T34" fmla="*/ 120 w 186"/>
                <a:gd name="T35" fmla="*/ 14 h 144"/>
                <a:gd name="T36" fmla="*/ 16 w 186"/>
                <a:gd name="T37" fmla="*/ 34 h 144"/>
                <a:gd name="T38" fmla="*/ 5 w 186"/>
                <a:gd name="T39" fmla="*/ 123 h 144"/>
                <a:gd name="T40" fmla="*/ 11 w 186"/>
                <a:gd name="T41" fmla="*/ 83 h 144"/>
                <a:gd name="T42" fmla="*/ 9 w 186"/>
                <a:gd name="T43" fmla="*/ 55 h 144"/>
                <a:gd name="T44" fmla="*/ 4 w 186"/>
                <a:gd name="T45" fmla="*/ 93 h 144"/>
                <a:gd name="T46" fmla="*/ 115 w 186"/>
                <a:gd name="T47" fmla="*/ 53 h 144"/>
                <a:gd name="T48" fmla="*/ 120 w 186"/>
                <a:gd name="T49" fmla="*/ 14 h 144"/>
                <a:gd name="T50" fmla="*/ 95 w 186"/>
                <a:gd name="T51" fmla="*/ 25 h 144"/>
                <a:gd name="T52" fmla="*/ 76 w 186"/>
                <a:gd name="T53" fmla="*/ 50 h 144"/>
                <a:gd name="T54" fmla="*/ 70 w 186"/>
                <a:gd name="T55" fmla="*/ 94 h 144"/>
                <a:gd name="T56" fmla="*/ 74 w 186"/>
                <a:gd name="T57" fmla="*/ 103 h 144"/>
                <a:gd name="T58" fmla="*/ 91 w 186"/>
                <a:gd name="T59" fmla="*/ 81 h 144"/>
                <a:gd name="T60" fmla="*/ 121 w 186"/>
                <a:gd name="T61" fmla="*/ 72 h 144"/>
                <a:gd name="T62" fmla="*/ 129 w 186"/>
                <a:gd name="T63" fmla="*/ 98 h 144"/>
                <a:gd name="T64" fmla="*/ 129 w 186"/>
                <a:gd name="T65" fmla="*/ 99 h 144"/>
                <a:gd name="T66" fmla="*/ 159 w 186"/>
                <a:gd name="T67" fmla="*/ 102 h 144"/>
                <a:gd name="T68" fmla="*/ 179 w 186"/>
                <a:gd name="T69" fmla="*/ 131 h 144"/>
                <a:gd name="T70" fmla="*/ 184 w 186"/>
                <a:gd name="T71" fmla="*/ 92 h 144"/>
                <a:gd name="T72" fmla="*/ 174 w 186"/>
                <a:gd name="T73" fmla="*/ 103 h 144"/>
                <a:gd name="T74" fmla="*/ 157 w 186"/>
                <a:gd name="T75" fmla="*/ 102 h 144"/>
                <a:gd name="T76" fmla="*/ 109 w 186"/>
                <a:gd name="T77" fmla="*/ 98 h 144"/>
                <a:gd name="T78" fmla="*/ 11 w 186"/>
                <a:gd name="T79" fmla="*/ 83 h 144"/>
                <a:gd name="T80" fmla="*/ 5 w 186"/>
                <a:gd name="T81"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44">
                  <a:moveTo>
                    <a:pt x="5" y="123"/>
                  </a:moveTo>
                  <a:cubicBezTo>
                    <a:pt x="39" y="130"/>
                    <a:pt x="74" y="134"/>
                    <a:pt x="109" y="138"/>
                  </a:cubicBezTo>
                  <a:cubicBezTo>
                    <a:pt x="125" y="140"/>
                    <a:pt x="141" y="141"/>
                    <a:pt x="157" y="142"/>
                  </a:cubicBezTo>
                  <a:cubicBezTo>
                    <a:pt x="161" y="143"/>
                    <a:pt x="167" y="144"/>
                    <a:pt x="171" y="143"/>
                  </a:cubicBezTo>
                  <a:cubicBezTo>
                    <a:pt x="178" y="141"/>
                    <a:pt x="177" y="137"/>
                    <a:pt x="179" y="131"/>
                  </a:cubicBezTo>
                  <a:cubicBezTo>
                    <a:pt x="181" y="119"/>
                    <a:pt x="186" y="103"/>
                    <a:pt x="184" y="92"/>
                  </a:cubicBezTo>
                  <a:cubicBezTo>
                    <a:pt x="183" y="82"/>
                    <a:pt x="173" y="68"/>
                    <a:pt x="164" y="62"/>
                  </a:cubicBezTo>
                  <a:cubicBezTo>
                    <a:pt x="156" y="58"/>
                    <a:pt x="139" y="63"/>
                    <a:pt x="135" y="55"/>
                  </a:cubicBezTo>
                  <a:cubicBezTo>
                    <a:pt x="131" y="48"/>
                    <a:pt x="140" y="40"/>
                    <a:pt x="131" y="34"/>
                  </a:cubicBezTo>
                  <a:cubicBezTo>
                    <a:pt x="125" y="29"/>
                    <a:pt x="112" y="34"/>
                    <a:pt x="106" y="36"/>
                  </a:cubicBezTo>
                  <a:cubicBezTo>
                    <a:pt x="96" y="40"/>
                    <a:pt x="88" y="47"/>
                    <a:pt x="83" y="56"/>
                  </a:cubicBezTo>
                  <a:cubicBezTo>
                    <a:pt x="77" y="66"/>
                    <a:pt x="76" y="72"/>
                    <a:pt x="76" y="55"/>
                  </a:cubicBezTo>
                  <a:cubicBezTo>
                    <a:pt x="74" y="65"/>
                    <a:pt x="73" y="75"/>
                    <a:pt x="71" y="85"/>
                  </a:cubicBezTo>
                  <a:cubicBezTo>
                    <a:pt x="72" y="83"/>
                    <a:pt x="72" y="81"/>
                    <a:pt x="72" y="79"/>
                  </a:cubicBezTo>
                  <a:cubicBezTo>
                    <a:pt x="72" y="82"/>
                    <a:pt x="71" y="85"/>
                    <a:pt x="71" y="89"/>
                  </a:cubicBezTo>
                  <a:cubicBezTo>
                    <a:pt x="74" y="77"/>
                    <a:pt x="81" y="69"/>
                    <a:pt x="92" y="63"/>
                  </a:cubicBezTo>
                  <a:cubicBezTo>
                    <a:pt x="97" y="61"/>
                    <a:pt x="113" y="59"/>
                    <a:pt x="115" y="53"/>
                  </a:cubicBezTo>
                  <a:cubicBezTo>
                    <a:pt x="116" y="49"/>
                    <a:pt x="122" y="14"/>
                    <a:pt x="120" y="14"/>
                  </a:cubicBezTo>
                  <a:cubicBezTo>
                    <a:pt x="88" y="0"/>
                    <a:pt x="36" y="1"/>
                    <a:pt x="16" y="34"/>
                  </a:cubicBezTo>
                  <a:cubicBezTo>
                    <a:pt x="3" y="57"/>
                    <a:pt x="0" y="98"/>
                    <a:pt x="5" y="123"/>
                  </a:cubicBezTo>
                  <a:cubicBezTo>
                    <a:pt x="3" y="111"/>
                    <a:pt x="14" y="96"/>
                    <a:pt x="11" y="83"/>
                  </a:cubicBezTo>
                  <a:cubicBezTo>
                    <a:pt x="9" y="73"/>
                    <a:pt x="8" y="65"/>
                    <a:pt x="9" y="55"/>
                  </a:cubicBezTo>
                  <a:cubicBezTo>
                    <a:pt x="7" y="67"/>
                    <a:pt x="6" y="80"/>
                    <a:pt x="4" y="93"/>
                  </a:cubicBezTo>
                  <a:cubicBezTo>
                    <a:pt x="15" y="45"/>
                    <a:pt x="73" y="36"/>
                    <a:pt x="115" y="53"/>
                  </a:cubicBezTo>
                  <a:cubicBezTo>
                    <a:pt x="116" y="40"/>
                    <a:pt x="118" y="27"/>
                    <a:pt x="120" y="14"/>
                  </a:cubicBezTo>
                  <a:cubicBezTo>
                    <a:pt x="119" y="19"/>
                    <a:pt x="100" y="22"/>
                    <a:pt x="95" y="25"/>
                  </a:cubicBezTo>
                  <a:cubicBezTo>
                    <a:pt x="86" y="31"/>
                    <a:pt x="79" y="39"/>
                    <a:pt x="76" y="50"/>
                  </a:cubicBezTo>
                  <a:cubicBezTo>
                    <a:pt x="73" y="63"/>
                    <a:pt x="71" y="80"/>
                    <a:pt x="70" y="94"/>
                  </a:cubicBezTo>
                  <a:cubicBezTo>
                    <a:pt x="70" y="102"/>
                    <a:pt x="68" y="108"/>
                    <a:pt x="74" y="103"/>
                  </a:cubicBezTo>
                  <a:cubicBezTo>
                    <a:pt x="81" y="97"/>
                    <a:pt x="83" y="87"/>
                    <a:pt x="91" y="81"/>
                  </a:cubicBezTo>
                  <a:cubicBezTo>
                    <a:pt x="99" y="76"/>
                    <a:pt x="112" y="70"/>
                    <a:pt x="121" y="72"/>
                  </a:cubicBezTo>
                  <a:cubicBezTo>
                    <a:pt x="133" y="75"/>
                    <a:pt x="130" y="88"/>
                    <a:pt x="129" y="98"/>
                  </a:cubicBezTo>
                  <a:cubicBezTo>
                    <a:pt x="129" y="99"/>
                    <a:pt x="129" y="99"/>
                    <a:pt x="129" y="99"/>
                  </a:cubicBezTo>
                  <a:cubicBezTo>
                    <a:pt x="139" y="99"/>
                    <a:pt x="149" y="97"/>
                    <a:pt x="159" y="102"/>
                  </a:cubicBezTo>
                  <a:cubicBezTo>
                    <a:pt x="167" y="107"/>
                    <a:pt x="176" y="121"/>
                    <a:pt x="179" y="131"/>
                  </a:cubicBezTo>
                  <a:cubicBezTo>
                    <a:pt x="180" y="118"/>
                    <a:pt x="182" y="105"/>
                    <a:pt x="184" y="92"/>
                  </a:cubicBezTo>
                  <a:cubicBezTo>
                    <a:pt x="182" y="107"/>
                    <a:pt x="182" y="102"/>
                    <a:pt x="174" y="103"/>
                  </a:cubicBezTo>
                  <a:cubicBezTo>
                    <a:pt x="169" y="104"/>
                    <a:pt x="163" y="103"/>
                    <a:pt x="157" y="102"/>
                  </a:cubicBezTo>
                  <a:cubicBezTo>
                    <a:pt x="141" y="101"/>
                    <a:pt x="125" y="100"/>
                    <a:pt x="109" y="98"/>
                  </a:cubicBezTo>
                  <a:cubicBezTo>
                    <a:pt x="77" y="94"/>
                    <a:pt x="44" y="90"/>
                    <a:pt x="11" y="83"/>
                  </a:cubicBezTo>
                  <a:cubicBezTo>
                    <a:pt x="12" y="84"/>
                    <a:pt x="4" y="123"/>
                    <a:pt x="5" y="12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 name="Freeform 53"/>
            <p:cNvSpPr>
              <a:spLocks/>
            </p:cNvSpPr>
            <p:nvPr/>
          </p:nvSpPr>
          <p:spPr bwMode="auto">
            <a:xfrm>
              <a:off x="2102" y="2287"/>
              <a:ext cx="51" cy="522"/>
            </a:xfrm>
            <a:custGeom>
              <a:avLst/>
              <a:gdLst>
                <a:gd name="T0" fmla="*/ 36 w 39"/>
                <a:gd name="T1" fmla="*/ 0 h 400"/>
                <a:gd name="T2" fmla="*/ 6 w 39"/>
                <a:gd name="T3" fmla="*/ 57 h 400"/>
                <a:gd name="T4" fmla="*/ 4 w 39"/>
                <a:gd name="T5" fmla="*/ 149 h 400"/>
                <a:gd name="T6" fmla="*/ 4 w 39"/>
                <a:gd name="T7" fmla="*/ 276 h 400"/>
                <a:gd name="T8" fmla="*/ 4 w 39"/>
                <a:gd name="T9" fmla="*/ 332 h 400"/>
                <a:gd name="T10" fmla="*/ 4 w 39"/>
                <a:gd name="T11" fmla="*/ 391 h 400"/>
                <a:gd name="T12" fmla="*/ 5 w 39"/>
                <a:gd name="T13" fmla="*/ 392 h 400"/>
                <a:gd name="T14" fmla="*/ 10 w 39"/>
                <a:gd name="T15" fmla="*/ 364 h 400"/>
                <a:gd name="T16" fmla="*/ 22 w 39"/>
                <a:gd name="T17" fmla="*/ 306 h 400"/>
                <a:gd name="T18" fmla="*/ 36 w 39"/>
                <a:gd name="T19" fmla="*/ 240 h 400"/>
                <a:gd name="T20" fmla="*/ 36 w 39"/>
                <a:gd name="T21" fmla="*/ 125 h 400"/>
                <a:gd name="T22" fmla="*/ 36 w 39"/>
                <a:gd name="T23" fmla="*/ 0 h 400"/>
                <a:gd name="T24" fmla="*/ 30 w 39"/>
                <a:gd name="T25" fmla="*/ 40 h 400"/>
                <a:gd name="T26" fmla="*/ 30 w 39"/>
                <a:gd name="T27" fmla="*/ 160 h 400"/>
                <a:gd name="T28" fmla="*/ 30 w 39"/>
                <a:gd name="T29" fmla="*/ 279 h 400"/>
                <a:gd name="T30" fmla="*/ 36 w 39"/>
                <a:gd name="T31" fmla="*/ 240 h 400"/>
                <a:gd name="T32" fmla="*/ 13 w 39"/>
                <a:gd name="T33" fmla="*/ 340 h 400"/>
                <a:gd name="T34" fmla="*/ 9 w 39"/>
                <a:gd name="T35" fmla="*/ 352 h 400"/>
                <a:gd name="T36" fmla="*/ 9 w 39"/>
                <a:gd name="T37" fmla="*/ 324 h 400"/>
                <a:gd name="T38" fmla="*/ 9 w 39"/>
                <a:gd name="T39" fmla="*/ 268 h 400"/>
                <a:gd name="T40" fmla="*/ 10 w 39"/>
                <a:gd name="T41" fmla="*/ 32 h 400"/>
                <a:gd name="T42" fmla="*/ 4 w 39"/>
                <a:gd name="T43" fmla="*/ 70 h 400"/>
                <a:gd name="T44" fmla="*/ 30 w 39"/>
                <a:gd name="T45" fmla="*/ 40 h 400"/>
                <a:gd name="T46" fmla="*/ 36 w 39"/>
                <a:gd name="T4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400">
                  <a:moveTo>
                    <a:pt x="36" y="0"/>
                  </a:moveTo>
                  <a:cubicBezTo>
                    <a:pt x="10" y="0"/>
                    <a:pt x="8" y="39"/>
                    <a:pt x="6" y="57"/>
                  </a:cubicBezTo>
                  <a:cubicBezTo>
                    <a:pt x="2" y="87"/>
                    <a:pt x="4" y="118"/>
                    <a:pt x="4" y="149"/>
                  </a:cubicBezTo>
                  <a:cubicBezTo>
                    <a:pt x="4" y="191"/>
                    <a:pt x="4" y="234"/>
                    <a:pt x="4" y="276"/>
                  </a:cubicBezTo>
                  <a:cubicBezTo>
                    <a:pt x="4" y="295"/>
                    <a:pt x="4" y="313"/>
                    <a:pt x="4" y="332"/>
                  </a:cubicBezTo>
                  <a:cubicBezTo>
                    <a:pt x="4" y="350"/>
                    <a:pt x="0" y="372"/>
                    <a:pt x="4" y="391"/>
                  </a:cubicBezTo>
                  <a:cubicBezTo>
                    <a:pt x="5" y="400"/>
                    <a:pt x="3" y="396"/>
                    <a:pt x="5" y="392"/>
                  </a:cubicBezTo>
                  <a:cubicBezTo>
                    <a:pt x="9" y="385"/>
                    <a:pt x="9" y="372"/>
                    <a:pt x="10" y="364"/>
                  </a:cubicBezTo>
                  <a:cubicBezTo>
                    <a:pt x="14" y="344"/>
                    <a:pt x="17" y="325"/>
                    <a:pt x="22" y="306"/>
                  </a:cubicBezTo>
                  <a:cubicBezTo>
                    <a:pt x="28" y="284"/>
                    <a:pt x="34" y="263"/>
                    <a:pt x="36" y="240"/>
                  </a:cubicBezTo>
                  <a:cubicBezTo>
                    <a:pt x="39" y="202"/>
                    <a:pt x="36" y="163"/>
                    <a:pt x="36" y="125"/>
                  </a:cubicBezTo>
                  <a:cubicBezTo>
                    <a:pt x="36" y="83"/>
                    <a:pt x="38" y="41"/>
                    <a:pt x="36" y="0"/>
                  </a:cubicBezTo>
                  <a:cubicBezTo>
                    <a:pt x="36" y="13"/>
                    <a:pt x="30" y="26"/>
                    <a:pt x="30" y="40"/>
                  </a:cubicBezTo>
                  <a:cubicBezTo>
                    <a:pt x="32" y="80"/>
                    <a:pt x="30" y="120"/>
                    <a:pt x="30" y="160"/>
                  </a:cubicBezTo>
                  <a:cubicBezTo>
                    <a:pt x="30" y="200"/>
                    <a:pt x="33" y="240"/>
                    <a:pt x="30" y="279"/>
                  </a:cubicBezTo>
                  <a:cubicBezTo>
                    <a:pt x="32" y="266"/>
                    <a:pt x="34" y="253"/>
                    <a:pt x="36" y="240"/>
                  </a:cubicBezTo>
                  <a:cubicBezTo>
                    <a:pt x="28" y="273"/>
                    <a:pt x="19" y="306"/>
                    <a:pt x="13" y="340"/>
                  </a:cubicBezTo>
                  <a:cubicBezTo>
                    <a:pt x="12" y="344"/>
                    <a:pt x="11" y="365"/>
                    <a:pt x="9" y="352"/>
                  </a:cubicBezTo>
                  <a:cubicBezTo>
                    <a:pt x="8" y="343"/>
                    <a:pt x="9" y="333"/>
                    <a:pt x="9" y="324"/>
                  </a:cubicBezTo>
                  <a:cubicBezTo>
                    <a:pt x="9" y="305"/>
                    <a:pt x="9" y="287"/>
                    <a:pt x="9" y="268"/>
                  </a:cubicBezTo>
                  <a:cubicBezTo>
                    <a:pt x="9" y="189"/>
                    <a:pt x="6" y="110"/>
                    <a:pt x="10" y="32"/>
                  </a:cubicBezTo>
                  <a:cubicBezTo>
                    <a:pt x="8" y="45"/>
                    <a:pt x="6" y="57"/>
                    <a:pt x="4" y="70"/>
                  </a:cubicBezTo>
                  <a:cubicBezTo>
                    <a:pt x="6" y="58"/>
                    <a:pt x="15" y="40"/>
                    <a:pt x="30" y="40"/>
                  </a:cubicBezTo>
                  <a:cubicBezTo>
                    <a:pt x="32" y="40"/>
                    <a:pt x="34" y="0"/>
                    <a:pt x="36"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 name="Freeform 54"/>
            <p:cNvSpPr>
              <a:spLocks/>
            </p:cNvSpPr>
            <p:nvPr/>
          </p:nvSpPr>
          <p:spPr bwMode="auto">
            <a:xfrm>
              <a:off x="1493" y="1678"/>
              <a:ext cx="188" cy="293"/>
            </a:xfrm>
            <a:custGeom>
              <a:avLst/>
              <a:gdLst>
                <a:gd name="T0" fmla="*/ 80 w 144"/>
                <a:gd name="T1" fmla="*/ 33 h 224"/>
                <a:gd name="T2" fmla="*/ 68 w 144"/>
                <a:gd name="T3" fmla="*/ 19 h 224"/>
                <a:gd name="T4" fmla="*/ 41 w 144"/>
                <a:gd name="T5" fmla="*/ 41 h 224"/>
                <a:gd name="T6" fmla="*/ 18 w 144"/>
                <a:gd name="T7" fmla="*/ 101 h 224"/>
                <a:gd name="T8" fmla="*/ 47 w 144"/>
                <a:gd name="T9" fmla="*/ 224 h 224"/>
                <a:gd name="T10" fmla="*/ 53 w 144"/>
                <a:gd name="T11" fmla="*/ 185 h 224"/>
                <a:gd name="T12" fmla="*/ 51 w 144"/>
                <a:gd name="T13" fmla="*/ 163 h 224"/>
                <a:gd name="T14" fmla="*/ 51 w 144"/>
                <a:gd name="T15" fmla="*/ 148 h 224"/>
                <a:gd name="T16" fmla="*/ 50 w 144"/>
                <a:gd name="T17" fmla="*/ 154 h 224"/>
                <a:gd name="T18" fmla="*/ 68 w 144"/>
                <a:gd name="T19" fmla="*/ 116 h 224"/>
                <a:gd name="T20" fmla="*/ 137 w 144"/>
                <a:gd name="T21" fmla="*/ 51 h 224"/>
                <a:gd name="T22" fmla="*/ 143 w 144"/>
                <a:gd name="T23" fmla="*/ 12 h 224"/>
                <a:gd name="T24" fmla="*/ 80 w 144"/>
                <a:gd name="T25" fmla="*/ 33 h 224"/>
                <a:gd name="T26" fmla="*/ 77 w 144"/>
                <a:gd name="T27" fmla="*/ 53 h 224"/>
                <a:gd name="T28" fmla="*/ 74 w 144"/>
                <a:gd name="T29" fmla="*/ 73 h 224"/>
                <a:gd name="T30" fmla="*/ 137 w 144"/>
                <a:gd name="T31" fmla="*/ 51 h 224"/>
                <a:gd name="T32" fmla="*/ 143 w 144"/>
                <a:gd name="T33" fmla="*/ 12 h 224"/>
                <a:gd name="T34" fmla="*/ 87 w 144"/>
                <a:gd name="T35" fmla="*/ 60 h 224"/>
                <a:gd name="T36" fmla="*/ 55 w 144"/>
                <a:gd name="T37" fmla="*/ 121 h 224"/>
                <a:gd name="T38" fmla="*/ 47 w 144"/>
                <a:gd name="T39" fmla="*/ 224 h 224"/>
                <a:gd name="T40" fmla="*/ 53 w 144"/>
                <a:gd name="T41" fmla="*/ 185 h 224"/>
                <a:gd name="T42" fmla="*/ 23 w 144"/>
                <a:gd name="T43" fmla="*/ 150 h 224"/>
                <a:gd name="T44" fmla="*/ 18 w 144"/>
                <a:gd name="T45" fmla="*/ 119 h 224"/>
                <a:gd name="T46" fmla="*/ 16 w 144"/>
                <a:gd name="T47" fmla="*/ 120 h 224"/>
                <a:gd name="T48" fmla="*/ 22 w 144"/>
                <a:gd name="T49" fmla="*/ 105 h 224"/>
                <a:gd name="T50" fmla="*/ 52 w 144"/>
                <a:gd name="T51" fmla="*/ 65 h 224"/>
                <a:gd name="T52" fmla="*/ 69 w 144"/>
                <a:gd name="T53" fmla="*/ 57 h 224"/>
                <a:gd name="T54" fmla="*/ 74 w 144"/>
                <a:gd name="T55" fmla="*/ 73 h 224"/>
                <a:gd name="T56" fmla="*/ 80 w 144"/>
                <a:gd name="T57" fmla="*/ 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224">
                  <a:moveTo>
                    <a:pt x="80" y="33"/>
                  </a:moveTo>
                  <a:cubicBezTo>
                    <a:pt x="80" y="23"/>
                    <a:pt x="81" y="15"/>
                    <a:pt x="68" y="19"/>
                  </a:cubicBezTo>
                  <a:cubicBezTo>
                    <a:pt x="58" y="22"/>
                    <a:pt x="48" y="33"/>
                    <a:pt x="41" y="41"/>
                  </a:cubicBezTo>
                  <a:cubicBezTo>
                    <a:pt x="28" y="59"/>
                    <a:pt x="21" y="79"/>
                    <a:pt x="18" y="101"/>
                  </a:cubicBezTo>
                  <a:cubicBezTo>
                    <a:pt x="12" y="139"/>
                    <a:pt x="0" y="208"/>
                    <a:pt x="47" y="224"/>
                  </a:cubicBezTo>
                  <a:cubicBezTo>
                    <a:pt x="46" y="224"/>
                    <a:pt x="53" y="188"/>
                    <a:pt x="53" y="185"/>
                  </a:cubicBezTo>
                  <a:cubicBezTo>
                    <a:pt x="53" y="177"/>
                    <a:pt x="51" y="170"/>
                    <a:pt x="51" y="163"/>
                  </a:cubicBezTo>
                  <a:cubicBezTo>
                    <a:pt x="51" y="158"/>
                    <a:pt x="51" y="153"/>
                    <a:pt x="51" y="148"/>
                  </a:cubicBezTo>
                  <a:cubicBezTo>
                    <a:pt x="52" y="137"/>
                    <a:pt x="52" y="139"/>
                    <a:pt x="50" y="154"/>
                  </a:cubicBezTo>
                  <a:cubicBezTo>
                    <a:pt x="49" y="154"/>
                    <a:pt x="67" y="118"/>
                    <a:pt x="68" y="116"/>
                  </a:cubicBezTo>
                  <a:cubicBezTo>
                    <a:pt x="87" y="88"/>
                    <a:pt x="114" y="73"/>
                    <a:pt x="137" y="51"/>
                  </a:cubicBezTo>
                  <a:cubicBezTo>
                    <a:pt x="140" y="49"/>
                    <a:pt x="144" y="12"/>
                    <a:pt x="143" y="12"/>
                  </a:cubicBezTo>
                  <a:cubicBezTo>
                    <a:pt x="123" y="0"/>
                    <a:pt x="94" y="20"/>
                    <a:pt x="80" y="33"/>
                  </a:cubicBezTo>
                  <a:cubicBezTo>
                    <a:pt x="77" y="36"/>
                    <a:pt x="77" y="49"/>
                    <a:pt x="77" y="53"/>
                  </a:cubicBezTo>
                  <a:cubicBezTo>
                    <a:pt x="76" y="57"/>
                    <a:pt x="77" y="70"/>
                    <a:pt x="74" y="73"/>
                  </a:cubicBezTo>
                  <a:cubicBezTo>
                    <a:pt x="88" y="60"/>
                    <a:pt x="117" y="39"/>
                    <a:pt x="137" y="51"/>
                  </a:cubicBezTo>
                  <a:cubicBezTo>
                    <a:pt x="139" y="38"/>
                    <a:pt x="141" y="25"/>
                    <a:pt x="143" y="12"/>
                  </a:cubicBezTo>
                  <a:cubicBezTo>
                    <a:pt x="125" y="29"/>
                    <a:pt x="103" y="41"/>
                    <a:pt x="87" y="60"/>
                  </a:cubicBezTo>
                  <a:cubicBezTo>
                    <a:pt x="71" y="78"/>
                    <a:pt x="60" y="98"/>
                    <a:pt x="55" y="121"/>
                  </a:cubicBezTo>
                  <a:cubicBezTo>
                    <a:pt x="47" y="155"/>
                    <a:pt x="46" y="189"/>
                    <a:pt x="47" y="224"/>
                  </a:cubicBezTo>
                  <a:cubicBezTo>
                    <a:pt x="49" y="211"/>
                    <a:pt x="51" y="198"/>
                    <a:pt x="53" y="185"/>
                  </a:cubicBezTo>
                  <a:cubicBezTo>
                    <a:pt x="36" y="179"/>
                    <a:pt x="28" y="166"/>
                    <a:pt x="23" y="150"/>
                  </a:cubicBezTo>
                  <a:cubicBezTo>
                    <a:pt x="20" y="140"/>
                    <a:pt x="19" y="130"/>
                    <a:pt x="18" y="119"/>
                  </a:cubicBezTo>
                  <a:cubicBezTo>
                    <a:pt x="16" y="111"/>
                    <a:pt x="18" y="113"/>
                    <a:pt x="16" y="120"/>
                  </a:cubicBezTo>
                  <a:cubicBezTo>
                    <a:pt x="18" y="115"/>
                    <a:pt x="19" y="110"/>
                    <a:pt x="22" y="105"/>
                  </a:cubicBezTo>
                  <a:cubicBezTo>
                    <a:pt x="29" y="89"/>
                    <a:pt x="38" y="75"/>
                    <a:pt x="52" y="65"/>
                  </a:cubicBezTo>
                  <a:cubicBezTo>
                    <a:pt x="55" y="63"/>
                    <a:pt x="63" y="56"/>
                    <a:pt x="69" y="57"/>
                  </a:cubicBezTo>
                  <a:cubicBezTo>
                    <a:pt x="76" y="59"/>
                    <a:pt x="74" y="67"/>
                    <a:pt x="74" y="73"/>
                  </a:cubicBezTo>
                  <a:cubicBezTo>
                    <a:pt x="74" y="60"/>
                    <a:pt x="80" y="46"/>
                    <a:pt x="80" y="3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 name="Freeform 55"/>
            <p:cNvSpPr>
              <a:spLocks/>
            </p:cNvSpPr>
            <p:nvPr/>
          </p:nvSpPr>
          <p:spPr bwMode="auto">
            <a:xfrm>
              <a:off x="1859" y="1625"/>
              <a:ext cx="158" cy="218"/>
            </a:xfrm>
            <a:custGeom>
              <a:avLst/>
              <a:gdLst>
                <a:gd name="T0" fmla="*/ 54 w 121"/>
                <a:gd name="T1" fmla="*/ 167 h 167"/>
                <a:gd name="T2" fmla="*/ 84 w 121"/>
                <a:gd name="T3" fmla="*/ 117 h 167"/>
                <a:gd name="T4" fmla="*/ 112 w 121"/>
                <a:gd name="T5" fmla="*/ 69 h 167"/>
                <a:gd name="T6" fmla="*/ 115 w 121"/>
                <a:gd name="T7" fmla="*/ 27 h 167"/>
                <a:gd name="T8" fmla="*/ 89 w 121"/>
                <a:gd name="T9" fmla="*/ 13 h 167"/>
                <a:gd name="T10" fmla="*/ 64 w 121"/>
                <a:gd name="T11" fmla="*/ 1 h 167"/>
                <a:gd name="T12" fmla="*/ 53 w 121"/>
                <a:gd name="T13" fmla="*/ 10 h 167"/>
                <a:gd name="T14" fmla="*/ 37 w 121"/>
                <a:gd name="T15" fmla="*/ 35 h 167"/>
                <a:gd name="T16" fmla="*/ 7 w 121"/>
                <a:gd name="T17" fmla="*/ 88 h 167"/>
                <a:gd name="T18" fmla="*/ 1 w 121"/>
                <a:gd name="T19" fmla="*/ 128 h 167"/>
                <a:gd name="T20" fmla="*/ 54 w 121"/>
                <a:gd name="T21" fmla="*/ 167 h 167"/>
                <a:gd name="T22" fmla="*/ 60 w 121"/>
                <a:gd name="T23" fmla="*/ 128 h 167"/>
                <a:gd name="T24" fmla="*/ 7 w 121"/>
                <a:gd name="T25" fmla="*/ 88 h 167"/>
                <a:gd name="T26" fmla="*/ 1 w 121"/>
                <a:gd name="T27" fmla="*/ 128 h 167"/>
                <a:gd name="T28" fmla="*/ 34 w 121"/>
                <a:gd name="T29" fmla="*/ 72 h 167"/>
                <a:gd name="T30" fmla="*/ 50 w 121"/>
                <a:gd name="T31" fmla="*/ 46 h 167"/>
                <a:gd name="T32" fmla="*/ 61 w 121"/>
                <a:gd name="T33" fmla="*/ 42 h 167"/>
                <a:gd name="T34" fmla="*/ 91 w 121"/>
                <a:gd name="T35" fmla="*/ 57 h 167"/>
                <a:gd name="T36" fmla="*/ 112 w 121"/>
                <a:gd name="T37" fmla="*/ 69 h 167"/>
                <a:gd name="T38" fmla="*/ 118 w 121"/>
                <a:gd name="T39" fmla="*/ 29 h 167"/>
                <a:gd name="T40" fmla="*/ 90 w 121"/>
                <a:gd name="T41" fmla="*/ 78 h 167"/>
                <a:gd name="T42" fmla="*/ 60 w 121"/>
                <a:gd name="T43" fmla="*/ 128 h 167"/>
                <a:gd name="T44" fmla="*/ 54 w 121"/>
                <a:gd name="T4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7">
                  <a:moveTo>
                    <a:pt x="54" y="167"/>
                  </a:moveTo>
                  <a:cubicBezTo>
                    <a:pt x="66" y="153"/>
                    <a:pt x="75" y="134"/>
                    <a:pt x="84" y="117"/>
                  </a:cubicBezTo>
                  <a:cubicBezTo>
                    <a:pt x="93" y="102"/>
                    <a:pt x="106" y="86"/>
                    <a:pt x="112" y="69"/>
                  </a:cubicBezTo>
                  <a:cubicBezTo>
                    <a:pt x="115" y="59"/>
                    <a:pt x="121" y="34"/>
                    <a:pt x="115" y="27"/>
                  </a:cubicBezTo>
                  <a:cubicBezTo>
                    <a:pt x="109" y="21"/>
                    <a:pt x="96" y="17"/>
                    <a:pt x="89" y="13"/>
                  </a:cubicBezTo>
                  <a:cubicBezTo>
                    <a:pt x="82" y="9"/>
                    <a:pt x="72" y="2"/>
                    <a:pt x="64" y="1"/>
                  </a:cubicBezTo>
                  <a:cubicBezTo>
                    <a:pt x="57" y="0"/>
                    <a:pt x="58" y="2"/>
                    <a:pt x="53" y="10"/>
                  </a:cubicBezTo>
                  <a:cubicBezTo>
                    <a:pt x="48" y="18"/>
                    <a:pt x="43" y="27"/>
                    <a:pt x="37" y="35"/>
                  </a:cubicBezTo>
                  <a:cubicBezTo>
                    <a:pt x="27" y="53"/>
                    <a:pt x="17" y="71"/>
                    <a:pt x="7" y="88"/>
                  </a:cubicBezTo>
                  <a:cubicBezTo>
                    <a:pt x="5" y="91"/>
                    <a:pt x="0" y="127"/>
                    <a:pt x="1" y="128"/>
                  </a:cubicBezTo>
                  <a:cubicBezTo>
                    <a:pt x="21" y="139"/>
                    <a:pt x="38" y="152"/>
                    <a:pt x="54" y="167"/>
                  </a:cubicBezTo>
                  <a:cubicBezTo>
                    <a:pt x="49" y="162"/>
                    <a:pt x="66" y="133"/>
                    <a:pt x="60" y="128"/>
                  </a:cubicBezTo>
                  <a:cubicBezTo>
                    <a:pt x="44" y="112"/>
                    <a:pt x="27" y="100"/>
                    <a:pt x="7" y="88"/>
                  </a:cubicBezTo>
                  <a:cubicBezTo>
                    <a:pt x="5" y="101"/>
                    <a:pt x="3" y="115"/>
                    <a:pt x="1" y="128"/>
                  </a:cubicBezTo>
                  <a:cubicBezTo>
                    <a:pt x="12" y="109"/>
                    <a:pt x="23" y="90"/>
                    <a:pt x="34" y="72"/>
                  </a:cubicBezTo>
                  <a:cubicBezTo>
                    <a:pt x="39" y="63"/>
                    <a:pt x="44" y="54"/>
                    <a:pt x="50" y="46"/>
                  </a:cubicBezTo>
                  <a:cubicBezTo>
                    <a:pt x="55" y="38"/>
                    <a:pt x="54" y="39"/>
                    <a:pt x="61" y="42"/>
                  </a:cubicBezTo>
                  <a:cubicBezTo>
                    <a:pt x="71" y="45"/>
                    <a:pt x="81" y="52"/>
                    <a:pt x="91" y="57"/>
                  </a:cubicBezTo>
                  <a:cubicBezTo>
                    <a:pt x="95" y="59"/>
                    <a:pt x="111" y="64"/>
                    <a:pt x="112" y="69"/>
                  </a:cubicBezTo>
                  <a:cubicBezTo>
                    <a:pt x="114" y="56"/>
                    <a:pt x="116" y="43"/>
                    <a:pt x="118" y="29"/>
                  </a:cubicBezTo>
                  <a:cubicBezTo>
                    <a:pt x="114" y="45"/>
                    <a:pt x="98" y="64"/>
                    <a:pt x="90" y="78"/>
                  </a:cubicBezTo>
                  <a:cubicBezTo>
                    <a:pt x="80" y="94"/>
                    <a:pt x="72" y="114"/>
                    <a:pt x="60" y="128"/>
                  </a:cubicBezTo>
                  <a:cubicBezTo>
                    <a:pt x="53" y="136"/>
                    <a:pt x="62" y="159"/>
                    <a:pt x="54" y="16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 name="Freeform 56"/>
            <p:cNvSpPr>
              <a:spLocks/>
            </p:cNvSpPr>
            <p:nvPr/>
          </p:nvSpPr>
          <p:spPr bwMode="auto">
            <a:xfrm>
              <a:off x="1742" y="1584"/>
              <a:ext cx="144" cy="200"/>
            </a:xfrm>
            <a:custGeom>
              <a:avLst/>
              <a:gdLst>
                <a:gd name="T0" fmla="*/ 62 w 110"/>
                <a:gd name="T1" fmla="*/ 0 h 153"/>
                <a:gd name="T2" fmla="*/ 6 w 110"/>
                <a:gd name="T3" fmla="*/ 116 h 153"/>
                <a:gd name="T4" fmla="*/ 0 w 110"/>
                <a:gd name="T5" fmla="*/ 153 h 153"/>
                <a:gd name="T6" fmla="*/ 59 w 110"/>
                <a:gd name="T7" fmla="*/ 151 h 153"/>
                <a:gd name="T8" fmla="*/ 72 w 110"/>
                <a:gd name="T9" fmla="*/ 153 h 153"/>
                <a:gd name="T10" fmla="*/ 82 w 110"/>
                <a:gd name="T11" fmla="*/ 141 h 153"/>
                <a:gd name="T12" fmla="*/ 101 w 110"/>
                <a:gd name="T13" fmla="*/ 112 h 153"/>
                <a:gd name="T14" fmla="*/ 107 w 110"/>
                <a:gd name="T15" fmla="*/ 72 h 153"/>
                <a:gd name="T16" fmla="*/ 62 w 110"/>
                <a:gd name="T17" fmla="*/ 0 h 153"/>
                <a:gd name="T18" fmla="*/ 59 w 110"/>
                <a:gd name="T19" fmla="*/ 20 h 153"/>
                <a:gd name="T20" fmla="*/ 56 w 110"/>
                <a:gd name="T21" fmla="*/ 40 h 153"/>
                <a:gd name="T22" fmla="*/ 101 w 110"/>
                <a:gd name="T23" fmla="*/ 112 h 153"/>
                <a:gd name="T24" fmla="*/ 107 w 110"/>
                <a:gd name="T25" fmla="*/ 72 h 153"/>
                <a:gd name="T26" fmla="*/ 90 w 110"/>
                <a:gd name="T27" fmla="*/ 99 h 153"/>
                <a:gd name="T28" fmla="*/ 80 w 110"/>
                <a:gd name="T29" fmla="*/ 113 h 153"/>
                <a:gd name="T30" fmla="*/ 65 w 110"/>
                <a:gd name="T31" fmla="*/ 111 h 153"/>
                <a:gd name="T32" fmla="*/ 6 w 110"/>
                <a:gd name="T33" fmla="*/ 114 h 153"/>
                <a:gd name="T34" fmla="*/ 1 w 110"/>
                <a:gd name="T35" fmla="*/ 151 h 153"/>
                <a:gd name="T36" fmla="*/ 56 w 110"/>
                <a:gd name="T37" fmla="*/ 40 h 153"/>
                <a:gd name="T38" fmla="*/ 62 w 110"/>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3">
                  <a:moveTo>
                    <a:pt x="62" y="0"/>
                  </a:moveTo>
                  <a:cubicBezTo>
                    <a:pt x="33" y="34"/>
                    <a:pt x="13" y="72"/>
                    <a:pt x="6" y="116"/>
                  </a:cubicBezTo>
                  <a:cubicBezTo>
                    <a:pt x="5" y="120"/>
                    <a:pt x="2" y="153"/>
                    <a:pt x="0" y="153"/>
                  </a:cubicBezTo>
                  <a:cubicBezTo>
                    <a:pt x="20" y="151"/>
                    <a:pt x="39" y="149"/>
                    <a:pt x="59" y="151"/>
                  </a:cubicBezTo>
                  <a:cubicBezTo>
                    <a:pt x="63" y="151"/>
                    <a:pt x="68" y="153"/>
                    <a:pt x="72" y="153"/>
                  </a:cubicBezTo>
                  <a:cubicBezTo>
                    <a:pt x="77" y="151"/>
                    <a:pt x="79" y="146"/>
                    <a:pt x="82" y="141"/>
                  </a:cubicBezTo>
                  <a:cubicBezTo>
                    <a:pt x="89" y="131"/>
                    <a:pt x="95" y="122"/>
                    <a:pt x="101" y="112"/>
                  </a:cubicBezTo>
                  <a:cubicBezTo>
                    <a:pt x="104" y="107"/>
                    <a:pt x="110" y="76"/>
                    <a:pt x="107" y="72"/>
                  </a:cubicBezTo>
                  <a:cubicBezTo>
                    <a:pt x="92" y="48"/>
                    <a:pt x="77" y="24"/>
                    <a:pt x="62" y="0"/>
                  </a:cubicBezTo>
                  <a:cubicBezTo>
                    <a:pt x="64" y="2"/>
                    <a:pt x="59" y="16"/>
                    <a:pt x="59" y="20"/>
                  </a:cubicBezTo>
                  <a:cubicBezTo>
                    <a:pt x="58" y="23"/>
                    <a:pt x="54" y="36"/>
                    <a:pt x="56" y="40"/>
                  </a:cubicBezTo>
                  <a:cubicBezTo>
                    <a:pt x="72" y="63"/>
                    <a:pt x="86" y="88"/>
                    <a:pt x="101" y="112"/>
                  </a:cubicBezTo>
                  <a:cubicBezTo>
                    <a:pt x="103" y="99"/>
                    <a:pt x="105" y="85"/>
                    <a:pt x="107" y="72"/>
                  </a:cubicBezTo>
                  <a:cubicBezTo>
                    <a:pt x="101" y="81"/>
                    <a:pt x="96" y="90"/>
                    <a:pt x="90" y="99"/>
                  </a:cubicBezTo>
                  <a:cubicBezTo>
                    <a:pt x="88" y="102"/>
                    <a:pt x="84" y="112"/>
                    <a:pt x="80" y="113"/>
                  </a:cubicBezTo>
                  <a:cubicBezTo>
                    <a:pt x="77" y="115"/>
                    <a:pt x="69" y="112"/>
                    <a:pt x="65" y="111"/>
                  </a:cubicBezTo>
                  <a:cubicBezTo>
                    <a:pt x="45" y="109"/>
                    <a:pt x="26" y="111"/>
                    <a:pt x="6" y="114"/>
                  </a:cubicBezTo>
                  <a:cubicBezTo>
                    <a:pt x="4" y="126"/>
                    <a:pt x="3" y="138"/>
                    <a:pt x="1" y="151"/>
                  </a:cubicBezTo>
                  <a:cubicBezTo>
                    <a:pt x="8" y="108"/>
                    <a:pt x="29" y="72"/>
                    <a:pt x="56" y="40"/>
                  </a:cubicBezTo>
                  <a:cubicBezTo>
                    <a:pt x="64" y="31"/>
                    <a:pt x="55" y="9"/>
                    <a:pt x="62"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3" name="Freeform 57"/>
            <p:cNvSpPr>
              <a:spLocks/>
            </p:cNvSpPr>
            <p:nvPr/>
          </p:nvSpPr>
          <p:spPr bwMode="auto">
            <a:xfrm>
              <a:off x="1689" y="1346"/>
              <a:ext cx="225" cy="363"/>
            </a:xfrm>
            <a:custGeom>
              <a:avLst/>
              <a:gdLst>
                <a:gd name="T0" fmla="*/ 4 w 172"/>
                <a:gd name="T1" fmla="*/ 44 h 278"/>
                <a:gd name="T2" fmla="*/ 48 w 172"/>
                <a:gd name="T3" fmla="*/ 116 h 278"/>
                <a:gd name="T4" fmla="*/ 96 w 172"/>
                <a:gd name="T5" fmla="*/ 192 h 278"/>
                <a:gd name="T6" fmla="*/ 145 w 172"/>
                <a:gd name="T7" fmla="*/ 269 h 278"/>
                <a:gd name="T8" fmla="*/ 152 w 172"/>
                <a:gd name="T9" fmla="*/ 278 h 278"/>
                <a:gd name="T10" fmla="*/ 162 w 172"/>
                <a:gd name="T11" fmla="*/ 262 h 278"/>
                <a:gd name="T12" fmla="*/ 168 w 172"/>
                <a:gd name="T13" fmla="*/ 242 h 278"/>
                <a:gd name="T14" fmla="*/ 171 w 172"/>
                <a:gd name="T15" fmla="*/ 218 h 278"/>
                <a:gd name="T16" fmla="*/ 158 w 172"/>
                <a:gd name="T17" fmla="*/ 196 h 278"/>
                <a:gd name="T18" fmla="*/ 110 w 172"/>
                <a:gd name="T19" fmla="*/ 118 h 278"/>
                <a:gd name="T20" fmla="*/ 65 w 172"/>
                <a:gd name="T21" fmla="*/ 44 h 278"/>
                <a:gd name="T22" fmla="*/ 41 w 172"/>
                <a:gd name="T23" fmla="*/ 6 h 278"/>
                <a:gd name="T24" fmla="*/ 10 w 172"/>
                <a:gd name="T25" fmla="*/ 4 h 278"/>
                <a:gd name="T26" fmla="*/ 4 w 172"/>
                <a:gd name="T27" fmla="*/ 44 h 278"/>
                <a:gd name="T28" fmla="*/ 32 w 172"/>
                <a:gd name="T29" fmla="*/ 43 h 278"/>
                <a:gd name="T30" fmla="*/ 51 w 172"/>
                <a:gd name="T31" fmla="*/ 71 h 278"/>
                <a:gd name="T32" fmla="*/ 90 w 172"/>
                <a:gd name="T33" fmla="*/ 134 h 278"/>
                <a:gd name="T34" fmla="*/ 165 w 172"/>
                <a:gd name="T35" fmla="*/ 256 h 278"/>
                <a:gd name="T36" fmla="*/ 171 w 172"/>
                <a:gd name="T37" fmla="*/ 217 h 278"/>
                <a:gd name="T38" fmla="*/ 163 w 172"/>
                <a:gd name="T39" fmla="*/ 231 h 278"/>
                <a:gd name="T40" fmla="*/ 155 w 172"/>
                <a:gd name="T41" fmla="*/ 236 h 278"/>
                <a:gd name="T42" fmla="*/ 136 w 172"/>
                <a:gd name="T43" fmla="*/ 206 h 278"/>
                <a:gd name="T44" fmla="*/ 92 w 172"/>
                <a:gd name="T45" fmla="*/ 136 h 278"/>
                <a:gd name="T46" fmla="*/ 50 w 172"/>
                <a:gd name="T47" fmla="*/ 69 h 278"/>
                <a:gd name="T48" fmla="*/ 10 w 172"/>
                <a:gd name="T49" fmla="*/ 4 h 278"/>
                <a:gd name="T50" fmla="*/ 4 w 172"/>
                <a:gd name="T51" fmla="*/ 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278">
                  <a:moveTo>
                    <a:pt x="4" y="44"/>
                  </a:moveTo>
                  <a:cubicBezTo>
                    <a:pt x="14" y="69"/>
                    <a:pt x="34" y="93"/>
                    <a:pt x="48" y="116"/>
                  </a:cubicBezTo>
                  <a:cubicBezTo>
                    <a:pt x="64" y="141"/>
                    <a:pt x="80" y="166"/>
                    <a:pt x="96" y="192"/>
                  </a:cubicBezTo>
                  <a:cubicBezTo>
                    <a:pt x="113" y="217"/>
                    <a:pt x="128" y="244"/>
                    <a:pt x="145" y="269"/>
                  </a:cubicBezTo>
                  <a:cubicBezTo>
                    <a:pt x="146" y="271"/>
                    <a:pt x="149" y="278"/>
                    <a:pt x="152" y="278"/>
                  </a:cubicBezTo>
                  <a:cubicBezTo>
                    <a:pt x="155" y="278"/>
                    <a:pt x="161" y="265"/>
                    <a:pt x="162" y="262"/>
                  </a:cubicBezTo>
                  <a:cubicBezTo>
                    <a:pt x="166" y="255"/>
                    <a:pt x="166" y="250"/>
                    <a:pt x="168" y="242"/>
                  </a:cubicBezTo>
                  <a:cubicBezTo>
                    <a:pt x="169" y="235"/>
                    <a:pt x="172" y="226"/>
                    <a:pt x="171" y="218"/>
                  </a:cubicBezTo>
                  <a:cubicBezTo>
                    <a:pt x="170" y="211"/>
                    <a:pt x="163" y="203"/>
                    <a:pt x="158" y="196"/>
                  </a:cubicBezTo>
                  <a:cubicBezTo>
                    <a:pt x="142" y="170"/>
                    <a:pt x="126" y="144"/>
                    <a:pt x="110" y="118"/>
                  </a:cubicBezTo>
                  <a:cubicBezTo>
                    <a:pt x="95" y="93"/>
                    <a:pt x="80" y="69"/>
                    <a:pt x="65" y="44"/>
                  </a:cubicBezTo>
                  <a:cubicBezTo>
                    <a:pt x="58" y="33"/>
                    <a:pt x="51" y="15"/>
                    <a:pt x="41" y="6"/>
                  </a:cubicBezTo>
                  <a:cubicBezTo>
                    <a:pt x="34" y="0"/>
                    <a:pt x="19" y="2"/>
                    <a:pt x="10" y="4"/>
                  </a:cubicBezTo>
                  <a:cubicBezTo>
                    <a:pt x="5" y="6"/>
                    <a:pt x="9" y="43"/>
                    <a:pt x="4" y="44"/>
                  </a:cubicBezTo>
                  <a:cubicBezTo>
                    <a:pt x="11" y="42"/>
                    <a:pt x="25" y="40"/>
                    <a:pt x="32" y="43"/>
                  </a:cubicBezTo>
                  <a:cubicBezTo>
                    <a:pt x="40" y="47"/>
                    <a:pt x="47" y="63"/>
                    <a:pt x="51" y="71"/>
                  </a:cubicBezTo>
                  <a:cubicBezTo>
                    <a:pt x="64" y="92"/>
                    <a:pt x="77" y="113"/>
                    <a:pt x="90" y="134"/>
                  </a:cubicBezTo>
                  <a:cubicBezTo>
                    <a:pt x="115" y="175"/>
                    <a:pt x="141" y="215"/>
                    <a:pt x="165" y="256"/>
                  </a:cubicBezTo>
                  <a:cubicBezTo>
                    <a:pt x="167" y="243"/>
                    <a:pt x="169" y="230"/>
                    <a:pt x="171" y="217"/>
                  </a:cubicBezTo>
                  <a:cubicBezTo>
                    <a:pt x="168" y="221"/>
                    <a:pt x="166" y="226"/>
                    <a:pt x="163" y="231"/>
                  </a:cubicBezTo>
                  <a:cubicBezTo>
                    <a:pt x="160" y="237"/>
                    <a:pt x="161" y="239"/>
                    <a:pt x="155" y="236"/>
                  </a:cubicBezTo>
                  <a:cubicBezTo>
                    <a:pt x="148" y="233"/>
                    <a:pt x="140" y="213"/>
                    <a:pt x="136" y="206"/>
                  </a:cubicBezTo>
                  <a:cubicBezTo>
                    <a:pt x="121" y="182"/>
                    <a:pt x="106" y="159"/>
                    <a:pt x="92" y="136"/>
                  </a:cubicBezTo>
                  <a:cubicBezTo>
                    <a:pt x="78" y="114"/>
                    <a:pt x="64" y="91"/>
                    <a:pt x="50" y="69"/>
                  </a:cubicBezTo>
                  <a:cubicBezTo>
                    <a:pt x="37" y="49"/>
                    <a:pt x="19" y="27"/>
                    <a:pt x="10" y="4"/>
                  </a:cubicBezTo>
                  <a:cubicBezTo>
                    <a:pt x="14" y="15"/>
                    <a:pt x="0" y="33"/>
                    <a:pt x="4" y="4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4" name="Freeform 58"/>
            <p:cNvSpPr>
              <a:spLocks/>
            </p:cNvSpPr>
            <p:nvPr/>
          </p:nvSpPr>
          <p:spPr bwMode="auto">
            <a:xfrm>
              <a:off x="1362" y="1600"/>
              <a:ext cx="216" cy="205"/>
            </a:xfrm>
            <a:custGeom>
              <a:avLst/>
              <a:gdLst>
                <a:gd name="T0" fmla="*/ 26 w 165"/>
                <a:gd name="T1" fmla="*/ 90 h 157"/>
                <a:gd name="T2" fmla="*/ 37 w 165"/>
                <a:gd name="T3" fmla="*/ 106 h 157"/>
                <a:gd name="T4" fmla="*/ 37 w 165"/>
                <a:gd name="T5" fmla="*/ 123 h 157"/>
                <a:gd name="T6" fmla="*/ 46 w 165"/>
                <a:gd name="T7" fmla="*/ 127 h 157"/>
                <a:gd name="T8" fmla="*/ 64 w 165"/>
                <a:gd name="T9" fmla="*/ 135 h 157"/>
                <a:gd name="T10" fmla="*/ 81 w 165"/>
                <a:gd name="T11" fmla="*/ 157 h 157"/>
                <a:gd name="T12" fmla="*/ 94 w 165"/>
                <a:gd name="T13" fmla="*/ 142 h 157"/>
                <a:gd name="T14" fmla="*/ 112 w 165"/>
                <a:gd name="T15" fmla="*/ 129 h 157"/>
                <a:gd name="T16" fmla="*/ 140 w 165"/>
                <a:gd name="T17" fmla="*/ 114 h 157"/>
                <a:gd name="T18" fmla="*/ 159 w 165"/>
                <a:gd name="T19" fmla="*/ 105 h 157"/>
                <a:gd name="T20" fmla="*/ 165 w 165"/>
                <a:gd name="T21" fmla="*/ 65 h 157"/>
                <a:gd name="T22" fmla="*/ 102 w 165"/>
                <a:gd name="T23" fmla="*/ 33 h 157"/>
                <a:gd name="T24" fmla="*/ 97 w 165"/>
                <a:gd name="T25" fmla="*/ 67 h 157"/>
                <a:gd name="T26" fmla="*/ 98 w 165"/>
                <a:gd name="T27" fmla="*/ 62 h 157"/>
                <a:gd name="T28" fmla="*/ 104 w 165"/>
                <a:gd name="T29" fmla="*/ 23 h 157"/>
                <a:gd name="T30" fmla="*/ 86 w 165"/>
                <a:gd name="T31" fmla="*/ 27 h 157"/>
                <a:gd name="T32" fmla="*/ 82 w 165"/>
                <a:gd name="T33" fmla="*/ 36 h 157"/>
                <a:gd name="T34" fmla="*/ 75 w 165"/>
                <a:gd name="T35" fmla="*/ 35 h 157"/>
                <a:gd name="T36" fmla="*/ 59 w 165"/>
                <a:gd name="T37" fmla="*/ 25 h 157"/>
                <a:gd name="T38" fmla="*/ 42 w 165"/>
                <a:gd name="T39" fmla="*/ 22 h 157"/>
                <a:gd name="T40" fmla="*/ 36 w 165"/>
                <a:gd name="T41" fmla="*/ 13 h 157"/>
                <a:gd name="T42" fmla="*/ 8 w 165"/>
                <a:gd name="T43" fmla="*/ 7 h 157"/>
                <a:gd name="T44" fmla="*/ 2 w 165"/>
                <a:gd name="T45" fmla="*/ 47 h 157"/>
                <a:gd name="T46" fmla="*/ 9 w 165"/>
                <a:gd name="T47" fmla="*/ 60 h 157"/>
                <a:gd name="T48" fmla="*/ 10 w 165"/>
                <a:gd name="T49" fmla="*/ 66 h 157"/>
                <a:gd name="T50" fmla="*/ 18 w 165"/>
                <a:gd name="T51" fmla="*/ 69 h 157"/>
                <a:gd name="T52" fmla="*/ 26 w 165"/>
                <a:gd name="T53" fmla="*/ 86 h 157"/>
                <a:gd name="T54" fmla="*/ 32 w 165"/>
                <a:gd name="T55" fmla="*/ 49 h 157"/>
                <a:gd name="T56" fmla="*/ 31 w 165"/>
                <a:gd name="T57" fmla="*/ 53 h 157"/>
                <a:gd name="T58" fmla="*/ 27 w 165"/>
                <a:gd name="T59" fmla="*/ 80 h 157"/>
                <a:gd name="T60" fmla="*/ 26 w 165"/>
                <a:gd name="T61" fmla="*/ 87 h 157"/>
                <a:gd name="T62" fmla="*/ 32 w 165"/>
                <a:gd name="T63" fmla="*/ 46 h 157"/>
                <a:gd name="T64" fmla="*/ 26 w 165"/>
                <a:gd name="T65" fmla="*/ 31 h 157"/>
                <a:gd name="T66" fmla="*/ 18 w 165"/>
                <a:gd name="T67" fmla="*/ 27 h 157"/>
                <a:gd name="T68" fmla="*/ 15 w 165"/>
                <a:gd name="T69" fmla="*/ 21 h 157"/>
                <a:gd name="T70" fmla="*/ 8 w 165"/>
                <a:gd name="T71" fmla="*/ 7 h 157"/>
                <a:gd name="T72" fmla="*/ 2 w 165"/>
                <a:gd name="T73" fmla="*/ 47 h 157"/>
                <a:gd name="T74" fmla="*/ 25 w 165"/>
                <a:gd name="T75" fmla="*/ 47 h 157"/>
                <a:gd name="T76" fmla="*/ 31 w 165"/>
                <a:gd name="T77" fmla="*/ 54 h 157"/>
                <a:gd name="T78" fmla="*/ 36 w 165"/>
                <a:gd name="T79" fmla="*/ 61 h 157"/>
                <a:gd name="T80" fmla="*/ 59 w 165"/>
                <a:gd name="T81" fmla="*/ 67 h 157"/>
                <a:gd name="T82" fmla="*/ 75 w 165"/>
                <a:gd name="T83" fmla="*/ 81 h 157"/>
                <a:gd name="T84" fmla="*/ 76 w 165"/>
                <a:gd name="T85" fmla="*/ 80 h 157"/>
                <a:gd name="T86" fmla="*/ 98 w 165"/>
                <a:gd name="T87" fmla="*/ 62 h 157"/>
                <a:gd name="T88" fmla="*/ 104 w 165"/>
                <a:gd name="T89" fmla="*/ 23 h 157"/>
                <a:gd name="T90" fmla="*/ 96 w 165"/>
                <a:gd name="T91" fmla="*/ 72 h 157"/>
                <a:gd name="T92" fmla="*/ 159 w 165"/>
                <a:gd name="T93" fmla="*/ 105 h 157"/>
                <a:gd name="T94" fmla="*/ 165 w 165"/>
                <a:gd name="T95" fmla="*/ 65 h 157"/>
                <a:gd name="T96" fmla="*/ 149 w 165"/>
                <a:gd name="T97" fmla="*/ 73 h 157"/>
                <a:gd name="T98" fmla="*/ 121 w 165"/>
                <a:gd name="T99" fmla="*/ 88 h 157"/>
                <a:gd name="T100" fmla="*/ 102 w 165"/>
                <a:gd name="T101" fmla="*/ 101 h 157"/>
                <a:gd name="T102" fmla="*/ 87 w 165"/>
                <a:gd name="T103" fmla="*/ 117 h 157"/>
                <a:gd name="T104" fmla="*/ 72 w 165"/>
                <a:gd name="T105" fmla="*/ 97 h 157"/>
                <a:gd name="T106" fmla="*/ 54 w 165"/>
                <a:gd name="T107" fmla="*/ 88 h 157"/>
                <a:gd name="T108" fmla="*/ 43 w 165"/>
                <a:gd name="T109" fmla="*/ 87 h 157"/>
                <a:gd name="T110" fmla="*/ 43 w 165"/>
                <a:gd name="T111" fmla="*/ 70 h 157"/>
                <a:gd name="T112" fmla="*/ 31 w 165"/>
                <a:gd name="T113" fmla="*/ 51 h 157"/>
                <a:gd name="T114" fmla="*/ 26 w 165"/>
                <a:gd name="T115" fmla="*/ 9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57">
                  <a:moveTo>
                    <a:pt x="26" y="90"/>
                  </a:moveTo>
                  <a:cubicBezTo>
                    <a:pt x="31" y="95"/>
                    <a:pt x="35" y="99"/>
                    <a:pt x="37" y="106"/>
                  </a:cubicBezTo>
                  <a:cubicBezTo>
                    <a:pt x="38" y="111"/>
                    <a:pt x="35" y="119"/>
                    <a:pt x="37" y="123"/>
                  </a:cubicBezTo>
                  <a:cubicBezTo>
                    <a:pt x="40" y="128"/>
                    <a:pt x="39" y="126"/>
                    <a:pt x="46" y="127"/>
                  </a:cubicBezTo>
                  <a:cubicBezTo>
                    <a:pt x="53" y="128"/>
                    <a:pt x="59" y="130"/>
                    <a:pt x="64" y="135"/>
                  </a:cubicBezTo>
                  <a:cubicBezTo>
                    <a:pt x="68" y="138"/>
                    <a:pt x="78" y="157"/>
                    <a:pt x="81" y="157"/>
                  </a:cubicBezTo>
                  <a:cubicBezTo>
                    <a:pt x="83" y="157"/>
                    <a:pt x="92" y="144"/>
                    <a:pt x="94" y="142"/>
                  </a:cubicBezTo>
                  <a:cubicBezTo>
                    <a:pt x="100" y="137"/>
                    <a:pt x="106" y="133"/>
                    <a:pt x="112" y="129"/>
                  </a:cubicBezTo>
                  <a:cubicBezTo>
                    <a:pt x="121" y="124"/>
                    <a:pt x="130" y="119"/>
                    <a:pt x="140" y="114"/>
                  </a:cubicBezTo>
                  <a:cubicBezTo>
                    <a:pt x="145" y="112"/>
                    <a:pt x="156" y="110"/>
                    <a:pt x="159" y="105"/>
                  </a:cubicBezTo>
                  <a:cubicBezTo>
                    <a:pt x="161" y="101"/>
                    <a:pt x="164" y="65"/>
                    <a:pt x="165" y="65"/>
                  </a:cubicBezTo>
                  <a:cubicBezTo>
                    <a:pt x="143" y="64"/>
                    <a:pt x="103" y="61"/>
                    <a:pt x="102" y="33"/>
                  </a:cubicBezTo>
                  <a:cubicBezTo>
                    <a:pt x="101" y="44"/>
                    <a:pt x="99" y="55"/>
                    <a:pt x="97" y="67"/>
                  </a:cubicBezTo>
                  <a:cubicBezTo>
                    <a:pt x="98" y="65"/>
                    <a:pt x="98" y="63"/>
                    <a:pt x="98" y="62"/>
                  </a:cubicBezTo>
                  <a:cubicBezTo>
                    <a:pt x="99" y="58"/>
                    <a:pt x="104" y="23"/>
                    <a:pt x="104" y="23"/>
                  </a:cubicBezTo>
                  <a:cubicBezTo>
                    <a:pt x="98" y="22"/>
                    <a:pt x="91" y="22"/>
                    <a:pt x="86" y="27"/>
                  </a:cubicBezTo>
                  <a:cubicBezTo>
                    <a:pt x="84" y="29"/>
                    <a:pt x="84" y="34"/>
                    <a:pt x="82" y="36"/>
                  </a:cubicBezTo>
                  <a:cubicBezTo>
                    <a:pt x="75" y="43"/>
                    <a:pt x="84" y="40"/>
                    <a:pt x="75" y="35"/>
                  </a:cubicBezTo>
                  <a:cubicBezTo>
                    <a:pt x="70" y="32"/>
                    <a:pt x="66" y="27"/>
                    <a:pt x="59" y="25"/>
                  </a:cubicBezTo>
                  <a:cubicBezTo>
                    <a:pt x="54" y="23"/>
                    <a:pt x="47" y="24"/>
                    <a:pt x="42" y="22"/>
                  </a:cubicBezTo>
                  <a:cubicBezTo>
                    <a:pt x="36" y="19"/>
                    <a:pt x="39" y="19"/>
                    <a:pt x="36" y="13"/>
                  </a:cubicBezTo>
                  <a:cubicBezTo>
                    <a:pt x="32" y="5"/>
                    <a:pt x="14" y="0"/>
                    <a:pt x="8" y="7"/>
                  </a:cubicBezTo>
                  <a:cubicBezTo>
                    <a:pt x="6" y="10"/>
                    <a:pt x="0" y="44"/>
                    <a:pt x="2" y="47"/>
                  </a:cubicBezTo>
                  <a:cubicBezTo>
                    <a:pt x="6" y="52"/>
                    <a:pt x="6" y="55"/>
                    <a:pt x="9" y="60"/>
                  </a:cubicBezTo>
                  <a:cubicBezTo>
                    <a:pt x="9" y="62"/>
                    <a:pt x="9" y="64"/>
                    <a:pt x="10" y="66"/>
                  </a:cubicBezTo>
                  <a:cubicBezTo>
                    <a:pt x="12" y="66"/>
                    <a:pt x="15" y="67"/>
                    <a:pt x="18" y="69"/>
                  </a:cubicBezTo>
                  <a:cubicBezTo>
                    <a:pt x="25" y="73"/>
                    <a:pt x="27" y="78"/>
                    <a:pt x="26" y="86"/>
                  </a:cubicBezTo>
                  <a:cubicBezTo>
                    <a:pt x="28" y="74"/>
                    <a:pt x="30" y="61"/>
                    <a:pt x="32" y="49"/>
                  </a:cubicBezTo>
                  <a:cubicBezTo>
                    <a:pt x="31" y="50"/>
                    <a:pt x="31" y="52"/>
                    <a:pt x="31" y="53"/>
                  </a:cubicBezTo>
                  <a:cubicBezTo>
                    <a:pt x="30" y="62"/>
                    <a:pt x="28" y="71"/>
                    <a:pt x="27" y="80"/>
                  </a:cubicBezTo>
                  <a:cubicBezTo>
                    <a:pt x="27" y="82"/>
                    <a:pt x="25" y="94"/>
                    <a:pt x="26" y="87"/>
                  </a:cubicBezTo>
                  <a:cubicBezTo>
                    <a:pt x="28" y="74"/>
                    <a:pt x="32" y="60"/>
                    <a:pt x="32" y="46"/>
                  </a:cubicBezTo>
                  <a:cubicBezTo>
                    <a:pt x="32" y="39"/>
                    <a:pt x="31" y="35"/>
                    <a:pt x="26" y="31"/>
                  </a:cubicBezTo>
                  <a:cubicBezTo>
                    <a:pt x="23" y="29"/>
                    <a:pt x="21" y="28"/>
                    <a:pt x="18" y="27"/>
                  </a:cubicBezTo>
                  <a:cubicBezTo>
                    <a:pt x="15" y="27"/>
                    <a:pt x="14" y="25"/>
                    <a:pt x="15" y="21"/>
                  </a:cubicBezTo>
                  <a:cubicBezTo>
                    <a:pt x="13" y="16"/>
                    <a:pt x="12" y="12"/>
                    <a:pt x="8" y="7"/>
                  </a:cubicBezTo>
                  <a:cubicBezTo>
                    <a:pt x="6" y="20"/>
                    <a:pt x="4" y="34"/>
                    <a:pt x="2" y="47"/>
                  </a:cubicBezTo>
                  <a:cubicBezTo>
                    <a:pt x="6" y="42"/>
                    <a:pt x="20" y="44"/>
                    <a:pt x="25" y="47"/>
                  </a:cubicBezTo>
                  <a:cubicBezTo>
                    <a:pt x="28" y="49"/>
                    <a:pt x="29" y="52"/>
                    <a:pt x="31" y="54"/>
                  </a:cubicBezTo>
                  <a:cubicBezTo>
                    <a:pt x="35" y="60"/>
                    <a:pt x="29" y="58"/>
                    <a:pt x="36" y="61"/>
                  </a:cubicBezTo>
                  <a:cubicBezTo>
                    <a:pt x="43" y="64"/>
                    <a:pt x="51" y="63"/>
                    <a:pt x="59" y="67"/>
                  </a:cubicBezTo>
                  <a:cubicBezTo>
                    <a:pt x="65" y="70"/>
                    <a:pt x="69" y="78"/>
                    <a:pt x="75" y="81"/>
                  </a:cubicBezTo>
                  <a:cubicBezTo>
                    <a:pt x="76" y="80"/>
                    <a:pt x="76" y="80"/>
                    <a:pt x="76" y="80"/>
                  </a:cubicBezTo>
                  <a:cubicBezTo>
                    <a:pt x="78" y="66"/>
                    <a:pt x="84" y="61"/>
                    <a:pt x="98" y="62"/>
                  </a:cubicBezTo>
                  <a:cubicBezTo>
                    <a:pt x="100" y="49"/>
                    <a:pt x="102" y="36"/>
                    <a:pt x="104" y="23"/>
                  </a:cubicBezTo>
                  <a:cubicBezTo>
                    <a:pt x="101" y="39"/>
                    <a:pt x="96" y="56"/>
                    <a:pt x="96" y="72"/>
                  </a:cubicBezTo>
                  <a:cubicBezTo>
                    <a:pt x="97" y="100"/>
                    <a:pt x="138" y="104"/>
                    <a:pt x="159" y="105"/>
                  </a:cubicBezTo>
                  <a:cubicBezTo>
                    <a:pt x="161" y="92"/>
                    <a:pt x="163" y="78"/>
                    <a:pt x="165" y="65"/>
                  </a:cubicBezTo>
                  <a:cubicBezTo>
                    <a:pt x="162" y="70"/>
                    <a:pt x="153" y="71"/>
                    <a:pt x="149" y="73"/>
                  </a:cubicBezTo>
                  <a:cubicBezTo>
                    <a:pt x="139" y="78"/>
                    <a:pt x="130" y="83"/>
                    <a:pt x="121" y="88"/>
                  </a:cubicBezTo>
                  <a:cubicBezTo>
                    <a:pt x="114" y="92"/>
                    <a:pt x="108" y="96"/>
                    <a:pt x="102" y="101"/>
                  </a:cubicBezTo>
                  <a:cubicBezTo>
                    <a:pt x="100" y="103"/>
                    <a:pt x="89" y="118"/>
                    <a:pt x="87" y="117"/>
                  </a:cubicBezTo>
                  <a:cubicBezTo>
                    <a:pt x="84" y="117"/>
                    <a:pt x="75" y="100"/>
                    <a:pt x="72" y="97"/>
                  </a:cubicBezTo>
                  <a:cubicBezTo>
                    <a:pt x="67" y="92"/>
                    <a:pt x="61" y="89"/>
                    <a:pt x="54" y="88"/>
                  </a:cubicBezTo>
                  <a:cubicBezTo>
                    <a:pt x="52" y="87"/>
                    <a:pt x="45" y="88"/>
                    <a:pt x="43" y="87"/>
                  </a:cubicBezTo>
                  <a:cubicBezTo>
                    <a:pt x="42" y="86"/>
                    <a:pt x="43" y="72"/>
                    <a:pt x="43" y="70"/>
                  </a:cubicBezTo>
                  <a:cubicBezTo>
                    <a:pt x="41" y="61"/>
                    <a:pt x="37" y="56"/>
                    <a:pt x="31" y="51"/>
                  </a:cubicBezTo>
                  <a:cubicBezTo>
                    <a:pt x="37" y="56"/>
                    <a:pt x="20" y="84"/>
                    <a:pt x="26" y="9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5" name="Freeform 59"/>
            <p:cNvSpPr>
              <a:spLocks/>
            </p:cNvSpPr>
            <p:nvPr/>
          </p:nvSpPr>
          <p:spPr bwMode="auto">
            <a:xfrm>
              <a:off x="1673" y="1736"/>
              <a:ext cx="235" cy="129"/>
            </a:xfrm>
            <a:custGeom>
              <a:avLst/>
              <a:gdLst>
                <a:gd name="T0" fmla="*/ 1 w 180"/>
                <a:gd name="T1" fmla="*/ 95 h 99"/>
                <a:gd name="T2" fmla="*/ 91 w 180"/>
                <a:gd name="T3" fmla="*/ 95 h 99"/>
                <a:gd name="T4" fmla="*/ 139 w 180"/>
                <a:gd name="T5" fmla="*/ 93 h 99"/>
                <a:gd name="T6" fmla="*/ 173 w 180"/>
                <a:gd name="T7" fmla="*/ 88 h 99"/>
                <a:gd name="T8" fmla="*/ 179 w 180"/>
                <a:gd name="T9" fmla="*/ 49 h 99"/>
                <a:gd name="T10" fmla="*/ 6 w 180"/>
                <a:gd name="T11" fmla="*/ 55 h 99"/>
                <a:gd name="T12" fmla="*/ 1 w 180"/>
                <a:gd name="T13" fmla="*/ 95 h 99"/>
                <a:gd name="T14" fmla="*/ 173 w 180"/>
                <a:gd name="T15" fmla="*/ 88 h 99"/>
                <a:gd name="T16" fmla="*/ 179 w 180"/>
                <a:gd name="T17" fmla="*/ 49 h 99"/>
                <a:gd name="T18" fmla="*/ 145 w 180"/>
                <a:gd name="T19" fmla="*/ 53 h 99"/>
                <a:gd name="T20" fmla="*/ 97 w 180"/>
                <a:gd name="T21" fmla="*/ 55 h 99"/>
                <a:gd name="T22" fmla="*/ 6 w 180"/>
                <a:gd name="T23" fmla="*/ 55 h 99"/>
                <a:gd name="T24" fmla="*/ 1 w 180"/>
                <a:gd name="T2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99">
                  <a:moveTo>
                    <a:pt x="1" y="95"/>
                  </a:moveTo>
                  <a:cubicBezTo>
                    <a:pt x="30" y="99"/>
                    <a:pt x="62" y="96"/>
                    <a:pt x="91" y="95"/>
                  </a:cubicBezTo>
                  <a:cubicBezTo>
                    <a:pt x="107" y="94"/>
                    <a:pt x="123" y="93"/>
                    <a:pt x="139" y="93"/>
                  </a:cubicBezTo>
                  <a:cubicBezTo>
                    <a:pt x="147" y="92"/>
                    <a:pt x="167" y="94"/>
                    <a:pt x="173" y="88"/>
                  </a:cubicBezTo>
                  <a:cubicBezTo>
                    <a:pt x="175" y="86"/>
                    <a:pt x="180" y="51"/>
                    <a:pt x="179" y="49"/>
                  </a:cubicBezTo>
                  <a:cubicBezTo>
                    <a:pt x="141" y="2"/>
                    <a:pt x="36" y="0"/>
                    <a:pt x="6" y="55"/>
                  </a:cubicBezTo>
                  <a:cubicBezTo>
                    <a:pt x="0" y="66"/>
                    <a:pt x="7" y="84"/>
                    <a:pt x="1" y="95"/>
                  </a:cubicBezTo>
                  <a:cubicBezTo>
                    <a:pt x="31" y="40"/>
                    <a:pt x="136" y="42"/>
                    <a:pt x="173" y="88"/>
                  </a:cubicBezTo>
                  <a:cubicBezTo>
                    <a:pt x="175" y="75"/>
                    <a:pt x="177" y="62"/>
                    <a:pt x="179" y="49"/>
                  </a:cubicBezTo>
                  <a:cubicBezTo>
                    <a:pt x="172" y="55"/>
                    <a:pt x="153" y="53"/>
                    <a:pt x="145" y="53"/>
                  </a:cubicBezTo>
                  <a:cubicBezTo>
                    <a:pt x="129" y="54"/>
                    <a:pt x="113" y="55"/>
                    <a:pt x="97" y="55"/>
                  </a:cubicBezTo>
                  <a:cubicBezTo>
                    <a:pt x="68" y="56"/>
                    <a:pt x="36" y="59"/>
                    <a:pt x="6" y="55"/>
                  </a:cubicBezTo>
                  <a:cubicBezTo>
                    <a:pt x="6" y="55"/>
                    <a:pt x="1" y="95"/>
                    <a:pt x="1" y="9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6" name="Freeform 60"/>
            <p:cNvSpPr>
              <a:spLocks/>
            </p:cNvSpPr>
            <p:nvPr/>
          </p:nvSpPr>
          <p:spPr bwMode="auto">
            <a:xfrm>
              <a:off x="1445" y="1525"/>
              <a:ext cx="196" cy="197"/>
            </a:xfrm>
            <a:custGeom>
              <a:avLst/>
              <a:gdLst>
                <a:gd name="T0" fmla="*/ 148 w 150"/>
                <a:gd name="T1" fmla="*/ 104 h 151"/>
                <a:gd name="T2" fmla="*/ 98 w 150"/>
                <a:gd name="T3" fmla="*/ 17 h 151"/>
                <a:gd name="T4" fmla="*/ 49 w 150"/>
                <a:gd name="T5" fmla="*/ 0 h 151"/>
                <a:gd name="T6" fmla="*/ 6 w 150"/>
                <a:gd name="T7" fmla="*/ 13 h 151"/>
                <a:gd name="T8" fmla="*/ 0 w 150"/>
                <a:gd name="T9" fmla="*/ 53 h 151"/>
                <a:gd name="T10" fmla="*/ 84 w 150"/>
                <a:gd name="T11" fmla="*/ 93 h 151"/>
                <a:gd name="T12" fmla="*/ 106 w 150"/>
                <a:gd name="T13" fmla="*/ 132 h 151"/>
                <a:gd name="T14" fmla="*/ 111 w 150"/>
                <a:gd name="T15" fmla="*/ 145 h 151"/>
                <a:gd name="T16" fmla="*/ 119 w 150"/>
                <a:gd name="T17" fmla="*/ 147 h 151"/>
                <a:gd name="T18" fmla="*/ 142 w 150"/>
                <a:gd name="T19" fmla="*/ 144 h 151"/>
                <a:gd name="T20" fmla="*/ 148 w 150"/>
                <a:gd name="T21" fmla="*/ 104 h 151"/>
                <a:gd name="T22" fmla="*/ 124 w 150"/>
                <a:gd name="T23" fmla="*/ 107 h 151"/>
                <a:gd name="T24" fmla="*/ 117 w 150"/>
                <a:gd name="T25" fmla="*/ 105 h 151"/>
                <a:gd name="T26" fmla="*/ 112 w 150"/>
                <a:gd name="T27" fmla="*/ 93 h 151"/>
                <a:gd name="T28" fmla="*/ 90 w 150"/>
                <a:gd name="T29" fmla="*/ 54 h 151"/>
                <a:gd name="T30" fmla="*/ 6 w 150"/>
                <a:gd name="T31" fmla="*/ 13 h 151"/>
                <a:gd name="T32" fmla="*/ 0 w 150"/>
                <a:gd name="T33" fmla="*/ 53 h 151"/>
                <a:gd name="T34" fmla="*/ 44 w 150"/>
                <a:gd name="T35" fmla="*/ 39 h 151"/>
                <a:gd name="T36" fmla="*/ 92 w 150"/>
                <a:gd name="T37" fmla="*/ 57 h 151"/>
                <a:gd name="T38" fmla="*/ 142 w 150"/>
                <a:gd name="T39" fmla="*/ 144 h 151"/>
                <a:gd name="T40" fmla="*/ 148 w 150"/>
                <a:gd name="T41"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51">
                  <a:moveTo>
                    <a:pt x="148" y="104"/>
                  </a:moveTo>
                  <a:cubicBezTo>
                    <a:pt x="141" y="73"/>
                    <a:pt x="122" y="38"/>
                    <a:pt x="98" y="17"/>
                  </a:cubicBezTo>
                  <a:cubicBezTo>
                    <a:pt x="84" y="6"/>
                    <a:pt x="67" y="0"/>
                    <a:pt x="49" y="0"/>
                  </a:cubicBezTo>
                  <a:cubicBezTo>
                    <a:pt x="39" y="0"/>
                    <a:pt x="11" y="2"/>
                    <a:pt x="6" y="13"/>
                  </a:cubicBezTo>
                  <a:cubicBezTo>
                    <a:pt x="4" y="17"/>
                    <a:pt x="1" y="53"/>
                    <a:pt x="0" y="53"/>
                  </a:cubicBezTo>
                  <a:cubicBezTo>
                    <a:pt x="34" y="55"/>
                    <a:pt x="62" y="67"/>
                    <a:pt x="84" y="93"/>
                  </a:cubicBezTo>
                  <a:cubicBezTo>
                    <a:pt x="93" y="105"/>
                    <a:pt x="101" y="119"/>
                    <a:pt x="106" y="132"/>
                  </a:cubicBezTo>
                  <a:cubicBezTo>
                    <a:pt x="108" y="136"/>
                    <a:pt x="109" y="140"/>
                    <a:pt x="111" y="145"/>
                  </a:cubicBezTo>
                  <a:cubicBezTo>
                    <a:pt x="112" y="151"/>
                    <a:pt x="114" y="151"/>
                    <a:pt x="119" y="147"/>
                  </a:cubicBezTo>
                  <a:cubicBezTo>
                    <a:pt x="127" y="146"/>
                    <a:pt x="133" y="143"/>
                    <a:pt x="142" y="144"/>
                  </a:cubicBezTo>
                  <a:cubicBezTo>
                    <a:pt x="143" y="144"/>
                    <a:pt x="147" y="104"/>
                    <a:pt x="148" y="104"/>
                  </a:cubicBezTo>
                  <a:cubicBezTo>
                    <a:pt x="139" y="103"/>
                    <a:pt x="132" y="107"/>
                    <a:pt x="124" y="107"/>
                  </a:cubicBezTo>
                  <a:cubicBezTo>
                    <a:pt x="120" y="112"/>
                    <a:pt x="117" y="111"/>
                    <a:pt x="117" y="105"/>
                  </a:cubicBezTo>
                  <a:cubicBezTo>
                    <a:pt x="115" y="101"/>
                    <a:pt x="114" y="97"/>
                    <a:pt x="112" y="93"/>
                  </a:cubicBezTo>
                  <a:cubicBezTo>
                    <a:pt x="106" y="79"/>
                    <a:pt x="99" y="65"/>
                    <a:pt x="90" y="54"/>
                  </a:cubicBezTo>
                  <a:cubicBezTo>
                    <a:pt x="68" y="27"/>
                    <a:pt x="39" y="15"/>
                    <a:pt x="6" y="13"/>
                  </a:cubicBezTo>
                  <a:cubicBezTo>
                    <a:pt x="4" y="26"/>
                    <a:pt x="2" y="39"/>
                    <a:pt x="0" y="53"/>
                  </a:cubicBezTo>
                  <a:cubicBezTo>
                    <a:pt x="5" y="41"/>
                    <a:pt x="33" y="39"/>
                    <a:pt x="44" y="39"/>
                  </a:cubicBezTo>
                  <a:cubicBezTo>
                    <a:pt x="61" y="39"/>
                    <a:pt x="78" y="45"/>
                    <a:pt x="92" y="57"/>
                  </a:cubicBezTo>
                  <a:cubicBezTo>
                    <a:pt x="117" y="78"/>
                    <a:pt x="136" y="112"/>
                    <a:pt x="142" y="144"/>
                  </a:cubicBezTo>
                  <a:cubicBezTo>
                    <a:pt x="140" y="131"/>
                    <a:pt x="150" y="116"/>
                    <a:pt x="148" y="10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7" name="Freeform 61"/>
            <p:cNvSpPr>
              <a:spLocks/>
            </p:cNvSpPr>
            <p:nvPr/>
          </p:nvSpPr>
          <p:spPr bwMode="auto">
            <a:xfrm>
              <a:off x="1644" y="1568"/>
              <a:ext cx="136" cy="149"/>
            </a:xfrm>
            <a:custGeom>
              <a:avLst/>
              <a:gdLst>
                <a:gd name="T0" fmla="*/ 61 w 104"/>
                <a:gd name="T1" fmla="*/ 114 h 114"/>
                <a:gd name="T2" fmla="*/ 74 w 104"/>
                <a:gd name="T3" fmla="*/ 77 h 114"/>
                <a:gd name="T4" fmla="*/ 98 w 104"/>
                <a:gd name="T5" fmla="*/ 46 h 114"/>
                <a:gd name="T6" fmla="*/ 104 w 104"/>
                <a:gd name="T7" fmla="*/ 6 h 114"/>
                <a:gd name="T8" fmla="*/ 77 w 104"/>
                <a:gd name="T9" fmla="*/ 1 h 114"/>
                <a:gd name="T10" fmla="*/ 65 w 104"/>
                <a:gd name="T11" fmla="*/ 5 h 114"/>
                <a:gd name="T12" fmla="*/ 53 w 104"/>
                <a:gd name="T13" fmla="*/ 5 h 114"/>
                <a:gd name="T14" fmla="*/ 16 w 104"/>
                <a:gd name="T15" fmla="*/ 39 h 114"/>
                <a:gd name="T16" fmla="*/ 0 w 104"/>
                <a:gd name="T17" fmla="*/ 111 h 114"/>
                <a:gd name="T18" fmla="*/ 0 w 104"/>
                <a:gd name="T19" fmla="*/ 111 h 114"/>
                <a:gd name="T20" fmla="*/ 28 w 104"/>
                <a:gd name="T21" fmla="*/ 107 h 114"/>
                <a:gd name="T22" fmla="*/ 61 w 104"/>
                <a:gd name="T23" fmla="*/ 114 h 114"/>
                <a:gd name="T24" fmla="*/ 67 w 104"/>
                <a:gd name="T25" fmla="*/ 74 h 114"/>
                <a:gd name="T26" fmla="*/ 34 w 104"/>
                <a:gd name="T27" fmla="*/ 67 h 114"/>
                <a:gd name="T28" fmla="*/ 6 w 104"/>
                <a:gd name="T29" fmla="*/ 69 h 114"/>
                <a:gd name="T30" fmla="*/ 0 w 104"/>
                <a:gd name="T31" fmla="*/ 108 h 114"/>
                <a:gd name="T32" fmla="*/ 32 w 104"/>
                <a:gd name="T33" fmla="*/ 46 h 114"/>
                <a:gd name="T34" fmla="*/ 47 w 104"/>
                <a:gd name="T35" fmla="*/ 44 h 114"/>
                <a:gd name="T36" fmla="*/ 53 w 104"/>
                <a:gd name="T37" fmla="*/ 47 h 114"/>
                <a:gd name="T38" fmla="*/ 62 w 104"/>
                <a:gd name="T39" fmla="*/ 43 h 114"/>
                <a:gd name="T40" fmla="*/ 98 w 104"/>
                <a:gd name="T41" fmla="*/ 46 h 114"/>
                <a:gd name="T42" fmla="*/ 104 w 104"/>
                <a:gd name="T43" fmla="*/ 6 h 114"/>
                <a:gd name="T44" fmla="*/ 80 w 104"/>
                <a:gd name="T45" fmla="*/ 37 h 114"/>
                <a:gd name="T46" fmla="*/ 67 w 104"/>
                <a:gd name="T47" fmla="*/ 74 h 114"/>
                <a:gd name="T48" fmla="*/ 61 w 104"/>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4">
                  <a:moveTo>
                    <a:pt x="61" y="114"/>
                  </a:moveTo>
                  <a:cubicBezTo>
                    <a:pt x="65" y="101"/>
                    <a:pt x="68" y="88"/>
                    <a:pt x="74" y="77"/>
                  </a:cubicBezTo>
                  <a:cubicBezTo>
                    <a:pt x="80" y="65"/>
                    <a:pt x="90" y="56"/>
                    <a:pt x="98" y="46"/>
                  </a:cubicBezTo>
                  <a:cubicBezTo>
                    <a:pt x="100" y="43"/>
                    <a:pt x="104" y="7"/>
                    <a:pt x="104" y="6"/>
                  </a:cubicBezTo>
                  <a:cubicBezTo>
                    <a:pt x="95" y="2"/>
                    <a:pt x="87" y="0"/>
                    <a:pt x="77" y="1"/>
                  </a:cubicBezTo>
                  <a:cubicBezTo>
                    <a:pt x="73" y="2"/>
                    <a:pt x="69" y="4"/>
                    <a:pt x="65" y="5"/>
                  </a:cubicBezTo>
                  <a:cubicBezTo>
                    <a:pt x="58" y="6"/>
                    <a:pt x="59" y="5"/>
                    <a:pt x="53" y="5"/>
                  </a:cubicBezTo>
                  <a:cubicBezTo>
                    <a:pt x="32" y="3"/>
                    <a:pt x="24" y="21"/>
                    <a:pt x="16" y="39"/>
                  </a:cubicBezTo>
                  <a:cubicBezTo>
                    <a:pt x="6" y="61"/>
                    <a:pt x="2" y="86"/>
                    <a:pt x="0" y="111"/>
                  </a:cubicBezTo>
                  <a:cubicBezTo>
                    <a:pt x="0" y="111"/>
                    <a:pt x="0" y="111"/>
                    <a:pt x="0" y="111"/>
                  </a:cubicBezTo>
                  <a:cubicBezTo>
                    <a:pt x="10" y="114"/>
                    <a:pt x="18" y="107"/>
                    <a:pt x="28" y="107"/>
                  </a:cubicBezTo>
                  <a:cubicBezTo>
                    <a:pt x="39" y="106"/>
                    <a:pt x="51" y="111"/>
                    <a:pt x="61" y="114"/>
                  </a:cubicBezTo>
                  <a:cubicBezTo>
                    <a:pt x="60" y="113"/>
                    <a:pt x="69" y="75"/>
                    <a:pt x="67" y="74"/>
                  </a:cubicBezTo>
                  <a:cubicBezTo>
                    <a:pt x="56" y="71"/>
                    <a:pt x="45" y="67"/>
                    <a:pt x="34" y="67"/>
                  </a:cubicBezTo>
                  <a:cubicBezTo>
                    <a:pt x="30" y="68"/>
                    <a:pt x="5" y="77"/>
                    <a:pt x="6" y="69"/>
                  </a:cubicBezTo>
                  <a:cubicBezTo>
                    <a:pt x="4" y="82"/>
                    <a:pt x="2" y="95"/>
                    <a:pt x="0" y="108"/>
                  </a:cubicBezTo>
                  <a:cubicBezTo>
                    <a:pt x="5" y="89"/>
                    <a:pt x="13" y="57"/>
                    <a:pt x="32" y="46"/>
                  </a:cubicBezTo>
                  <a:cubicBezTo>
                    <a:pt x="38" y="43"/>
                    <a:pt x="41" y="44"/>
                    <a:pt x="47" y="44"/>
                  </a:cubicBezTo>
                  <a:cubicBezTo>
                    <a:pt x="49" y="45"/>
                    <a:pt x="51" y="46"/>
                    <a:pt x="53" y="47"/>
                  </a:cubicBezTo>
                  <a:cubicBezTo>
                    <a:pt x="56" y="45"/>
                    <a:pt x="59" y="44"/>
                    <a:pt x="62" y="43"/>
                  </a:cubicBezTo>
                  <a:cubicBezTo>
                    <a:pt x="75" y="39"/>
                    <a:pt x="86" y="40"/>
                    <a:pt x="98" y="46"/>
                  </a:cubicBezTo>
                  <a:cubicBezTo>
                    <a:pt x="100" y="33"/>
                    <a:pt x="102" y="19"/>
                    <a:pt x="104" y="6"/>
                  </a:cubicBezTo>
                  <a:cubicBezTo>
                    <a:pt x="95" y="17"/>
                    <a:pt x="86" y="25"/>
                    <a:pt x="80" y="37"/>
                  </a:cubicBezTo>
                  <a:cubicBezTo>
                    <a:pt x="73" y="49"/>
                    <a:pt x="70" y="62"/>
                    <a:pt x="67" y="74"/>
                  </a:cubicBezTo>
                  <a:cubicBezTo>
                    <a:pt x="63" y="87"/>
                    <a:pt x="65" y="101"/>
                    <a:pt x="61" y="11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8" name="Freeform 62"/>
            <p:cNvSpPr>
              <a:spLocks/>
            </p:cNvSpPr>
            <p:nvPr/>
          </p:nvSpPr>
          <p:spPr bwMode="auto">
            <a:xfrm>
              <a:off x="1125" y="1644"/>
              <a:ext cx="113" cy="161"/>
            </a:xfrm>
            <a:custGeom>
              <a:avLst/>
              <a:gdLst>
                <a:gd name="T0" fmla="*/ 63 w 87"/>
                <a:gd name="T1" fmla="*/ 83 h 123"/>
                <a:gd name="T2" fmla="*/ 63 w 87"/>
                <a:gd name="T3" fmla="*/ 68 h 123"/>
                <a:gd name="T4" fmla="*/ 61 w 87"/>
                <a:gd name="T5" fmla="*/ 83 h 123"/>
                <a:gd name="T6" fmla="*/ 63 w 87"/>
                <a:gd name="T7" fmla="*/ 74 h 123"/>
                <a:gd name="T8" fmla="*/ 79 w 87"/>
                <a:gd name="T9" fmla="*/ 50 h 123"/>
                <a:gd name="T10" fmla="*/ 85 w 87"/>
                <a:gd name="T11" fmla="*/ 10 h 123"/>
                <a:gd name="T12" fmla="*/ 32 w 87"/>
                <a:gd name="T13" fmla="*/ 13 h 123"/>
                <a:gd name="T14" fmla="*/ 6 w 87"/>
                <a:gd name="T15" fmla="*/ 66 h 123"/>
                <a:gd name="T16" fmla="*/ 1 w 87"/>
                <a:gd name="T17" fmla="*/ 99 h 123"/>
                <a:gd name="T18" fmla="*/ 0 w 87"/>
                <a:gd name="T19" fmla="*/ 111 h 123"/>
                <a:gd name="T20" fmla="*/ 5 w 87"/>
                <a:gd name="T21" fmla="*/ 117 h 123"/>
                <a:gd name="T22" fmla="*/ 34 w 87"/>
                <a:gd name="T23" fmla="*/ 121 h 123"/>
                <a:gd name="T24" fmla="*/ 58 w 87"/>
                <a:gd name="T25" fmla="*/ 123 h 123"/>
                <a:gd name="T26" fmla="*/ 63 w 87"/>
                <a:gd name="T27" fmla="*/ 83 h 123"/>
                <a:gd name="T28" fmla="*/ 29 w 87"/>
                <a:gd name="T29" fmla="*/ 80 h 123"/>
                <a:gd name="T30" fmla="*/ 9 w 87"/>
                <a:gd name="T31" fmla="*/ 77 h 123"/>
                <a:gd name="T32" fmla="*/ 4 w 87"/>
                <a:gd name="T33" fmla="*/ 84 h 123"/>
                <a:gd name="T34" fmla="*/ 5 w 87"/>
                <a:gd name="T35" fmla="*/ 87 h 123"/>
                <a:gd name="T36" fmla="*/ 9 w 87"/>
                <a:gd name="T37" fmla="*/ 75 h 123"/>
                <a:gd name="T38" fmla="*/ 79 w 87"/>
                <a:gd name="T39" fmla="*/ 50 h 123"/>
                <a:gd name="T40" fmla="*/ 85 w 87"/>
                <a:gd name="T41" fmla="*/ 10 h 123"/>
                <a:gd name="T42" fmla="*/ 63 w 87"/>
                <a:gd name="T43" fmla="*/ 63 h 123"/>
                <a:gd name="T44" fmla="*/ 58 w 87"/>
                <a:gd name="T45" fmla="*/ 123 h 123"/>
                <a:gd name="T46" fmla="*/ 63 w 87"/>
                <a:gd name="T47" fmla="*/ 8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23">
                  <a:moveTo>
                    <a:pt x="63" y="83"/>
                  </a:moveTo>
                  <a:cubicBezTo>
                    <a:pt x="63" y="78"/>
                    <a:pt x="64" y="73"/>
                    <a:pt x="63" y="68"/>
                  </a:cubicBezTo>
                  <a:cubicBezTo>
                    <a:pt x="59" y="89"/>
                    <a:pt x="58" y="94"/>
                    <a:pt x="61" y="83"/>
                  </a:cubicBezTo>
                  <a:cubicBezTo>
                    <a:pt x="61" y="80"/>
                    <a:pt x="62" y="77"/>
                    <a:pt x="63" y="74"/>
                  </a:cubicBezTo>
                  <a:cubicBezTo>
                    <a:pt x="67" y="65"/>
                    <a:pt x="74" y="58"/>
                    <a:pt x="79" y="50"/>
                  </a:cubicBezTo>
                  <a:cubicBezTo>
                    <a:pt x="81" y="47"/>
                    <a:pt x="87" y="11"/>
                    <a:pt x="85" y="10"/>
                  </a:cubicBezTo>
                  <a:cubicBezTo>
                    <a:pt x="69" y="0"/>
                    <a:pt x="47" y="2"/>
                    <a:pt x="32" y="13"/>
                  </a:cubicBezTo>
                  <a:cubicBezTo>
                    <a:pt x="16" y="26"/>
                    <a:pt x="9" y="47"/>
                    <a:pt x="6" y="66"/>
                  </a:cubicBezTo>
                  <a:cubicBezTo>
                    <a:pt x="4" y="77"/>
                    <a:pt x="3" y="88"/>
                    <a:pt x="1" y="99"/>
                  </a:cubicBezTo>
                  <a:cubicBezTo>
                    <a:pt x="1" y="102"/>
                    <a:pt x="0" y="107"/>
                    <a:pt x="0" y="111"/>
                  </a:cubicBezTo>
                  <a:cubicBezTo>
                    <a:pt x="1" y="118"/>
                    <a:pt x="0" y="114"/>
                    <a:pt x="5" y="117"/>
                  </a:cubicBezTo>
                  <a:cubicBezTo>
                    <a:pt x="13" y="121"/>
                    <a:pt x="25" y="120"/>
                    <a:pt x="34" y="121"/>
                  </a:cubicBezTo>
                  <a:cubicBezTo>
                    <a:pt x="42" y="122"/>
                    <a:pt x="50" y="123"/>
                    <a:pt x="58" y="123"/>
                  </a:cubicBezTo>
                  <a:cubicBezTo>
                    <a:pt x="61" y="122"/>
                    <a:pt x="61" y="83"/>
                    <a:pt x="63" y="83"/>
                  </a:cubicBezTo>
                  <a:cubicBezTo>
                    <a:pt x="52" y="84"/>
                    <a:pt x="40" y="82"/>
                    <a:pt x="29" y="80"/>
                  </a:cubicBezTo>
                  <a:cubicBezTo>
                    <a:pt x="23" y="80"/>
                    <a:pt x="14" y="76"/>
                    <a:pt x="9" y="77"/>
                  </a:cubicBezTo>
                  <a:cubicBezTo>
                    <a:pt x="4" y="75"/>
                    <a:pt x="3" y="77"/>
                    <a:pt x="4" y="84"/>
                  </a:cubicBezTo>
                  <a:cubicBezTo>
                    <a:pt x="3" y="93"/>
                    <a:pt x="3" y="94"/>
                    <a:pt x="5" y="87"/>
                  </a:cubicBezTo>
                  <a:cubicBezTo>
                    <a:pt x="6" y="83"/>
                    <a:pt x="7" y="79"/>
                    <a:pt x="9" y="75"/>
                  </a:cubicBezTo>
                  <a:cubicBezTo>
                    <a:pt x="21" y="50"/>
                    <a:pt x="53" y="32"/>
                    <a:pt x="79" y="50"/>
                  </a:cubicBezTo>
                  <a:cubicBezTo>
                    <a:pt x="81" y="37"/>
                    <a:pt x="83" y="24"/>
                    <a:pt x="85" y="10"/>
                  </a:cubicBezTo>
                  <a:cubicBezTo>
                    <a:pt x="72" y="28"/>
                    <a:pt x="66" y="42"/>
                    <a:pt x="63" y="63"/>
                  </a:cubicBezTo>
                  <a:cubicBezTo>
                    <a:pt x="60" y="83"/>
                    <a:pt x="58" y="102"/>
                    <a:pt x="58" y="123"/>
                  </a:cubicBezTo>
                  <a:cubicBezTo>
                    <a:pt x="58" y="109"/>
                    <a:pt x="64" y="96"/>
                    <a:pt x="63" y="8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9" name="Freeform 738"/>
            <p:cNvSpPr>
              <a:spLocks/>
            </p:cNvSpPr>
            <p:nvPr/>
          </p:nvSpPr>
          <p:spPr bwMode="auto">
            <a:xfrm>
              <a:off x="2109" y="1664"/>
              <a:ext cx="118" cy="203"/>
            </a:xfrm>
            <a:custGeom>
              <a:avLst/>
              <a:gdLst>
                <a:gd name="T0" fmla="*/ 2 w 90"/>
                <a:gd name="T1" fmla="*/ 98 h 156"/>
                <a:gd name="T2" fmla="*/ 42 w 90"/>
                <a:gd name="T3" fmla="*/ 133 h 156"/>
                <a:gd name="T4" fmla="*/ 45 w 90"/>
                <a:gd name="T5" fmla="*/ 155 h 156"/>
                <a:gd name="T6" fmla="*/ 53 w 90"/>
                <a:gd name="T7" fmla="*/ 138 h 156"/>
                <a:gd name="T8" fmla="*/ 38 w 90"/>
                <a:gd name="T9" fmla="*/ 50 h 156"/>
                <a:gd name="T10" fmla="*/ 32 w 90"/>
                <a:gd name="T11" fmla="*/ 89 h 156"/>
                <a:gd name="T12" fmla="*/ 58 w 90"/>
                <a:gd name="T13" fmla="*/ 110 h 156"/>
                <a:gd name="T14" fmla="*/ 63 w 90"/>
                <a:gd name="T15" fmla="*/ 124 h 156"/>
                <a:gd name="T16" fmla="*/ 83 w 90"/>
                <a:gd name="T17" fmla="*/ 118 h 156"/>
                <a:gd name="T18" fmla="*/ 89 w 90"/>
                <a:gd name="T19" fmla="*/ 78 h 156"/>
                <a:gd name="T20" fmla="*/ 60 w 90"/>
                <a:gd name="T21" fmla="*/ 27 h 156"/>
                <a:gd name="T22" fmla="*/ 20 w 90"/>
                <a:gd name="T23" fmla="*/ 4 h 156"/>
                <a:gd name="T24" fmla="*/ 14 w 90"/>
                <a:gd name="T25" fmla="*/ 43 h 156"/>
                <a:gd name="T26" fmla="*/ 12 w 90"/>
                <a:gd name="T27" fmla="*/ 71 h 156"/>
                <a:gd name="T28" fmla="*/ 18 w 90"/>
                <a:gd name="T29" fmla="*/ 32 h 156"/>
                <a:gd name="T30" fmla="*/ 8 w 90"/>
                <a:gd name="T31" fmla="*/ 58 h 156"/>
                <a:gd name="T32" fmla="*/ 2 w 90"/>
                <a:gd name="T33" fmla="*/ 98 h 156"/>
                <a:gd name="T34" fmla="*/ 20 w 90"/>
                <a:gd name="T35" fmla="*/ 5 h 156"/>
                <a:gd name="T36" fmla="*/ 14 w 90"/>
                <a:gd name="T37" fmla="*/ 44 h 156"/>
                <a:gd name="T38" fmla="*/ 54 w 90"/>
                <a:gd name="T39" fmla="*/ 67 h 156"/>
                <a:gd name="T40" fmla="*/ 83 w 90"/>
                <a:gd name="T41" fmla="*/ 118 h 156"/>
                <a:gd name="T42" fmla="*/ 89 w 90"/>
                <a:gd name="T43" fmla="*/ 78 h 156"/>
                <a:gd name="T44" fmla="*/ 68 w 90"/>
                <a:gd name="T45" fmla="*/ 84 h 156"/>
                <a:gd name="T46" fmla="*/ 64 w 90"/>
                <a:gd name="T47" fmla="*/ 71 h 156"/>
                <a:gd name="T48" fmla="*/ 38 w 90"/>
                <a:gd name="T49" fmla="*/ 50 h 156"/>
                <a:gd name="T50" fmla="*/ 32 w 90"/>
                <a:gd name="T51" fmla="*/ 89 h 156"/>
                <a:gd name="T52" fmla="*/ 54 w 90"/>
                <a:gd name="T53" fmla="*/ 135 h 156"/>
                <a:gd name="T54" fmla="*/ 54 w 90"/>
                <a:gd name="T55" fmla="*/ 129 h 156"/>
                <a:gd name="T56" fmla="*/ 54 w 90"/>
                <a:gd name="T57" fmla="*/ 135 h 156"/>
                <a:gd name="T58" fmla="*/ 59 w 90"/>
                <a:gd name="T59" fmla="*/ 101 h 156"/>
                <a:gd name="T60" fmla="*/ 49 w 90"/>
                <a:gd name="T61" fmla="*/ 113 h 156"/>
                <a:gd name="T62" fmla="*/ 46 w 90"/>
                <a:gd name="T63" fmla="*/ 87 h 156"/>
                <a:gd name="T64" fmla="*/ 8 w 90"/>
                <a:gd name="T65" fmla="*/ 58 h 156"/>
                <a:gd name="T66" fmla="*/ 2 w 90"/>
                <a:gd name="T67" fmla="*/ 9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56">
                  <a:moveTo>
                    <a:pt x="2" y="98"/>
                  </a:moveTo>
                  <a:cubicBezTo>
                    <a:pt x="20" y="104"/>
                    <a:pt x="37" y="113"/>
                    <a:pt x="42" y="133"/>
                  </a:cubicBezTo>
                  <a:cubicBezTo>
                    <a:pt x="43" y="136"/>
                    <a:pt x="41" y="154"/>
                    <a:pt x="45" y="155"/>
                  </a:cubicBezTo>
                  <a:cubicBezTo>
                    <a:pt x="49" y="156"/>
                    <a:pt x="53" y="141"/>
                    <a:pt x="53" y="138"/>
                  </a:cubicBezTo>
                  <a:cubicBezTo>
                    <a:pt x="61" y="105"/>
                    <a:pt x="64" y="75"/>
                    <a:pt x="38" y="50"/>
                  </a:cubicBezTo>
                  <a:cubicBezTo>
                    <a:pt x="36" y="63"/>
                    <a:pt x="34" y="76"/>
                    <a:pt x="32" y="89"/>
                  </a:cubicBezTo>
                  <a:cubicBezTo>
                    <a:pt x="44" y="89"/>
                    <a:pt x="54" y="100"/>
                    <a:pt x="58" y="110"/>
                  </a:cubicBezTo>
                  <a:cubicBezTo>
                    <a:pt x="59" y="111"/>
                    <a:pt x="62" y="123"/>
                    <a:pt x="63" y="124"/>
                  </a:cubicBezTo>
                  <a:cubicBezTo>
                    <a:pt x="66" y="126"/>
                    <a:pt x="80" y="119"/>
                    <a:pt x="83" y="118"/>
                  </a:cubicBezTo>
                  <a:cubicBezTo>
                    <a:pt x="86" y="116"/>
                    <a:pt x="90" y="82"/>
                    <a:pt x="89" y="78"/>
                  </a:cubicBezTo>
                  <a:cubicBezTo>
                    <a:pt x="81" y="60"/>
                    <a:pt x="71" y="43"/>
                    <a:pt x="60" y="27"/>
                  </a:cubicBezTo>
                  <a:cubicBezTo>
                    <a:pt x="48" y="10"/>
                    <a:pt x="42" y="0"/>
                    <a:pt x="20" y="4"/>
                  </a:cubicBezTo>
                  <a:cubicBezTo>
                    <a:pt x="18" y="5"/>
                    <a:pt x="15" y="39"/>
                    <a:pt x="14" y="43"/>
                  </a:cubicBezTo>
                  <a:cubicBezTo>
                    <a:pt x="14" y="53"/>
                    <a:pt x="13" y="62"/>
                    <a:pt x="12" y="71"/>
                  </a:cubicBezTo>
                  <a:cubicBezTo>
                    <a:pt x="14" y="58"/>
                    <a:pt x="16" y="45"/>
                    <a:pt x="18" y="32"/>
                  </a:cubicBezTo>
                  <a:cubicBezTo>
                    <a:pt x="16" y="41"/>
                    <a:pt x="12" y="50"/>
                    <a:pt x="8" y="58"/>
                  </a:cubicBezTo>
                  <a:cubicBezTo>
                    <a:pt x="3" y="70"/>
                    <a:pt x="7" y="86"/>
                    <a:pt x="2" y="98"/>
                  </a:cubicBezTo>
                  <a:cubicBezTo>
                    <a:pt x="15" y="68"/>
                    <a:pt x="18" y="37"/>
                    <a:pt x="20" y="5"/>
                  </a:cubicBezTo>
                  <a:cubicBezTo>
                    <a:pt x="18" y="18"/>
                    <a:pt x="16" y="31"/>
                    <a:pt x="14" y="44"/>
                  </a:cubicBezTo>
                  <a:cubicBezTo>
                    <a:pt x="36" y="40"/>
                    <a:pt x="42" y="50"/>
                    <a:pt x="54" y="67"/>
                  </a:cubicBezTo>
                  <a:cubicBezTo>
                    <a:pt x="65" y="83"/>
                    <a:pt x="76" y="100"/>
                    <a:pt x="83" y="118"/>
                  </a:cubicBezTo>
                  <a:cubicBezTo>
                    <a:pt x="85" y="105"/>
                    <a:pt x="87" y="91"/>
                    <a:pt x="89" y="78"/>
                  </a:cubicBezTo>
                  <a:cubicBezTo>
                    <a:pt x="86" y="80"/>
                    <a:pt x="72" y="87"/>
                    <a:pt x="68" y="84"/>
                  </a:cubicBezTo>
                  <a:cubicBezTo>
                    <a:pt x="67" y="83"/>
                    <a:pt x="65" y="73"/>
                    <a:pt x="64" y="71"/>
                  </a:cubicBezTo>
                  <a:cubicBezTo>
                    <a:pt x="59" y="60"/>
                    <a:pt x="50" y="49"/>
                    <a:pt x="38" y="50"/>
                  </a:cubicBezTo>
                  <a:cubicBezTo>
                    <a:pt x="38" y="50"/>
                    <a:pt x="30" y="88"/>
                    <a:pt x="32" y="89"/>
                  </a:cubicBezTo>
                  <a:cubicBezTo>
                    <a:pt x="45" y="102"/>
                    <a:pt x="53" y="116"/>
                    <a:pt x="54" y="135"/>
                  </a:cubicBezTo>
                  <a:cubicBezTo>
                    <a:pt x="54" y="133"/>
                    <a:pt x="54" y="131"/>
                    <a:pt x="54" y="129"/>
                  </a:cubicBezTo>
                  <a:cubicBezTo>
                    <a:pt x="54" y="131"/>
                    <a:pt x="54" y="133"/>
                    <a:pt x="54" y="135"/>
                  </a:cubicBezTo>
                  <a:cubicBezTo>
                    <a:pt x="55" y="123"/>
                    <a:pt x="57" y="112"/>
                    <a:pt x="59" y="101"/>
                  </a:cubicBezTo>
                  <a:cubicBezTo>
                    <a:pt x="57" y="106"/>
                    <a:pt x="54" y="118"/>
                    <a:pt x="49" y="113"/>
                  </a:cubicBezTo>
                  <a:cubicBezTo>
                    <a:pt x="47" y="111"/>
                    <a:pt x="47" y="91"/>
                    <a:pt x="46" y="87"/>
                  </a:cubicBezTo>
                  <a:cubicBezTo>
                    <a:pt x="39" y="71"/>
                    <a:pt x="23" y="63"/>
                    <a:pt x="8" y="58"/>
                  </a:cubicBezTo>
                  <a:cubicBezTo>
                    <a:pt x="10" y="59"/>
                    <a:pt x="0" y="97"/>
                    <a:pt x="2" y="9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0" name="Freeform 64"/>
            <p:cNvSpPr>
              <a:spLocks/>
            </p:cNvSpPr>
            <p:nvPr/>
          </p:nvSpPr>
          <p:spPr bwMode="auto">
            <a:xfrm>
              <a:off x="1624" y="1687"/>
              <a:ext cx="107" cy="178"/>
            </a:xfrm>
            <a:custGeom>
              <a:avLst/>
              <a:gdLst>
                <a:gd name="T0" fmla="*/ 79 w 82"/>
                <a:gd name="T1" fmla="*/ 42 h 136"/>
                <a:gd name="T2" fmla="*/ 75 w 82"/>
                <a:gd name="T3" fmla="*/ 2 h 136"/>
                <a:gd name="T4" fmla="*/ 57 w 82"/>
                <a:gd name="T5" fmla="*/ 13 h 136"/>
                <a:gd name="T6" fmla="*/ 4 w 82"/>
                <a:gd name="T7" fmla="*/ 69 h 136"/>
                <a:gd name="T8" fmla="*/ 0 w 82"/>
                <a:gd name="T9" fmla="*/ 98 h 136"/>
                <a:gd name="T10" fmla="*/ 5 w 82"/>
                <a:gd name="T11" fmla="*/ 118 h 136"/>
                <a:gd name="T12" fmla="*/ 15 w 82"/>
                <a:gd name="T13" fmla="*/ 131 h 136"/>
                <a:gd name="T14" fmla="*/ 24 w 82"/>
                <a:gd name="T15" fmla="*/ 118 h 136"/>
                <a:gd name="T16" fmla="*/ 38 w 82"/>
                <a:gd name="T17" fmla="*/ 103 h 136"/>
                <a:gd name="T18" fmla="*/ 74 w 82"/>
                <a:gd name="T19" fmla="*/ 81 h 136"/>
                <a:gd name="T20" fmla="*/ 77 w 82"/>
                <a:gd name="T21" fmla="*/ 61 h 136"/>
                <a:gd name="T22" fmla="*/ 79 w 82"/>
                <a:gd name="T23" fmla="*/ 42 h 136"/>
                <a:gd name="T24" fmla="*/ 33 w 82"/>
                <a:gd name="T25" fmla="*/ 74 h 136"/>
                <a:gd name="T26" fmla="*/ 17 w 82"/>
                <a:gd name="T27" fmla="*/ 91 h 136"/>
                <a:gd name="T28" fmla="*/ 10 w 82"/>
                <a:gd name="T29" fmla="*/ 79 h 136"/>
                <a:gd name="T30" fmla="*/ 6 w 82"/>
                <a:gd name="T31" fmla="*/ 59 h 136"/>
                <a:gd name="T32" fmla="*/ 0 w 82"/>
                <a:gd name="T33" fmla="*/ 99 h 136"/>
                <a:gd name="T34" fmla="*/ 58 w 82"/>
                <a:gd name="T35" fmla="*/ 47 h 136"/>
                <a:gd name="T36" fmla="*/ 66 w 82"/>
                <a:gd name="T37" fmla="*/ 43 h 136"/>
                <a:gd name="T38" fmla="*/ 70 w 82"/>
                <a:gd name="T39" fmla="*/ 46 h 136"/>
                <a:gd name="T40" fmla="*/ 74 w 82"/>
                <a:gd name="T41" fmla="*/ 81 h 136"/>
                <a:gd name="T42" fmla="*/ 79 w 82"/>
                <a:gd name="T43" fmla="*/ 4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136">
                  <a:moveTo>
                    <a:pt x="79" y="42"/>
                  </a:moveTo>
                  <a:cubicBezTo>
                    <a:pt x="78" y="37"/>
                    <a:pt x="77" y="2"/>
                    <a:pt x="75" y="2"/>
                  </a:cubicBezTo>
                  <a:cubicBezTo>
                    <a:pt x="72" y="0"/>
                    <a:pt x="58" y="12"/>
                    <a:pt x="57" y="13"/>
                  </a:cubicBezTo>
                  <a:cubicBezTo>
                    <a:pt x="39" y="26"/>
                    <a:pt x="8" y="45"/>
                    <a:pt x="4" y="69"/>
                  </a:cubicBezTo>
                  <a:cubicBezTo>
                    <a:pt x="3" y="78"/>
                    <a:pt x="0" y="89"/>
                    <a:pt x="0" y="98"/>
                  </a:cubicBezTo>
                  <a:cubicBezTo>
                    <a:pt x="1" y="105"/>
                    <a:pt x="3" y="112"/>
                    <a:pt x="5" y="118"/>
                  </a:cubicBezTo>
                  <a:cubicBezTo>
                    <a:pt x="6" y="124"/>
                    <a:pt x="6" y="136"/>
                    <a:pt x="15" y="131"/>
                  </a:cubicBezTo>
                  <a:cubicBezTo>
                    <a:pt x="18" y="130"/>
                    <a:pt x="21" y="121"/>
                    <a:pt x="24" y="118"/>
                  </a:cubicBezTo>
                  <a:cubicBezTo>
                    <a:pt x="28" y="112"/>
                    <a:pt x="33" y="107"/>
                    <a:pt x="38" y="103"/>
                  </a:cubicBezTo>
                  <a:cubicBezTo>
                    <a:pt x="49" y="94"/>
                    <a:pt x="61" y="87"/>
                    <a:pt x="74" y="81"/>
                  </a:cubicBezTo>
                  <a:cubicBezTo>
                    <a:pt x="76" y="80"/>
                    <a:pt x="76" y="64"/>
                    <a:pt x="77" y="61"/>
                  </a:cubicBezTo>
                  <a:cubicBezTo>
                    <a:pt x="77" y="59"/>
                    <a:pt x="77" y="42"/>
                    <a:pt x="79" y="42"/>
                  </a:cubicBezTo>
                  <a:cubicBezTo>
                    <a:pt x="62" y="50"/>
                    <a:pt x="45" y="60"/>
                    <a:pt x="33" y="74"/>
                  </a:cubicBezTo>
                  <a:cubicBezTo>
                    <a:pt x="28" y="79"/>
                    <a:pt x="23" y="92"/>
                    <a:pt x="17" y="91"/>
                  </a:cubicBezTo>
                  <a:cubicBezTo>
                    <a:pt x="11" y="91"/>
                    <a:pt x="11" y="84"/>
                    <a:pt x="10" y="79"/>
                  </a:cubicBezTo>
                  <a:cubicBezTo>
                    <a:pt x="9" y="72"/>
                    <a:pt x="7" y="66"/>
                    <a:pt x="6" y="59"/>
                  </a:cubicBezTo>
                  <a:cubicBezTo>
                    <a:pt x="4" y="73"/>
                    <a:pt x="2" y="86"/>
                    <a:pt x="0" y="99"/>
                  </a:cubicBezTo>
                  <a:cubicBezTo>
                    <a:pt x="17" y="79"/>
                    <a:pt x="37" y="62"/>
                    <a:pt x="58" y="47"/>
                  </a:cubicBezTo>
                  <a:cubicBezTo>
                    <a:pt x="60" y="46"/>
                    <a:pt x="64" y="43"/>
                    <a:pt x="66" y="43"/>
                  </a:cubicBezTo>
                  <a:cubicBezTo>
                    <a:pt x="71" y="42"/>
                    <a:pt x="69" y="40"/>
                    <a:pt x="70" y="46"/>
                  </a:cubicBezTo>
                  <a:cubicBezTo>
                    <a:pt x="73" y="57"/>
                    <a:pt x="71" y="70"/>
                    <a:pt x="74" y="81"/>
                  </a:cubicBezTo>
                  <a:cubicBezTo>
                    <a:pt x="71" y="69"/>
                    <a:pt x="82" y="54"/>
                    <a:pt x="79" y="4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1" name="Freeform 65"/>
            <p:cNvSpPr>
              <a:spLocks/>
            </p:cNvSpPr>
            <p:nvPr/>
          </p:nvSpPr>
          <p:spPr bwMode="auto">
            <a:xfrm>
              <a:off x="2281" y="2246"/>
              <a:ext cx="48" cy="234"/>
            </a:xfrm>
            <a:custGeom>
              <a:avLst/>
              <a:gdLst>
                <a:gd name="T0" fmla="*/ 27 w 37"/>
                <a:gd name="T1" fmla="*/ 129 h 179"/>
                <a:gd name="T2" fmla="*/ 33 w 37"/>
                <a:gd name="T3" fmla="*/ 32 h 179"/>
                <a:gd name="T4" fmla="*/ 35 w 37"/>
                <a:gd name="T5" fmla="*/ 7 h 179"/>
                <a:gd name="T6" fmla="*/ 31 w 37"/>
                <a:gd name="T7" fmla="*/ 1 h 179"/>
                <a:gd name="T8" fmla="*/ 9 w 37"/>
                <a:gd name="T9" fmla="*/ 27 h 179"/>
                <a:gd name="T10" fmla="*/ 2 w 37"/>
                <a:gd name="T11" fmla="*/ 91 h 179"/>
                <a:gd name="T12" fmla="*/ 2 w 37"/>
                <a:gd name="T13" fmla="*/ 150 h 179"/>
                <a:gd name="T14" fmla="*/ 2 w 37"/>
                <a:gd name="T15" fmla="*/ 175 h 179"/>
                <a:gd name="T16" fmla="*/ 21 w 37"/>
                <a:gd name="T17" fmla="*/ 168 h 179"/>
                <a:gd name="T18" fmla="*/ 27 w 37"/>
                <a:gd name="T19" fmla="*/ 128 h 179"/>
                <a:gd name="T20" fmla="*/ 8 w 37"/>
                <a:gd name="T21" fmla="*/ 134 h 179"/>
                <a:gd name="T22" fmla="*/ 8 w 37"/>
                <a:gd name="T23" fmla="*/ 100 h 179"/>
                <a:gd name="T24" fmla="*/ 9 w 37"/>
                <a:gd name="T25" fmla="*/ 31 h 179"/>
                <a:gd name="T26" fmla="*/ 3 w 37"/>
                <a:gd name="T27" fmla="*/ 70 h 179"/>
                <a:gd name="T28" fmla="*/ 26 w 37"/>
                <a:gd name="T29" fmla="*/ 41 h 179"/>
                <a:gd name="T30" fmla="*/ 29 w 37"/>
                <a:gd name="T31" fmla="*/ 53 h 179"/>
                <a:gd name="T32" fmla="*/ 28 w 37"/>
                <a:gd name="T33" fmla="*/ 72 h 179"/>
                <a:gd name="T34" fmla="*/ 21 w 37"/>
                <a:gd name="T35" fmla="*/ 167 h 179"/>
                <a:gd name="T36" fmla="*/ 27 w 37"/>
                <a:gd name="T37" fmla="*/ 1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79">
                  <a:moveTo>
                    <a:pt x="27" y="129"/>
                  </a:moveTo>
                  <a:cubicBezTo>
                    <a:pt x="29" y="97"/>
                    <a:pt x="31" y="64"/>
                    <a:pt x="33" y="32"/>
                  </a:cubicBezTo>
                  <a:cubicBezTo>
                    <a:pt x="34" y="25"/>
                    <a:pt x="37" y="14"/>
                    <a:pt x="35" y="7"/>
                  </a:cubicBezTo>
                  <a:cubicBezTo>
                    <a:pt x="33" y="2"/>
                    <a:pt x="37" y="2"/>
                    <a:pt x="31" y="1"/>
                  </a:cubicBezTo>
                  <a:cubicBezTo>
                    <a:pt x="21" y="0"/>
                    <a:pt x="11" y="20"/>
                    <a:pt x="9" y="27"/>
                  </a:cubicBezTo>
                  <a:cubicBezTo>
                    <a:pt x="4" y="47"/>
                    <a:pt x="2" y="70"/>
                    <a:pt x="2" y="91"/>
                  </a:cubicBezTo>
                  <a:cubicBezTo>
                    <a:pt x="2" y="111"/>
                    <a:pt x="2" y="131"/>
                    <a:pt x="2" y="150"/>
                  </a:cubicBezTo>
                  <a:cubicBezTo>
                    <a:pt x="2" y="154"/>
                    <a:pt x="0" y="172"/>
                    <a:pt x="2" y="175"/>
                  </a:cubicBezTo>
                  <a:cubicBezTo>
                    <a:pt x="6" y="179"/>
                    <a:pt x="16" y="171"/>
                    <a:pt x="21" y="168"/>
                  </a:cubicBezTo>
                  <a:cubicBezTo>
                    <a:pt x="28" y="164"/>
                    <a:pt x="20" y="132"/>
                    <a:pt x="27" y="128"/>
                  </a:cubicBezTo>
                  <a:cubicBezTo>
                    <a:pt x="21" y="132"/>
                    <a:pt x="12" y="140"/>
                    <a:pt x="8" y="134"/>
                  </a:cubicBezTo>
                  <a:cubicBezTo>
                    <a:pt x="5" y="128"/>
                    <a:pt x="8" y="107"/>
                    <a:pt x="8" y="100"/>
                  </a:cubicBezTo>
                  <a:cubicBezTo>
                    <a:pt x="8" y="77"/>
                    <a:pt x="7" y="54"/>
                    <a:pt x="9" y="31"/>
                  </a:cubicBezTo>
                  <a:cubicBezTo>
                    <a:pt x="7" y="44"/>
                    <a:pt x="5" y="57"/>
                    <a:pt x="3" y="70"/>
                  </a:cubicBezTo>
                  <a:cubicBezTo>
                    <a:pt x="4" y="63"/>
                    <a:pt x="14" y="39"/>
                    <a:pt x="26" y="41"/>
                  </a:cubicBezTo>
                  <a:cubicBezTo>
                    <a:pt x="32" y="41"/>
                    <a:pt x="29" y="46"/>
                    <a:pt x="29" y="53"/>
                  </a:cubicBezTo>
                  <a:cubicBezTo>
                    <a:pt x="28" y="59"/>
                    <a:pt x="28" y="65"/>
                    <a:pt x="28" y="72"/>
                  </a:cubicBezTo>
                  <a:cubicBezTo>
                    <a:pt x="26" y="104"/>
                    <a:pt x="24" y="135"/>
                    <a:pt x="21" y="167"/>
                  </a:cubicBezTo>
                  <a:cubicBezTo>
                    <a:pt x="22" y="158"/>
                    <a:pt x="26" y="141"/>
                    <a:pt x="27" y="12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2" name="Freeform 66"/>
            <p:cNvSpPr>
              <a:spLocks/>
            </p:cNvSpPr>
            <p:nvPr/>
          </p:nvSpPr>
          <p:spPr bwMode="auto">
            <a:xfrm>
              <a:off x="1014" y="1702"/>
              <a:ext cx="108" cy="94"/>
            </a:xfrm>
            <a:custGeom>
              <a:avLst/>
              <a:gdLst>
                <a:gd name="T0" fmla="*/ 82 w 83"/>
                <a:gd name="T1" fmla="*/ 3 h 72"/>
                <a:gd name="T2" fmla="*/ 6 w 83"/>
                <a:gd name="T3" fmla="*/ 14 h 72"/>
                <a:gd name="T4" fmla="*/ 0 w 83"/>
                <a:gd name="T5" fmla="*/ 53 h 72"/>
                <a:gd name="T6" fmla="*/ 48 w 83"/>
                <a:gd name="T7" fmla="*/ 67 h 72"/>
                <a:gd name="T8" fmla="*/ 69 w 83"/>
                <a:gd name="T9" fmla="*/ 70 h 72"/>
                <a:gd name="T10" fmla="*/ 76 w 83"/>
                <a:gd name="T11" fmla="*/ 43 h 72"/>
                <a:gd name="T12" fmla="*/ 82 w 83"/>
                <a:gd name="T13" fmla="*/ 3 h 72"/>
                <a:gd name="T14" fmla="*/ 75 w 83"/>
                <a:gd name="T15" fmla="*/ 27 h 72"/>
                <a:gd name="T16" fmla="*/ 66 w 83"/>
                <a:gd name="T17" fmla="*/ 30 h 72"/>
                <a:gd name="T18" fmla="*/ 53 w 83"/>
                <a:gd name="T19" fmla="*/ 27 h 72"/>
                <a:gd name="T20" fmla="*/ 6 w 83"/>
                <a:gd name="T21" fmla="*/ 14 h 72"/>
                <a:gd name="T22" fmla="*/ 0 w 83"/>
                <a:gd name="T23" fmla="*/ 53 h 72"/>
                <a:gd name="T24" fmla="*/ 76 w 83"/>
                <a:gd name="T25" fmla="*/ 43 h 72"/>
                <a:gd name="T26" fmla="*/ 82 w 83"/>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72">
                  <a:moveTo>
                    <a:pt x="82" y="3"/>
                  </a:moveTo>
                  <a:cubicBezTo>
                    <a:pt x="59" y="0"/>
                    <a:pt x="27" y="4"/>
                    <a:pt x="6" y="14"/>
                  </a:cubicBezTo>
                  <a:cubicBezTo>
                    <a:pt x="3" y="14"/>
                    <a:pt x="0" y="53"/>
                    <a:pt x="0" y="53"/>
                  </a:cubicBezTo>
                  <a:cubicBezTo>
                    <a:pt x="15" y="59"/>
                    <a:pt x="31" y="63"/>
                    <a:pt x="48" y="67"/>
                  </a:cubicBezTo>
                  <a:cubicBezTo>
                    <a:pt x="52" y="68"/>
                    <a:pt x="65" y="72"/>
                    <a:pt x="69" y="70"/>
                  </a:cubicBezTo>
                  <a:cubicBezTo>
                    <a:pt x="72" y="67"/>
                    <a:pt x="75" y="48"/>
                    <a:pt x="76" y="43"/>
                  </a:cubicBezTo>
                  <a:cubicBezTo>
                    <a:pt x="80" y="30"/>
                    <a:pt x="79" y="16"/>
                    <a:pt x="82" y="3"/>
                  </a:cubicBezTo>
                  <a:cubicBezTo>
                    <a:pt x="80" y="10"/>
                    <a:pt x="80" y="22"/>
                    <a:pt x="75" y="27"/>
                  </a:cubicBezTo>
                  <a:cubicBezTo>
                    <a:pt x="73" y="31"/>
                    <a:pt x="72" y="30"/>
                    <a:pt x="66" y="30"/>
                  </a:cubicBezTo>
                  <a:cubicBezTo>
                    <a:pt x="62" y="29"/>
                    <a:pt x="58" y="28"/>
                    <a:pt x="53" y="27"/>
                  </a:cubicBezTo>
                  <a:cubicBezTo>
                    <a:pt x="37" y="24"/>
                    <a:pt x="21" y="20"/>
                    <a:pt x="6" y="14"/>
                  </a:cubicBezTo>
                  <a:cubicBezTo>
                    <a:pt x="4" y="27"/>
                    <a:pt x="2" y="40"/>
                    <a:pt x="0" y="53"/>
                  </a:cubicBezTo>
                  <a:cubicBezTo>
                    <a:pt x="22" y="44"/>
                    <a:pt x="53" y="39"/>
                    <a:pt x="76" y="43"/>
                  </a:cubicBezTo>
                  <a:cubicBezTo>
                    <a:pt x="77" y="43"/>
                    <a:pt x="83" y="4"/>
                    <a:pt x="82" y="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3" name="Freeform 67"/>
            <p:cNvSpPr>
              <a:spLocks/>
            </p:cNvSpPr>
            <p:nvPr/>
          </p:nvSpPr>
          <p:spPr bwMode="auto">
            <a:xfrm>
              <a:off x="2111" y="1438"/>
              <a:ext cx="74" cy="108"/>
            </a:xfrm>
            <a:custGeom>
              <a:avLst/>
              <a:gdLst>
                <a:gd name="T0" fmla="*/ 57 w 57"/>
                <a:gd name="T1" fmla="*/ 27 h 83"/>
                <a:gd name="T2" fmla="*/ 29 w 57"/>
                <a:gd name="T3" fmla="*/ 7 h 83"/>
                <a:gd name="T4" fmla="*/ 17 w 57"/>
                <a:gd name="T5" fmla="*/ 2 h 83"/>
                <a:gd name="T6" fmla="*/ 7 w 57"/>
                <a:gd name="T7" fmla="*/ 17 h 83"/>
                <a:gd name="T8" fmla="*/ 4 w 57"/>
                <a:gd name="T9" fmla="*/ 37 h 83"/>
                <a:gd name="T10" fmla="*/ 1 w 57"/>
                <a:gd name="T11" fmla="*/ 57 h 83"/>
                <a:gd name="T12" fmla="*/ 30 w 57"/>
                <a:gd name="T13" fmla="*/ 77 h 83"/>
                <a:gd name="T14" fmla="*/ 36 w 57"/>
                <a:gd name="T15" fmla="*/ 81 h 83"/>
                <a:gd name="T16" fmla="*/ 42 w 57"/>
                <a:gd name="T17" fmla="*/ 80 h 83"/>
                <a:gd name="T18" fmla="*/ 51 w 57"/>
                <a:gd name="T19" fmla="*/ 67 h 83"/>
                <a:gd name="T20" fmla="*/ 54 w 57"/>
                <a:gd name="T21" fmla="*/ 47 h 83"/>
                <a:gd name="T22" fmla="*/ 57 w 57"/>
                <a:gd name="T23" fmla="*/ 27 h 83"/>
                <a:gd name="T24" fmla="*/ 49 w 57"/>
                <a:gd name="T25" fmla="*/ 39 h 83"/>
                <a:gd name="T26" fmla="*/ 43 w 57"/>
                <a:gd name="T27" fmla="*/ 43 h 83"/>
                <a:gd name="T28" fmla="*/ 36 w 57"/>
                <a:gd name="T29" fmla="*/ 37 h 83"/>
                <a:gd name="T30" fmla="*/ 7 w 57"/>
                <a:gd name="T31" fmla="*/ 17 h 83"/>
                <a:gd name="T32" fmla="*/ 1 w 57"/>
                <a:gd name="T33" fmla="*/ 57 h 83"/>
                <a:gd name="T34" fmla="*/ 11 w 57"/>
                <a:gd name="T35" fmla="*/ 43 h 83"/>
                <a:gd name="T36" fmla="*/ 17 w 57"/>
                <a:gd name="T37" fmla="*/ 42 h 83"/>
                <a:gd name="T38" fmla="*/ 24 w 57"/>
                <a:gd name="T39" fmla="*/ 47 h 83"/>
                <a:gd name="T40" fmla="*/ 51 w 57"/>
                <a:gd name="T41" fmla="*/ 67 h 83"/>
                <a:gd name="T42" fmla="*/ 54 w 57"/>
                <a:gd name="T43" fmla="*/ 47 h 83"/>
                <a:gd name="T44" fmla="*/ 56 w 57"/>
                <a:gd name="T45" fmla="*/ 33 h 83"/>
                <a:gd name="T46" fmla="*/ 57 w 57"/>
                <a:gd name="T4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83">
                  <a:moveTo>
                    <a:pt x="57" y="27"/>
                  </a:moveTo>
                  <a:cubicBezTo>
                    <a:pt x="49" y="19"/>
                    <a:pt x="38" y="13"/>
                    <a:pt x="29" y="7"/>
                  </a:cubicBezTo>
                  <a:cubicBezTo>
                    <a:pt x="26" y="4"/>
                    <a:pt x="21" y="0"/>
                    <a:pt x="17" y="2"/>
                  </a:cubicBezTo>
                  <a:cubicBezTo>
                    <a:pt x="13" y="4"/>
                    <a:pt x="9" y="13"/>
                    <a:pt x="7" y="17"/>
                  </a:cubicBezTo>
                  <a:cubicBezTo>
                    <a:pt x="5" y="22"/>
                    <a:pt x="5" y="31"/>
                    <a:pt x="4" y="37"/>
                  </a:cubicBezTo>
                  <a:cubicBezTo>
                    <a:pt x="4" y="39"/>
                    <a:pt x="0" y="56"/>
                    <a:pt x="1" y="57"/>
                  </a:cubicBezTo>
                  <a:cubicBezTo>
                    <a:pt x="11" y="63"/>
                    <a:pt x="20" y="70"/>
                    <a:pt x="30" y="77"/>
                  </a:cubicBezTo>
                  <a:cubicBezTo>
                    <a:pt x="32" y="78"/>
                    <a:pt x="34" y="80"/>
                    <a:pt x="36" y="81"/>
                  </a:cubicBezTo>
                  <a:cubicBezTo>
                    <a:pt x="40" y="83"/>
                    <a:pt x="39" y="83"/>
                    <a:pt x="42" y="80"/>
                  </a:cubicBezTo>
                  <a:cubicBezTo>
                    <a:pt x="46" y="77"/>
                    <a:pt x="49" y="71"/>
                    <a:pt x="51" y="67"/>
                  </a:cubicBezTo>
                  <a:cubicBezTo>
                    <a:pt x="54" y="61"/>
                    <a:pt x="53" y="52"/>
                    <a:pt x="54" y="47"/>
                  </a:cubicBezTo>
                  <a:cubicBezTo>
                    <a:pt x="55" y="41"/>
                    <a:pt x="54" y="32"/>
                    <a:pt x="57" y="27"/>
                  </a:cubicBezTo>
                  <a:cubicBezTo>
                    <a:pt x="55" y="31"/>
                    <a:pt x="52" y="35"/>
                    <a:pt x="49" y="39"/>
                  </a:cubicBezTo>
                  <a:cubicBezTo>
                    <a:pt x="47" y="42"/>
                    <a:pt x="47" y="43"/>
                    <a:pt x="43" y="43"/>
                  </a:cubicBezTo>
                  <a:cubicBezTo>
                    <a:pt x="41" y="43"/>
                    <a:pt x="37" y="39"/>
                    <a:pt x="36" y="37"/>
                  </a:cubicBezTo>
                  <a:cubicBezTo>
                    <a:pt x="26" y="31"/>
                    <a:pt x="17" y="24"/>
                    <a:pt x="7" y="17"/>
                  </a:cubicBezTo>
                  <a:cubicBezTo>
                    <a:pt x="5" y="30"/>
                    <a:pt x="3" y="44"/>
                    <a:pt x="1" y="57"/>
                  </a:cubicBezTo>
                  <a:cubicBezTo>
                    <a:pt x="4" y="53"/>
                    <a:pt x="7" y="46"/>
                    <a:pt x="11" y="43"/>
                  </a:cubicBezTo>
                  <a:cubicBezTo>
                    <a:pt x="14" y="40"/>
                    <a:pt x="13" y="40"/>
                    <a:pt x="17" y="42"/>
                  </a:cubicBezTo>
                  <a:cubicBezTo>
                    <a:pt x="20" y="43"/>
                    <a:pt x="22" y="45"/>
                    <a:pt x="24" y="47"/>
                  </a:cubicBezTo>
                  <a:cubicBezTo>
                    <a:pt x="33" y="53"/>
                    <a:pt x="44" y="58"/>
                    <a:pt x="51" y="67"/>
                  </a:cubicBezTo>
                  <a:cubicBezTo>
                    <a:pt x="50" y="65"/>
                    <a:pt x="54" y="49"/>
                    <a:pt x="54" y="47"/>
                  </a:cubicBezTo>
                  <a:cubicBezTo>
                    <a:pt x="55" y="42"/>
                    <a:pt x="55" y="37"/>
                    <a:pt x="56" y="33"/>
                  </a:cubicBezTo>
                  <a:cubicBezTo>
                    <a:pt x="56" y="32"/>
                    <a:pt x="57" y="28"/>
                    <a:pt x="57" y="2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4" name="Freeform 68"/>
            <p:cNvSpPr>
              <a:spLocks/>
            </p:cNvSpPr>
            <p:nvPr/>
          </p:nvSpPr>
          <p:spPr bwMode="auto">
            <a:xfrm>
              <a:off x="1273" y="1596"/>
              <a:ext cx="91" cy="85"/>
            </a:xfrm>
            <a:custGeom>
              <a:avLst/>
              <a:gdLst>
                <a:gd name="T0" fmla="*/ 1 w 69"/>
                <a:gd name="T1" fmla="*/ 54 h 65"/>
                <a:gd name="T2" fmla="*/ 16 w 69"/>
                <a:gd name="T3" fmla="*/ 63 h 65"/>
                <a:gd name="T4" fmla="*/ 30 w 69"/>
                <a:gd name="T5" fmla="*/ 63 h 65"/>
                <a:gd name="T6" fmla="*/ 63 w 69"/>
                <a:gd name="T7" fmla="*/ 65 h 65"/>
                <a:gd name="T8" fmla="*/ 68 w 69"/>
                <a:gd name="T9" fmla="*/ 25 h 65"/>
                <a:gd name="T10" fmla="*/ 7 w 69"/>
                <a:gd name="T11" fmla="*/ 15 h 65"/>
                <a:gd name="T12" fmla="*/ 4 w 69"/>
                <a:gd name="T13" fmla="*/ 35 h 65"/>
                <a:gd name="T14" fmla="*/ 1 w 69"/>
                <a:gd name="T15" fmla="*/ 54 h 65"/>
                <a:gd name="T16" fmla="*/ 63 w 69"/>
                <a:gd name="T17" fmla="*/ 65 h 65"/>
                <a:gd name="T18" fmla="*/ 68 w 69"/>
                <a:gd name="T19" fmla="*/ 25 h 65"/>
                <a:gd name="T20" fmla="*/ 36 w 69"/>
                <a:gd name="T21" fmla="*/ 24 h 65"/>
                <a:gd name="T22" fmla="*/ 21 w 69"/>
                <a:gd name="T23" fmla="*/ 23 h 65"/>
                <a:gd name="T24" fmla="*/ 7 w 69"/>
                <a:gd name="T25" fmla="*/ 15 h 65"/>
                <a:gd name="T26" fmla="*/ 4 w 69"/>
                <a:gd name="T27" fmla="*/ 35 h 65"/>
                <a:gd name="T28" fmla="*/ 1 w 69"/>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 y="54"/>
                  </a:moveTo>
                  <a:cubicBezTo>
                    <a:pt x="6" y="57"/>
                    <a:pt x="11" y="61"/>
                    <a:pt x="16" y="63"/>
                  </a:cubicBezTo>
                  <a:cubicBezTo>
                    <a:pt x="20" y="64"/>
                    <a:pt x="25" y="64"/>
                    <a:pt x="30" y="63"/>
                  </a:cubicBezTo>
                  <a:cubicBezTo>
                    <a:pt x="41" y="63"/>
                    <a:pt x="52" y="65"/>
                    <a:pt x="63" y="65"/>
                  </a:cubicBezTo>
                  <a:cubicBezTo>
                    <a:pt x="63" y="65"/>
                    <a:pt x="69" y="28"/>
                    <a:pt x="68" y="25"/>
                  </a:cubicBezTo>
                  <a:cubicBezTo>
                    <a:pt x="61" y="0"/>
                    <a:pt x="24" y="1"/>
                    <a:pt x="7" y="15"/>
                  </a:cubicBezTo>
                  <a:cubicBezTo>
                    <a:pt x="4" y="17"/>
                    <a:pt x="4" y="31"/>
                    <a:pt x="4" y="35"/>
                  </a:cubicBezTo>
                  <a:cubicBezTo>
                    <a:pt x="3" y="38"/>
                    <a:pt x="4" y="52"/>
                    <a:pt x="1" y="54"/>
                  </a:cubicBezTo>
                  <a:cubicBezTo>
                    <a:pt x="19" y="41"/>
                    <a:pt x="55" y="39"/>
                    <a:pt x="63" y="65"/>
                  </a:cubicBezTo>
                  <a:cubicBezTo>
                    <a:pt x="65" y="52"/>
                    <a:pt x="67" y="38"/>
                    <a:pt x="68" y="25"/>
                  </a:cubicBezTo>
                  <a:cubicBezTo>
                    <a:pt x="58" y="26"/>
                    <a:pt x="47" y="24"/>
                    <a:pt x="36" y="24"/>
                  </a:cubicBezTo>
                  <a:cubicBezTo>
                    <a:pt x="31" y="24"/>
                    <a:pt x="26" y="25"/>
                    <a:pt x="21" y="23"/>
                  </a:cubicBezTo>
                  <a:cubicBezTo>
                    <a:pt x="17" y="21"/>
                    <a:pt x="12" y="17"/>
                    <a:pt x="7" y="15"/>
                  </a:cubicBezTo>
                  <a:cubicBezTo>
                    <a:pt x="8" y="15"/>
                    <a:pt x="4" y="33"/>
                    <a:pt x="4" y="35"/>
                  </a:cubicBezTo>
                  <a:cubicBezTo>
                    <a:pt x="4" y="36"/>
                    <a:pt x="0" y="54"/>
                    <a:pt x="1" y="5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5" name="Freeform 69"/>
            <p:cNvSpPr>
              <a:spLocks/>
            </p:cNvSpPr>
            <p:nvPr/>
          </p:nvSpPr>
          <p:spPr bwMode="auto">
            <a:xfrm>
              <a:off x="2086" y="1751"/>
              <a:ext cx="67" cy="90"/>
            </a:xfrm>
            <a:custGeom>
              <a:avLst/>
              <a:gdLst>
                <a:gd name="T0" fmla="*/ 0 w 51"/>
                <a:gd name="T1" fmla="*/ 69 h 69"/>
                <a:gd name="T2" fmla="*/ 45 w 51"/>
                <a:gd name="T3" fmla="*/ 63 h 69"/>
                <a:gd name="T4" fmla="*/ 48 w 51"/>
                <a:gd name="T5" fmla="*/ 43 h 69"/>
                <a:gd name="T6" fmla="*/ 50 w 51"/>
                <a:gd name="T7" fmla="*/ 29 h 69"/>
                <a:gd name="T8" fmla="*/ 51 w 51"/>
                <a:gd name="T9" fmla="*/ 23 h 69"/>
                <a:gd name="T10" fmla="*/ 36 w 51"/>
                <a:gd name="T11" fmla="*/ 9 h 69"/>
                <a:gd name="T12" fmla="*/ 20 w 51"/>
                <a:gd name="T13" fmla="*/ 2 h 69"/>
                <a:gd name="T14" fmla="*/ 13 w 51"/>
                <a:gd name="T15" fmla="*/ 14 h 69"/>
                <a:gd name="T16" fmla="*/ 5 w 51"/>
                <a:gd name="T17" fmla="*/ 29 h 69"/>
                <a:gd name="T18" fmla="*/ 2 w 51"/>
                <a:gd name="T19" fmla="*/ 49 h 69"/>
                <a:gd name="T20" fmla="*/ 0 w 51"/>
                <a:gd name="T21" fmla="*/ 69 h 69"/>
                <a:gd name="T22" fmla="*/ 7 w 51"/>
                <a:gd name="T23" fmla="*/ 54 h 69"/>
                <a:gd name="T24" fmla="*/ 14 w 51"/>
                <a:gd name="T25" fmla="*/ 42 h 69"/>
                <a:gd name="T26" fmla="*/ 30 w 51"/>
                <a:gd name="T27" fmla="*/ 48 h 69"/>
                <a:gd name="T28" fmla="*/ 45 w 51"/>
                <a:gd name="T29" fmla="*/ 63 h 69"/>
                <a:gd name="T30" fmla="*/ 51 w 51"/>
                <a:gd name="T31" fmla="*/ 23 h 69"/>
                <a:gd name="T32" fmla="*/ 5 w 51"/>
                <a:gd name="T33" fmla="*/ 29 h 69"/>
                <a:gd name="T34" fmla="*/ 0 w 51"/>
                <a:gd name="T3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69">
                  <a:moveTo>
                    <a:pt x="0" y="69"/>
                  </a:moveTo>
                  <a:cubicBezTo>
                    <a:pt x="14" y="68"/>
                    <a:pt x="32" y="68"/>
                    <a:pt x="45" y="63"/>
                  </a:cubicBezTo>
                  <a:cubicBezTo>
                    <a:pt x="47" y="62"/>
                    <a:pt x="48" y="45"/>
                    <a:pt x="48" y="43"/>
                  </a:cubicBezTo>
                  <a:cubicBezTo>
                    <a:pt x="49" y="38"/>
                    <a:pt x="50" y="34"/>
                    <a:pt x="50" y="29"/>
                  </a:cubicBezTo>
                  <a:cubicBezTo>
                    <a:pt x="50" y="28"/>
                    <a:pt x="51" y="24"/>
                    <a:pt x="51" y="23"/>
                  </a:cubicBezTo>
                  <a:cubicBezTo>
                    <a:pt x="47" y="17"/>
                    <a:pt x="42" y="13"/>
                    <a:pt x="36" y="9"/>
                  </a:cubicBezTo>
                  <a:cubicBezTo>
                    <a:pt x="32" y="6"/>
                    <a:pt x="24" y="0"/>
                    <a:pt x="20" y="2"/>
                  </a:cubicBezTo>
                  <a:cubicBezTo>
                    <a:pt x="17" y="4"/>
                    <a:pt x="14" y="12"/>
                    <a:pt x="13" y="14"/>
                  </a:cubicBezTo>
                  <a:cubicBezTo>
                    <a:pt x="10" y="19"/>
                    <a:pt x="7" y="24"/>
                    <a:pt x="5" y="29"/>
                  </a:cubicBezTo>
                  <a:cubicBezTo>
                    <a:pt x="3" y="35"/>
                    <a:pt x="3" y="43"/>
                    <a:pt x="2" y="49"/>
                  </a:cubicBezTo>
                  <a:cubicBezTo>
                    <a:pt x="2" y="55"/>
                    <a:pt x="2" y="63"/>
                    <a:pt x="0" y="69"/>
                  </a:cubicBezTo>
                  <a:cubicBezTo>
                    <a:pt x="2" y="64"/>
                    <a:pt x="4" y="59"/>
                    <a:pt x="7" y="54"/>
                  </a:cubicBezTo>
                  <a:cubicBezTo>
                    <a:pt x="9" y="51"/>
                    <a:pt x="11" y="44"/>
                    <a:pt x="14" y="42"/>
                  </a:cubicBezTo>
                  <a:cubicBezTo>
                    <a:pt x="18" y="40"/>
                    <a:pt x="26" y="46"/>
                    <a:pt x="30" y="48"/>
                  </a:cubicBezTo>
                  <a:cubicBezTo>
                    <a:pt x="36" y="52"/>
                    <a:pt x="41" y="57"/>
                    <a:pt x="45" y="63"/>
                  </a:cubicBezTo>
                  <a:cubicBezTo>
                    <a:pt x="47" y="49"/>
                    <a:pt x="49" y="36"/>
                    <a:pt x="51" y="23"/>
                  </a:cubicBezTo>
                  <a:cubicBezTo>
                    <a:pt x="37" y="29"/>
                    <a:pt x="20" y="29"/>
                    <a:pt x="5" y="29"/>
                  </a:cubicBezTo>
                  <a:cubicBezTo>
                    <a:pt x="3" y="30"/>
                    <a:pt x="2" y="69"/>
                    <a:pt x="0" y="6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6" name="Freeform 70"/>
            <p:cNvSpPr>
              <a:spLocks/>
            </p:cNvSpPr>
            <p:nvPr/>
          </p:nvSpPr>
          <p:spPr bwMode="auto">
            <a:xfrm>
              <a:off x="2214" y="1738"/>
              <a:ext cx="86" cy="78"/>
            </a:xfrm>
            <a:custGeom>
              <a:avLst/>
              <a:gdLst>
                <a:gd name="T0" fmla="*/ 2 w 66"/>
                <a:gd name="T1" fmla="*/ 40 h 60"/>
                <a:gd name="T2" fmla="*/ 11 w 66"/>
                <a:gd name="T3" fmla="*/ 59 h 60"/>
                <a:gd name="T4" fmla="*/ 24 w 66"/>
                <a:gd name="T5" fmla="*/ 57 h 60"/>
                <a:gd name="T6" fmla="*/ 59 w 66"/>
                <a:gd name="T7" fmla="*/ 49 h 60"/>
                <a:gd name="T8" fmla="*/ 65 w 66"/>
                <a:gd name="T9" fmla="*/ 9 h 60"/>
                <a:gd name="T10" fmla="*/ 36 w 66"/>
                <a:gd name="T11" fmla="*/ 2 h 60"/>
                <a:gd name="T12" fmla="*/ 8 w 66"/>
                <a:gd name="T13" fmla="*/ 0 h 60"/>
                <a:gd name="T14" fmla="*/ 2 w 66"/>
                <a:gd name="T15" fmla="*/ 40 h 60"/>
                <a:gd name="T16" fmla="*/ 31 w 66"/>
                <a:gd name="T17" fmla="*/ 42 h 60"/>
                <a:gd name="T18" fmla="*/ 59 w 66"/>
                <a:gd name="T19" fmla="*/ 49 h 60"/>
                <a:gd name="T20" fmla="*/ 65 w 66"/>
                <a:gd name="T21" fmla="*/ 9 h 60"/>
                <a:gd name="T22" fmla="*/ 30 w 66"/>
                <a:gd name="T23" fmla="*/ 17 h 60"/>
                <a:gd name="T24" fmla="*/ 18 w 66"/>
                <a:gd name="T25" fmla="*/ 19 h 60"/>
                <a:gd name="T26" fmla="*/ 8 w 66"/>
                <a:gd name="T27" fmla="*/ 0 h 60"/>
                <a:gd name="T28" fmla="*/ 5 w 66"/>
                <a:gd name="T29" fmla="*/ 20 h 60"/>
                <a:gd name="T30" fmla="*/ 2 w 66"/>
                <a:gd name="T3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0">
                  <a:moveTo>
                    <a:pt x="2" y="40"/>
                  </a:moveTo>
                  <a:cubicBezTo>
                    <a:pt x="4" y="43"/>
                    <a:pt x="8" y="57"/>
                    <a:pt x="11" y="59"/>
                  </a:cubicBezTo>
                  <a:cubicBezTo>
                    <a:pt x="14" y="60"/>
                    <a:pt x="21" y="57"/>
                    <a:pt x="24" y="57"/>
                  </a:cubicBezTo>
                  <a:cubicBezTo>
                    <a:pt x="36" y="55"/>
                    <a:pt x="48" y="52"/>
                    <a:pt x="59" y="49"/>
                  </a:cubicBezTo>
                  <a:cubicBezTo>
                    <a:pt x="61" y="48"/>
                    <a:pt x="66" y="9"/>
                    <a:pt x="65" y="9"/>
                  </a:cubicBezTo>
                  <a:cubicBezTo>
                    <a:pt x="57" y="4"/>
                    <a:pt x="45" y="4"/>
                    <a:pt x="36" y="2"/>
                  </a:cubicBezTo>
                  <a:cubicBezTo>
                    <a:pt x="27" y="1"/>
                    <a:pt x="18" y="0"/>
                    <a:pt x="8" y="0"/>
                  </a:cubicBezTo>
                  <a:cubicBezTo>
                    <a:pt x="6" y="0"/>
                    <a:pt x="4" y="40"/>
                    <a:pt x="2" y="40"/>
                  </a:cubicBezTo>
                  <a:cubicBezTo>
                    <a:pt x="12" y="40"/>
                    <a:pt x="21" y="40"/>
                    <a:pt x="31" y="42"/>
                  </a:cubicBezTo>
                  <a:cubicBezTo>
                    <a:pt x="40" y="43"/>
                    <a:pt x="51" y="44"/>
                    <a:pt x="59" y="49"/>
                  </a:cubicBezTo>
                  <a:cubicBezTo>
                    <a:pt x="61" y="35"/>
                    <a:pt x="63" y="22"/>
                    <a:pt x="65" y="9"/>
                  </a:cubicBezTo>
                  <a:cubicBezTo>
                    <a:pt x="53" y="12"/>
                    <a:pt x="42" y="15"/>
                    <a:pt x="30" y="17"/>
                  </a:cubicBezTo>
                  <a:cubicBezTo>
                    <a:pt x="27" y="18"/>
                    <a:pt x="20" y="20"/>
                    <a:pt x="18" y="19"/>
                  </a:cubicBezTo>
                  <a:cubicBezTo>
                    <a:pt x="14" y="18"/>
                    <a:pt x="10" y="4"/>
                    <a:pt x="8" y="0"/>
                  </a:cubicBezTo>
                  <a:cubicBezTo>
                    <a:pt x="10" y="4"/>
                    <a:pt x="6" y="16"/>
                    <a:pt x="5" y="20"/>
                  </a:cubicBezTo>
                  <a:cubicBezTo>
                    <a:pt x="4" y="25"/>
                    <a:pt x="0" y="35"/>
                    <a:pt x="2" y="4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7" name="Freeform 71"/>
            <p:cNvSpPr>
              <a:spLocks/>
            </p:cNvSpPr>
            <p:nvPr/>
          </p:nvSpPr>
          <p:spPr bwMode="auto">
            <a:xfrm>
              <a:off x="1203" y="1618"/>
              <a:ext cx="82" cy="84"/>
            </a:xfrm>
            <a:custGeom>
              <a:avLst/>
              <a:gdLst>
                <a:gd name="T0" fmla="*/ 26 w 63"/>
                <a:gd name="T1" fmla="*/ 64 h 64"/>
                <a:gd name="T2" fmla="*/ 40 w 63"/>
                <a:gd name="T3" fmla="*/ 53 h 64"/>
                <a:gd name="T4" fmla="*/ 57 w 63"/>
                <a:gd name="T5" fmla="*/ 48 h 64"/>
                <a:gd name="T6" fmla="*/ 63 w 63"/>
                <a:gd name="T7" fmla="*/ 8 h 64"/>
                <a:gd name="T8" fmla="*/ 6 w 63"/>
                <a:gd name="T9" fmla="*/ 13 h 64"/>
                <a:gd name="T10" fmla="*/ 0 w 63"/>
                <a:gd name="T11" fmla="*/ 52 h 64"/>
                <a:gd name="T12" fmla="*/ 26 w 63"/>
                <a:gd name="T13" fmla="*/ 64 h 64"/>
                <a:gd name="T14" fmla="*/ 29 w 63"/>
                <a:gd name="T15" fmla="*/ 45 h 64"/>
                <a:gd name="T16" fmla="*/ 31 w 63"/>
                <a:gd name="T17" fmla="*/ 25 h 64"/>
                <a:gd name="T18" fmla="*/ 6 w 63"/>
                <a:gd name="T19" fmla="*/ 13 h 64"/>
                <a:gd name="T20" fmla="*/ 0 w 63"/>
                <a:gd name="T21" fmla="*/ 52 h 64"/>
                <a:gd name="T22" fmla="*/ 57 w 63"/>
                <a:gd name="T23" fmla="*/ 48 h 64"/>
                <a:gd name="T24" fmla="*/ 63 w 63"/>
                <a:gd name="T25" fmla="*/ 8 h 64"/>
                <a:gd name="T26" fmla="*/ 46 w 63"/>
                <a:gd name="T27" fmla="*/ 14 h 64"/>
                <a:gd name="T28" fmla="*/ 31 w 63"/>
                <a:gd name="T29" fmla="*/ 25 h 64"/>
                <a:gd name="T30" fmla="*/ 28 w 63"/>
                <a:gd name="T31" fmla="*/ 44 h 64"/>
                <a:gd name="T32" fmla="*/ 26 w 63"/>
                <a:gd name="T33" fmla="*/ 58 h 64"/>
                <a:gd name="T34" fmla="*/ 26 w 63"/>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26" y="64"/>
                  </a:moveTo>
                  <a:cubicBezTo>
                    <a:pt x="30" y="60"/>
                    <a:pt x="35" y="56"/>
                    <a:pt x="40" y="53"/>
                  </a:cubicBezTo>
                  <a:cubicBezTo>
                    <a:pt x="46" y="51"/>
                    <a:pt x="52" y="51"/>
                    <a:pt x="57" y="48"/>
                  </a:cubicBezTo>
                  <a:cubicBezTo>
                    <a:pt x="60" y="47"/>
                    <a:pt x="63" y="9"/>
                    <a:pt x="63" y="8"/>
                  </a:cubicBezTo>
                  <a:cubicBezTo>
                    <a:pt x="48" y="1"/>
                    <a:pt x="19" y="0"/>
                    <a:pt x="6" y="13"/>
                  </a:cubicBezTo>
                  <a:cubicBezTo>
                    <a:pt x="4" y="15"/>
                    <a:pt x="1" y="52"/>
                    <a:pt x="0" y="52"/>
                  </a:cubicBezTo>
                  <a:cubicBezTo>
                    <a:pt x="10" y="55"/>
                    <a:pt x="18" y="58"/>
                    <a:pt x="26" y="64"/>
                  </a:cubicBezTo>
                  <a:cubicBezTo>
                    <a:pt x="25" y="64"/>
                    <a:pt x="28" y="47"/>
                    <a:pt x="29" y="45"/>
                  </a:cubicBezTo>
                  <a:cubicBezTo>
                    <a:pt x="29" y="42"/>
                    <a:pt x="33" y="26"/>
                    <a:pt x="31" y="25"/>
                  </a:cubicBezTo>
                  <a:cubicBezTo>
                    <a:pt x="23" y="19"/>
                    <a:pt x="16" y="16"/>
                    <a:pt x="6" y="13"/>
                  </a:cubicBezTo>
                  <a:cubicBezTo>
                    <a:pt x="4" y="26"/>
                    <a:pt x="2" y="39"/>
                    <a:pt x="0" y="52"/>
                  </a:cubicBezTo>
                  <a:cubicBezTo>
                    <a:pt x="14" y="40"/>
                    <a:pt x="42" y="41"/>
                    <a:pt x="57" y="48"/>
                  </a:cubicBezTo>
                  <a:cubicBezTo>
                    <a:pt x="59" y="35"/>
                    <a:pt x="61" y="22"/>
                    <a:pt x="63" y="8"/>
                  </a:cubicBezTo>
                  <a:cubicBezTo>
                    <a:pt x="58" y="11"/>
                    <a:pt x="51" y="11"/>
                    <a:pt x="46" y="14"/>
                  </a:cubicBezTo>
                  <a:cubicBezTo>
                    <a:pt x="40" y="16"/>
                    <a:pt x="36" y="20"/>
                    <a:pt x="31" y="25"/>
                  </a:cubicBezTo>
                  <a:cubicBezTo>
                    <a:pt x="29" y="27"/>
                    <a:pt x="29" y="41"/>
                    <a:pt x="28" y="44"/>
                  </a:cubicBezTo>
                  <a:cubicBezTo>
                    <a:pt x="28" y="49"/>
                    <a:pt x="27" y="54"/>
                    <a:pt x="26" y="58"/>
                  </a:cubicBezTo>
                  <a:cubicBezTo>
                    <a:pt x="26" y="60"/>
                    <a:pt x="26" y="64"/>
                    <a:pt x="26" y="6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8" name="Freeform 72"/>
            <p:cNvSpPr>
              <a:spLocks/>
            </p:cNvSpPr>
            <p:nvPr/>
          </p:nvSpPr>
          <p:spPr bwMode="auto">
            <a:xfrm>
              <a:off x="1469" y="1725"/>
              <a:ext cx="63" cy="115"/>
            </a:xfrm>
            <a:custGeom>
              <a:avLst/>
              <a:gdLst>
                <a:gd name="T0" fmla="*/ 48 w 48"/>
                <a:gd name="T1" fmla="*/ 0 h 88"/>
                <a:gd name="T2" fmla="*/ 14 w 48"/>
                <a:gd name="T3" fmla="*/ 32 h 88"/>
                <a:gd name="T4" fmla="*/ 9 w 48"/>
                <a:gd name="T5" fmla="*/ 52 h 88"/>
                <a:gd name="T6" fmla="*/ 5 w 48"/>
                <a:gd name="T7" fmla="*/ 85 h 88"/>
                <a:gd name="T8" fmla="*/ 5 w 48"/>
                <a:gd name="T9" fmla="*/ 86 h 88"/>
                <a:gd name="T10" fmla="*/ 14 w 48"/>
                <a:gd name="T11" fmla="*/ 87 h 88"/>
                <a:gd name="T12" fmla="*/ 17 w 48"/>
                <a:gd name="T13" fmla="*/ 81 h 88"/>
                <a:gd name="T14" fmla="*/ 24 w 48"/>
                <a:gd name="T15" fmla="*/ 66 h 88"/>
                <a:gd name="T16" fmla="*/ 43 w 48"/>
                <a:gd name="T17" fmla="*/ 39 h 88"/>
                <a:gd name="T18" fmla="*/ 44 w 48"/>
                <a:gd name="T19" fmla="*/ 34 h 88"/>
                <a:gd name="T20" fmla="*/ 46 w 48"/>
                <a:gd name="T21" fmla="*/ 20 h 88"/>
                <a:gd name="T22" fmla="*/ 48 w 48"/>
                <a:gd name="T23" fmla="*/ 6 h 88"/>
                <a:gd name="T24" fmla="*/ 48 w 48"/>
                <a:gd name="T25" fmla="*/ 0 h 88"/>
                <a:gd name="T26" fmla="*/ 30 w 48"/>
                <a:gd name="T27" fmla="*/ 26 h 88"/>
                <a:gd name="T28" fmla="*/ 23 w 48"/>
                <a:gd name="T29" fmla="*/ 40 h 88"/>
                <a:gd name="T30" fmla="*/ 20 w 48"/>
                <a:gd name="T31" fmla="*/ 47 h 88"/>
                <a:gd name="T32" fmla="*/ 16 w 48"/>
                <a:gd name="T33" fmla="*/ 47 h 88"/>
                <a:gd name="T34" fmla="*/ 6 w 48"/>
                <a:gd name="T35" fmla="*/ 78 h 88"/>
                <a:gd name="T36" fmla="*/ 5 w 48"/>
                <a:gd name="T37" fmla="*/ 81 h 88"/>
                <a:gd name="T38" fmla="*/ 43 w 48"/>
                <a:gd name="T39" fmla="*/ 39 h 88"/>
                <a:gd name="T40" fmla="*/ 46 w 48"/>
                <a:gd name="T41" fmla="*/ 20 h 88"/>
                <a:gd name="T42" fmla="*/ 48 w 48"/>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88">
                  <a:moveTo>
                    <a:pt x="48" y="0"/>
                  </a:moveTo>
                  <a:cubicBezTo>
                    <a:pt x="34" y="3"/>
                    <a:pt x="20" y="18"/>
                    <a:pt x="14" y="32"/>
                  </a:cubicBezTo>
                  <a:cubicBezTo>
                    <a:pt x="11" y="38"/>
                    <a:pt x="10" y="45"/>
                    <a:pt x="9" y="52"/>
                  </a:cubicBezTo>
                  <a:cubicBezTo>
                    <a:pt x="8" y="63"/>
                    <a:pt x="6" y="74"/>
                    <a:pt x="5" y="85"/>
                  </a:cubicBezTo>
                  <a:cubicBezTo>
                    <a:pt x="5" y="86"/>
                    <a:pt x="5" y="86"/>
                    <a:pt x="5" y="86"/>
                  </a:cubicBezTo>
                  <a:cubicBezTo>
                    <a:pt x="6" y="86"/>
                    <a:pt x="13" y="88"/>
                    <a:pt x="14" y="87"/>
                  </a:cubicBezTo>
                  <a:cubicBezTo>
                    <a:pt x="15" y="86"/>
                    <a:pt x="16" y="82"/>
                    <a:pt x="17" y="81"/>
                  </a:cubicBezTo>
                  <a:cubicBezTo>
                    <a:pt x="19" y="76"/>
                    <a:pt x="21" y="71"/>
                    <a:pt x="24" y="66"/>
                  </a:cubicBezTo>
                  <a:cubicBezTo>
                    <a:pt x="29" y="56"/>
                    <a:pt x="36" y="48"/>
                    <a:pt x="43" y="39"/>
                  </a:cubicBezTo>
                  <a:cubicBezTo>
                    <a:pt x="43" y="39"/>
                    <a:pt x="44" y="34"/>
                    <a:pt x="44" y="34"/>
                  </a:cubicBezTo>
                  <a:cubicBezTo>
                    <a:pt x="44" y="29"/>
                    <a:pt x="45" y="24"/>
                    <a:pt x="46" y="20"/>
                  </a:cubicBezTo>
                  <a:cubicBezTo>
                    <a:pt x="47" y="15"/>
                    <a:pt x="47" y="10"/>
                    <a:pt x="48" y="6"/>
                  </a:cubicBezTo>
                  <a:cubicBezTo>
                    <a:pt x="48" y="4"/>
                    <a:pt x="48" y="1"/>
                    <a:pt x="48" y="0"/>
                  </a:cubicBezTo>
                  <a:cubicBezTo>
                    <a:pt x="42" y="8"/>
                    <a:pt x="35" y="17"/>
                    <a:pt x="30" y="26"/>
                  </a:cubicBezTo>
                  <a:cubicBezTo>
                    <a:pt x="27" y="31"/>
                    <a:pt x="25" y="35"/>
                    <a:pt x="23" y="40"/>
                  </a:cubicBezTo>
                  <a:cubicBezTo>
                    <a:pt x="22" y="42"/>
                    <a:pt x="21" y="47"/>
                    <a:pt x="20" y="47"/>
                  </a:cubicBezTo>
                  <a:cubicBezTo>
                    <a:pt x="19" y="47"/>
                    <a:pt x="18" y="47"/>
                    <a:pt x="16" y="47"/>
                  </a:cubicBezTo>
                  <a:cubicBezTo>
                    <a:pt x="4" y="45"/>
                    <a:pt x="0" y="55"/>
                    <a:pt x="6" y="78"/>
                  </a:cubicBezTo>
                  <a:cubicBezTo>
                    <a:pt x="6" y="79"/>
                    <a:pt x="5" y="80"/>
                    <a:pt x="5" y="81"/>
                  </a:cubicBezTo>
                  <a:cubicBezTo>
                    <a:pt x="9" y="64"/>
                    <a:pt x="25" y="44"/>
                    <a:pt x="43" y="39"/>
                  </a:cubicBezTo>
                  <a:cubicBezTo>
                    <a:pt x="44" y="39"/>
                    <a:pt x="46" y="21"/>
                    <a:pt x="46" y="20"/>
                  </a:cubicBezTo>
                  <a:cubicBezTo>
                    <a:pt x="46" y="18"/>
                    <a:pt x="47" y="0"/>
                    <a:pt x="48"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9" name="Freeform 73"/>
            <p:cNvSpPr>
              <a:spLocks/>
            </p:cNvSpPr>
            <p:nvPr/>
          </p:nvSpPr>
          <p:spPr bwMode="auto">
            <a:xfrm>
              <a:off x="1506" y="1631"/>
              <a:ext cx="43" cy="90"/>
            </a:xfrm>
            <a:custGeom>
              <a:avLst/>
              <a:gdLst>
                <a:gd name="T0" fmla="*/ 33 w 33"/>
                <a:gd name="T1" fmla="*/ 30 h 69"/>
                <a:gd name="T2" fmla="*/ 25 w 33"/>
                <a:gd name="T3" fmla="*/ 16 h 69"/>
                <a:gd name="T4" fmla="*/ 20 w 33"/>
                <a:gd name="T5" fmla="*/ 3 h 69"/>
                <a:gd name="T6" fmla="*/ 9 w 33"/>
                <a:gd name="T7" fmla="*/ 3 h 69"/>
                <a:gd name="T8" fmla="*/ 5 w 33"/>
                <a:gd name="T9" fmla="*/ 12 h 69"/>
                <a:gd name="T10" fmla="*/ 1 w 33"/>
                <a:gd name="T11" fmla="*/ 46 h 69"/>
                <a:gd name="T12" fmla="*/ 3 w 33"/>
                <a:gd name="T13" fmla="*/ 58 h 69"/>
                <a:gd name="T14" fmla="*/ 27 w 33"/>
                <a:gd name="T15" fmla="*/ 69 h 69"/>
                <a:gd name="T16" fmla="*/ 33 w 33"/>
                <a:gd name="T17" fmla="*/ 30 h 69"/>
                <a:gd name="T18" fmla="*/ 6 w 33"/>
                <a:gd name="T19" fmla="*/ 9 h 69"/>
                <a:gd name="T20" fmla="*/ 1 w 33"/>
                <a:gd name="T21" fmla="*/ 46 h 69"/>
                <a:gd name="T22" fmla="*/ 1 w 33"/>
                <a:gd name="T23" fmla="*/ 45 h 69"/>
                <a:gd name="T24" fmla="*/ 0 w 33"/>
                <a:gd name="T25" fmla="*/ 47 h 69"/>
                <a:gd name="T26" fmla="*/ 16 w 33"/>
                <a:gd name="T27" fmla="*/ 44 h 69"/>
                <a:gd name="T28" fmla="*/ 20 w 33"/>
                <a:gd name="T29" fmla="*/ 56 h 69"/>
                <a:gd name="T30" fmla="*/ 27 w 33"/>
                <a:gd name="T31" fmla="*/ 69 h 69"/>
                <a:gd name="T32" fmla="*/ 28 w 33"/>
                <a:gd name="T33" fmla="*/ 64 h 69"/>
                <a:gd name="T34" fmla="*/ 30 w 33"/>
                <a:gd name="T35" fmla="*/ 50 h 69"/>
                <a:gd name="T36" fmla="*/ 32 w 33"/>
                <a:gd name="T37" fmla="*/ 36 h 69"/>
                <a:gd name="T38" fmla="*/ 33 w 33"/>
                <a:gd name="T3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69">
                  <a:moveTo>
                    <a:pt x="33" y="30"/>
                  </a:moveTo>
                  <a:cubicBezTo>
                    <a:pt x="30" y="25"/>
                    <a:pt x="27" y="21"/>
                    <a:pt x="25" y="16"/>
                  </a:cubicBezTo>
                  <a:cubicBezTo>
                    <a:pt x="24" y="11"/>
                    <a:pt x="24" y="6"/>
                    <a:pt x="20" y="3"/>
                  </a:cubicBezTo>
                  <a:cubicBezTo>
                    <a:pt x="17" y="0"/>
                    <a:pt x="12" y="1"/>
                    <a:pt x="9" y="3"/>
                  </a:cubicBezTo>
                  <a:cubicBezTo>
                    <a:pt x="6" y="5"/>
                    <a:pt x="6" y="8"/>
                    <a:pt x="5" y="12"/>
                  </a:cubicBezTo>
                  <a:cubicBezTo>
                    <a:pt x="4" y="23"/>
                    <a:pt x="2" y="35"/>
                    <a:pt x="1" y="46"/>
                  </a:cubicBezTo>
                  <a:cubicBezTo>
                    <a:pt x="0" y="50"/>
                    <a:pt x="0" y="54"/>
                    <a:pt x="3" y="58"/>
                  </a:cubicBezTo>
                  <a:cubicBezTo>
                    <a:pt x="8" y="66"/>
                    <a:pt x="18" y="68"/>
                    <a:pt x="27" y="69"/>
                  </a:cubicBezTo>
                  <a:cubicBezTo>
                    <a:pt x="28" y="69"/>
                    <a:pt x="33" y="30"/>
                    <a:pt x="33" y="30"/>
                  </a:cubicBezTo>
                  <a:cubicBezTo>
                    <a:pt x="21" y="28"/>
                    <a:pt x="5" y="23"/>
                    <a:pt x="6" y="9"/>
                  </a:cubicBezTo>
                  <a:cubicBezTo>
                    <a:pt x="4" y="22"/>
                    <a:pt x="2" y="34"/>
                    <a:pt x="1" y="46"/>
                  </a:cubicBezTo>
                  <a:cubicBezTo>
                    <a:pt x="1" y="46"/>
                    <a:pt x="1" y="45"/>
                    <a:pt x="1" y="45"/>
                  </a:cubicBezTo>
                  <a:cubicBezTo>
                    <a:pt x="1" y="46"/>
                    <a:pt x="1" y="47"/>
                    <a:pt x="0" y="47"/>
                  </a:cubicBezTo>
                  <a:cubicBezTo>
                    <a:pt x="2" y="41"/>
                    <a:pt x="11" y="38"/>
                    <a:pt x="16" y="44"/>
                  </a:cubicBezTo>
                  <a:cubicBezTo>
                    <a:pt x="19" y="47"/>
                    <a:pt x="19" y="52"/>
                    <a:pt x="20" y="56"/>
                  </a:cubicBezTo>
                  <a:cubicBezTo>
                    <a:pt x="22" y="61"/>
                    <a:pt x="24" y="65"/>
                    <a:pt x="27" y="69"/>
                  </a:cubicBezTo>
                  <a:cubicBezTo>
                    <a:pt x="27" y="69"/>
                    <a:pt x="28" y="63"/>
                    <a:pt x="28" y="64"/>
                  </a:cubicBezTo>
                  <a:cubicBezTo>
                    <a:pt x="29" y="59"/>
                    <a:pt x="29" y="54"/>
                    <a:pt x="30" y="50"/>
                  </a:cubicBezTo>
                  <a:cubicBezTo>
                    <a:pt x="31" y="45"/>
                    <a:pt x="31" y="40"/>
                    <a:pt x="32" y="36"/>
                  </a:cubicBezTo>
                  <a:cubicBezTo>
                    <a:pt x="32" y="34"/>
                    <a:pt x="33" y="31"/>
                    <a:pt x="33" y="3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0" name="Freeform 74"/>
            <p:cNvSpPr>
              <a:spLocks/>
            </p:cNvSpPr>
            <p:nvPr/>
          </p:nvSpPr>
          <p:spPr bwMode="auto">
            <a:xfrm>
              <a:off x="1549" y="1375"/>
              <a:ext cx="45" cy="84"/>
            </a:xfrm>
            <a:custGeom>
              <a:avLst/>
              <a:gdLst>
                <a:gd name="T0" fmla="*/ 8 w 34"/>
                <a:gd name="T1" fmla="*/ 64 h 64"/>
                <a:gd name="T2" fmla="*/ 28 w 34"/>
                <a:gd name="T3" fmla="*/ 49 h 64"/>
                <a:gd name="T4" fmla="*/ 29 w 34"/>
                <a:gd name="T5" fmla="*/ 43 h 64"/>
                <a:gd name="T6" fmla="*/ 31 w 34"/>
                <a:gd name="T7" fmla="*/ 29 h 64"/>
                <a:gd name="T8" fmla="*/ 33 w 34"/>
                <a:gd name="T9" fmla="*/ 15 h 64"/>
                <a:gd name="T10" fmla="*/ 34 w 34"/>
                <a:gd name="T11" fmla="*/ 9 h 64"/>
                <a:gd name="T12" fmla="*/ 27 w 34"/>
                <a:gd name="T13" fmla="*/ 1 h 64"/>
                <a:gd name="T14" fmla="*/ 24 w 34"/>
                <a:gd name="T15" fmla="*/ 1 h 64"/>
                <a:gd name="T16" fmla="*/ 19 w 34"/>
                <a:gd name="T17" fmla="*/ 4 h 64"/>
                <a:gd name="T18" fmla="*/ 6 w 34"/>
                <a:gd name="T19" fmla="*/ 14 h 64"/>
                <a:gd name="T20" fmla="*/ 5 w 34"/>
                <a:gd name="T21" fmla="*/ 20 h 64"/>
                <a:gd name="T22" fmla="*/ 3 w 34"/>
                <a:gd name="T23" fmla="*/ 34 h 64"/>
                <a:gd name="T24" fmla="*/ 1 w 34"/>
                <a:gd name="T25" fmla="*/ 48 h 64"/>
                <a:gd name="T26" fmla="*/ 1 w 34"/>
                <a:gd name="T27" fmla="*/ 54 h 64"/>
                <a:gd name="T28" fmla="*/ 8 w 34"/>
                <a:gd name="T29" fmla="*/ 64 h 64"/>
                <a:gd name="T30" fmla="*/ 9 w 34"/>
                <a:gd name="T31" fmla="*/ 59 h 64"/>
                <a:gd name="T32" fmla="*/ 11 w 34"/>
                <a:gd name="T33" fmla="*/ 45 h 64"/>
                <a:gd name="T34" fmla="*/ 13 w 34"/>
                <a:gd name="T35" fmla="*/ 31 h 64"/>
                <a:gd name="T36" fmla="*/ 13 w 34"/>
                <a:gd name="T37" fmla="*/ 25 h 64"/>
                <a:gd name="T38" fmla="*/ 6 w 34"/>
                <a:gd name="T39" fmla="*/ 14 h 64"/>
                <a:gd name="T40" fmla="*/ 1 w 34"/>
                <a:gd name="T41" fmla="*/ 54 h 64"/>
                <a:gd name="T42" fmla="*/ 14 w 34"/>
                <a:gd name="T43" fmla="*/ 43 h 64"/>
                <a:gd name="T44" fmla="*/ 17 w 34"/>
                <a:gd name="T45" fmla="*/ 41 h 64"/>
                <a:gd name="T46" fmla="*/ 22 w 34"/>
                <a:gd name="T47" fmla="*/ 40 h 64"/>
                <a:gd name="T48" fmla="*/ 28 w 34"/>
                <a:gd name="T49" fmla="*/ 49 h 64"/>
                <a:gd name="T50" fmla="*/ 34 w 34"/>
                <a:gd name="T51" fmla="*/ 9 h 64"/>
                <a:gd name="T52" fmla="*/ 13 w 34"/>
                <a:gd name="T53" fmla="*/ 25 h 64"/>
                <a:gd name="T54" fmla="*/ 12 w 34"/>
                <a:gd name="T55" fmla="*/ 31 h 64"/>
                <a:gd name="T56" fmla="*/ 10 w 34"/>
                <a:gd name="T57" fmla="*/ 45 h 64"/>
                <a:gd name="T58" fmla="*/ 8 w 34"/>
                <a:gd name="T59" fmla="*/ 59 h 64"/>
                <a:gd name="T60" fmla="*/ 8 w 34"/>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64">
                  <a:moveTo>
                    <a:pt x="8" y="64"/>
                  </a:moveTo>
                  <a:cubicBezTo>
                    <a:pt x="15" y="60"/>
                    <a:pt x="23" y="56"/>
                    <a:pt x="28" y="49"/>
                  </a:cubicBezTo>
                  <a:cubicBezTo>
                    <a:pt x="29" y="48"/>
                    <a:pt x="29" y="43"/>
                    <a:pt x="29" y="43"/>
                  </a:cubicBezTo>
                  <a:cubicBezTo>
                    <a:pt x="30" y="39"/>
                    <a:pt x="31" y="34"/>
                    <a:pt x="31" y="29"/>
                  </a:cubicBezTo>
                  <a:cubicBezTo>
                    <a:pt x="32" y="25"/>
                    <a:pt x="33" y="20"/>
                    <a:pt x="33" y="15"/>
                  </a:cubicBezTo>
                  <a:cubicBezTo>
                    <a:pt x="33" y="14"/>
                    <a:pt x="34" y="10"/>
                    <a:pt x="34" y="9"/>
                  </a:cubicBezTo>
                  <a:cubicBezTo>
                    <a:pt x="32" y="7"/>
                    <a:pt x="30" y="3"/>
                    <a:pt x="27" y="1"/>
                  </a:cubicBezTo>
                  <a:cubicBezTo>
                    <a:pt x="26" y="0"/>
                    <a:pt x="26" y="0"/>
                    <a:pt x="24" y="1"/>
                  </a:cubicBezTo>
                  <a:cubicBezTo>
                    <a:pt x="22" y="2"/>
                    <a:pt x="21" y="3"/>
                    <a:pt x="19" y="4"/>
                  </a:cubicBezTo>
                  <a:cubicBezTo>
                    <a:pt x="15" y="7"/>
                    <a:pt x="9" y="9"/>
                    <a:pt x="6" y="14"/>
                  </a:cubicBezTo>
                  <a:cubicBezTo>
                    <a:pt x="6" y="15"/>
                    <a:pt x="6" y="19"/>
                    <a:pt x="5" y="20"/>
                  </a:cubicBezTo>
                  <a:cubicBezTo>
                    <a:pt x="5" y="25"/>
                    <a:pt x="4" y="29"/>
                    <a:pt x="3" y="34"/>
                  </a:cubicBezTo>
                  <a:cubicBezTo>
                    <a:pt x="3" y="39"/>
                    <a:pt x="2" y="43"/>
                    <a:pt x="1" y="48"/>
                  </a:cubicBezTo>
                  <a:cubicBezTo>
                    <a:pt x="1" y="49"/>
                    <a:pt x="0" y="53"/>
                    <a:pt x="1" y="54"/>
                  </a:cubicBezTo>
                  <a:cubicBezTo>
                    <a:pt x="3" y="57"/>
                    <a:pt x="5" y="61"/>
                    <a:pt x="8" y="64"/>
                  </a:cubicBezTo>
                  <a:cubicBezTo>
                    <a:pt x="7" y="64"/>
                    <a:pt x="9" y="58"/>
                    <a:pt x="9" y="59"/>
                  </a:cubicBezTo>
                  <a:cubicBezTo>
                    <a:pt x="9" y="54"/>
                    <a:pt x="10" y="49"/>
                    <a:pt x="11" y="45"/>
                  </a:cubicBezTo>
                  <a:cubicBezTo>
                    <a:pt x="11" y="40"/>
                    <a:pt x="12" y="35"/>
                    <a:pt x="13" y="31"/>
                  </a:cubicBezTo>
                  <a:cubicBezTo>
                    <a:pt x="13" y="30"/>
                    <a:pt x="14" y="26"/>
                    <a:pt x="13" y="25"/>
                  </a:cubicBezTo>
                  <a:cubicBezTo>
                    <a:pt x="11" y="21"/>
                    <a:pt x="9" y="18"/>
                    <a:pt x="6" y="14"/>
                  </a:cubicBezTo>
                  <a:cubicBezTo>
                    <a:pt x="4" y="28"/>
                    <a:pt x="3" y="41"/>
                    <a:pt x="1" y="54"/>
                  </a:cubicBezTo>
                  <a:cubicBezTo>
                    <a:pt x="4" y="49"/>
                    <a:pt x="9" y="46"/>
                    <a:pt x="14" y="43"/>
                  </a:cubicBezTo>
                  <a:cubicBezTo>
                    <a:pt x="15" y="42"/>
                    <a:pt x="16" y="41"/>
                    <a:pt x="17" y="41"/>
                  </a:cubicBezTo>
                  <a:cubicBezTo>
                    <a:pt x="19" y="40"/>
                    <a:pt x="20" y="39"/>
                    <a:pt x="22" y="40"/>
                  </a:cubicBezTo>
                  <a:cubicBezTo>
                    <a:pt x="24" y="42"/>
                    <a:pt x="26" y="46"/>
                    <a:pt x="28" y="49"/>
                  </a:cubicBezTo>
                  <a:cubicBezTo>
                    <a:pt x="30" y="36"/>
                    <a:pt x="32" y="23"/>
                    <a:pt x="34" y="9"/>
                  </a:cubicBezTo>
                  <a:cubicBezTo>
                    <a:pt x="28" y="16"/>
                    <a:pt x="21" y="21"/>
                    <a:pt x="13" y="25"/>
                  </a:cubicBezTo>
                  <a:cubicBezTo>
                    <a:pt x="13" y="25"/>
                    <a:pt x="12" y="31"/>
                    <a:pt x="12" y="31"/>
                  </a:cubicBezTo>
                  <a:cubicBezTo>
                    <a:pt x="12" y="35"/>
                    <a:pt x="11" y="40"/>
                    <a:pt x="10" y="45"/>
                  </a:cubicBezTo>
                  <a:cubicBezTo>
                    <a:pt x="10" y="49"/>
                    <a:pt x="9" y="54"/>
                    <a:pt x="8" y="59"/>
                  </a:cubicBezTo>
                  <a:cubicBezTo>
                    <a:pt x="8" y="59"/>
                    <a:pt x="8" y="64"/>
                    <a:pt x="8" y="6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1" name="Freeform 75"/>
            <p:cNvSpPr>
              <a:spLocks noEditPoints="1"/>
            </p:cNvSpPr>
            <p:nvPr/>
          </p:nvSpPr>
          <p:spPr bwMode="auto">
            <a:xfrm>
              <a:off x="2245" y="2414"/>
              <a:ext cx="780" cy="1292"/>
            </a:xfrm>
            <a:custGeom>
              <a:avLst/>
              <a:gdLst>
                <a:gd name="T0" fmla="*/ 593 w 597"/>
                <a:gd name="T1" fmla="*/ 695 h 989"/>
                <a:gd name="T2" fmla="*/ 543 w 597"/>
                <a:gd name="T3" fmla="*/ 883 h 989"/>
                <a:gd name="T4" fmla="*/ 442 w 597"/>
                <a:gd name="T5" fmla="*/ 982 h 989"/>
                <a:gd name="T6" fmla="*/ 315 w 597"/>
                <a:gd name="T7" fmla="*/ 966 h 989"/>
                <a:gd name="T8" fmla="*/ 159 w 597"/>
                <a:gd name="T9" fmla="*/ 831 h 989"/>
                <a:gd name="T10" fmla="*/ 17 w 597"/>
                <a:gd name="T11" fmla="*/ 514 h 989"/>
                <a:gd name="T12" fmla="*/ 1 w 597"/>
                <a:gd name="T13" fmla="*/ 344 h 989"/>
                <a:gd name="T14" fmla="*/ 90 w 597"/>
                <a:gd name="T15" fmla="*/ 70 h 989"/>
                <a:gd name="T16" fmla="*/ 248 w 597"/>
                <a:gd name="T17" fmla="*/ 3 h 989"/>
                <a:gd name="T18" fmla="*/ 463 w 597"/>
                <a:gd name="T19" fmla="*/ 166 h 989"/>
                <a:gd name="T20" fmla="*/ 581 w 597"/>
                <a:gd name="T21" fmla="*/ 465 h 989"/>
                <a:gd name="T22" fmla="*/ 597 w 597"/>
                <a:gd name="T23" fmla="*/ 615 h 989"/>
                <a:gd name="T24" fmla="*/ 352 w 597"/>
                <a:gd name="T25" fmla="*/ 288 h 989"/>
                <a:gd name="T26" fmla="*/ 348 w 597"/>
                <a:gd name="T27" fmla="*/ 235 h 989"/>
                <a:gd name="T28" fmla="*/ 337 w 597"/>
                <a:gd name="T29" fmla="*/ 232 h 989"/>
                <a:gd name="T30" fmla="*/ 280 w 597"/>
                <a:gd name="T31" fmla="*/ 244 h 989"/>
                <a:gd name="T32" fmla="*/ 273 w 597"/>
                <a:gd name="T33" fmla="*/ 293 h 989"/>
                <a:gd name="T34" fmla="*/ 286 w 597"/>
                <a:gd name="T35" fmla="*/ 330 h 989"/>
                <a:gd name="T36" fmla="*/ 322 w 597"/>
                <a:gd name="T37" fmla="*/ 370 h 989"/>
                <a:gd name="T38" fmla="*/ 328 w 597"/>
                <a:gd name="T39" fmla="*/ 441 h 989"/>
                <a:gd name="T40" fmla="*/ 353 w 597"/>
                <a:gd name="T41" fmla="*/ 543 h 989"/>
                <a:gd name="T42" fmla="*/ 340 w 597"/>
                <a:gd name="T43" fmla="*/ 573 h 989"/>
                <a:gd name="T44" fmla="*/ 341 w 597"/>
                <a:gd name="T45" fmla="*/ 631 h 989"/>
                <a:gd name="T46" fmla="*/ 357 w 597"/>
                <a:gd name="T47" fmla="*/ 664 h 989"/>
                <a:gd name="T48" fmla="*/ 412 w 597"/>
                <a:gd name="T49" fmla="*/ 645 h 989"/>
                <a:gd name="T50" fmla="*/ 417 w 597"/>
                <a:gd name="T51" fmla="*/ 638 h 989"/>
                <a:gd name="T52" fmla="*/ 411 w 597"/>
                <a:gd name="T53" fmla="*/ 594 h 989"/>
                <a:gd name="T54" fmla="*/ 428 w 597"/>
                <a:gd name="T55" fmla="*/ 537 h 989"/>
                <a:gd name="T56" fmla="*/ 428 w 597"/>
                <a:gd name="T57" fmla="*/ 507 h 989"/>
                <a:gd name="T58" fmla="*/ 404 w 597"/>
                <a:gd name="T59" fmla="*/ 363 h 989"/>
                <a:gd name="T60" fmla="*/ 390 w 597"/>
                <a:gd name="T61" fmla="*/ 316 h 989"/>
                <a:gd name="T62" fmla="*/ 352 w 597"/>
                <a:gd name="T63" fmla="*/ 294 h 989"/>
                <a:gd name="T64" fmla="*/ 374 w 597"/>
                <a:gd name="T65" fmla="*/ 829 h 989"/>
                <a:gd name="T66" fmla="*/ 274 w 597"/>
                <a:gd name="T67" fmla="*/ 758 h 989"/>
                <a:gd name="T68" fmla="*/ 167 w 597"/>
                <a:gd name="T69" fmla="*/ 571 h 989"/>
                <a:gd name="T70" fmla="*/ 135 w 597"/>
                <a:gd name="T71" fmla="*/ 243 h 989"/>
                <a:gd name="T72" fmla="*/ 169 w 597"/>
                <a:gd name="T73" fmla="*/ 142 h 989"/>
                <a:gd name="T74" fmla="*/ 139 w 597"/>
                <a:gd name="T75" fmla="*/ 176 h 989"/>
                <a:gd name="T76" fmla="*/ 105 w 597"/>
                <a:gd name="T77" fmla="*/ 342 h 989"/>
                <a:gd name="T78" fmla="*/ 153 w 597"/>
                <a:gd name="T79" fmla="*/ 604 h 989"/>
                <a:gd name="T80" fmla="*/ 277 w 597"/>
                <a:gd name="T81" fmla="*/ 786 h 989"/>
                <a:gd name="T82" fmla="*/ 267 w 597"/>
                <a:gd name="T83" fmla="*/ 302 h 989"/>
                <a:gd name="T84" fmla="*/ 272 w 597"/>
                <a:gd name="T85" fmla="*/ 421 h 989"/>
                <a:gd name="T86" fmla="*/ 319 w 597"/>
                <a:gd name="T87" fmla="*/ 581 h 989"/>
                <a:gd name="T88" fmla="*/ 322 w 597"/>
                <a:gd name="T89" fmla="*/ 581 h 989"/>
                <a:gd name="T90" fmla="*/ 311 w 597"/>
                <a:gd name="T91" fmla="*/ 468 h 989"/>
                <a:gd name="T92" fmla="*/ 269 w 597"/>
                <a:gd name="T93" fmla="*/ 306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7" h="989">
                  <a:moveTo>
                    <a:pt x="597" y="615"/>
                  </a:moveTo>
                  <a:cubicBezTo>
                    <a:pt x="597" y="644"/>
                    <a:pt x="596" y="670"/>
                    <a:pt x="593" y="695"/>
                  </a:cubicBezTo>
                  <a:cubicBezTo>
                    <a:pt x="589" y="732"/>
                    <a:pt x="582" y="770"/>
                    <a:pt x="572" y="806"/>
                  </a:cubicBezTo>
                  <a:cubicBezTo>
                    <a:pt x="565" y="833"/>
                    <a:pt x="556" y="858"/>
                    <a:pt x="543" y="883"/>
                  </a:cubicBezTo>
                  <a:cubicBezTo>
                    <a:pt x="531" y="907"/>
                    <a:pt x="515" y="929"/>
                    <a:pt x="495" y="948"/>
                  </a:cubicBezTo>
                  <a:cubicBezTo>
                    <a:pt x="479" y="962"/>
                    <a:pt x="462" y="974"/>
                    <a:pt x="442" y="982"/>
                  </a:cubicBezTo>
                  <a:cubicBezTo>
                    <a:pt x="426" y="987"/>
                    <a:pt x="410" y="989"/>
                    <a:pt x="394" y="988"/>
                  </a:cubicBezTo>
                  <a:cubicBezTo>
                    <a:pt x="366" y="986"/>
                    <a:pt x="340" y="978"/>
                    <a:pt x="315" y="966"/>
                  </a:cubicBezTo>
                  <a:cubicBezTo>
                    <a:pt x="288" y="953"/>
                    <a:pt x="263" y="936"/>
                    <a:pt x="240" y="918"/>
                  </a:cubicBezTo>
                  <a:cubicBezTo>
                    <a:pt x="208" y="893"/>
                    <a:pt x="182" y="863"/>
                    <a:pt x="159" y="831"/>
                  </a:cubicBezTo>
                  <a:cubicBezTo>
                    <a:pt x="124" y="783"/>
                    <a:pt x="96" y="732"/>
                    <a:pt x="72" y="679"/>
                  </a:cubicBezTo>
                  <a:cubicBezTo>
                    <a:pt x="48" y="626"/>
                    <a:pt x="29" y="571"/>
                    <a:pt x="17" y="514"/>
                  </a:cubicBezTo>
                  <a:cubicBezTo>
                    <a:pt x="12" y="490"/>
                    <a:pt x="8" y="465"/>
                    <a:pt x="5" y="441"/>
                  </a:cubicBezTo>
                  <a:cubicBezTo>
                    <a:pt x="1" y="409"/>
                    <a:pt x="0" y="377"/>
                    <a:pt x="1" y="344"/>
                  </a:cubicBezTo>
                  <a:cubicBezTo>
                    <a:pt x="3" y="292"/>
                    <a:pt x="10" y="240"/>
                    <a:pt x="26" y="190"/>
                  </a:cubicBezTo>
                  <a:cubicBezTo>
                    <a:pt x="40" y="146"/>
                    <a:pt x="60" y="105"/>
                    <a:pt x="90" y="70"/>
                  </a:cubicBezTo>
                  <a:cubicBezTo>
                    <a:pt x="114" y="39"/>
                    <a:pt x="146" y="18"/>
                    <a:pt x="184" y="7"/>
                  </a:cubicBezTo>
                  <a:cubicBezTo>
                    <a:pt x="205" y="1"/>
                    <a:pt x="226" y="0"/>
                    <a:pt x="248" y="3"/>
                  </a:cubicBezTo>
                  <a:cubicBezTo>
                    <a:pt x="293" y="8"/>
                    <a:pt x="332" y="27"/>
                    <a:pt x="366" y="56"/>
                  </a:cubicBezTo>
                  <a:cubicBezTo>
                    <a:pt x="403" y="89"/>
                    <a:pt x="436" y="126"/>
                    <a:pt x="463" y="166"/>
                  </a:cubicBezTo>
                  <a:cubicBezTo>
                    <a:pt x="497" y="217"/>
                    <a:pt x="523" y="271"/>
                    <a:pt x="543" y="328"/>
                  </a:cubicBezTo>
                  <a:cubicBezTo>
                    <a:pt x="559" y="373"/>
                    <a:pt x="572" y="419"/>
                    <a:pt x="581" y="465"/>
                  </a:cubicBezTo>
                  <a:cubicBezTo>
                    <a:pt x="586" y="491"/>
                    <a:pt x="590" y="517"/>
                    <a:pt x="593" y="542"/>
                  </a:cubicBezTo>
                  <a:cubicBezTo>
                    <a:pt x="596" y="568"/>
                    <a:pt x="597" y="593"/>
                    <a:pt x="597" y="615"/>
                  </a:cubicBezTo>
                  <a:close/>
                  <a:moveTo>
                    <a:pt x="352" y="294"/>
                  </a:moveTo>
                  <a:cubicBezTo>
                    <a:pt x="352" y="292"/>
                    <a:pt x="352" y="290"/>
                    <a:pt x="352" y="288"/>
                  </a:cubicBezTo>
                  <a:cubicBezTo>
                    <a:pt x="351" y="272"/>
                    <a:pt x="350" y="255"/>
                    <a:pt x="349" y="239"/>
                  </a:cubicBezTo>
                  <a:cubicBezTo>
                    <a:pt x="349" y="237"/>
                    <a:pt x="348" y="236"/>
                    <a:pt x="348" y="235"/>
                  </a:cubicBezTo>
                  <a:cubicBezTo>
                    <a:pt x="348" y="232"/>
                    <a:pt x="346" y="231"/>
                    <a:pt x="344" y="231"/>
                  </a:cubicBezTo>
                  <a:cubicBezTo>
                    <a:pt x="342" y="231"/>
                    <a:pt x="340" y="232"/>
                    <a:pt x="337" y="232"/>
                  </a:cubicBezTo>
                  <a:cubicBezTo>
                    <a:pt x="328" y="235"/>
                    <a:pt x="318" y="238"/>
                    <a:pt x="308" y="240"/>
                  </a:cubicBezTo>
                  <a:cubicBezTo>
                    <a:pt x="299" y="242"/>
                    <a:pt x="289" y="243"/>
                    <a:pt x="280" y="244"/>
                  </a:cubicBezTo>
                  <a:cubicBezTo>
                    <a:pt x="270" y="246"/>
                    <a:pt x="269" y="248"/>
                    <a:pt x="270" y="257"/>
                  </a:cubicBezTo>
                  <a:cubicBezTo>
                    <a:pt x="271" y="269"/>
                    <a:pt x="272" y="281"/>
                    <a:pt x="273" y="293"/>
                  </a:cubicBezTo>
                  <a:cubicBezTo>
                    <a:pt x="274" y="300"/>
                    <a:pt x="275" y="308"/>
                    <a:pt x="276" y="315"/>
                  </a:cubicBezTo>
                  <a:cubicBezTo>
                    <a:pt x="277" y="322"/>
                    <a:pt x="280" y="327"/>
                    <a:pt x="286" y="330"/>
                  </a:cubicBezTo>
                  <a:cubicBezTo>
                    <a:pt x="296" y="337"/>
                    <a:pt x="305" y="346"/>
                    <a:pt x="314" y="354"/>
                  </a:cubicBezTo>
                  <a:cubicBezTo>
                    <a:pt x="320" y="358"/>
                    <a:pt x="322" y="364"/>
                    <a:pt x="322" y="370"/>
                  </a:cubicBezTo>
                  <a:cubicBezTo>
                    <a:pt x="322" y="376"/>
                    <a:pt x="322" y="382"/>
                    <a:pt x="322" y="389"/>
                  </a:cubicBezTo>
                  <a:cubicBezTo>
                    <a:pt x="324" y="406"/>
                    <a:pt x="326" y="424"/>
                    <a:pt x="328" y="441"/>
                  </a:cubicBezTo>
                  <a:cubicBezTo>
                    <a:pt x="332" y="467"/>
                    <a:pt x="337" y="492"/>
                    <a:pt x="345" y="517"/>
                  </a:cubicBezTo>
                  <a:cubicBezTo>
                    <a:pt x="348" y="525"/>
                    <a:pt x="350" y="534"/>
                    <a:pt x="353" y="543"/>
                  </a:cubicBezTo>
                  <a:cubicBezTo>
                    <a:pt x="353" y="544"/>
                    <a:pt x="352" y="545"/>
                    <a:pt x="352" y="547"/>
                  </a:cubicBezTo>
                  <a:cubicBezTo>
                    <a:pt x="348" y="555"/>
                    <a:pt x="344" y="564"/>
                    <a:pt x="340" y="573"/>
                  </a:cubicBezTo>
                  <a:cubicBezTo>
                    <a:pt x="336" y="583"/>
                    <a:pt x="335" y="594"/>
                    <a:pt x="337" y="605"/>
                  </a:cubicBezTo>
                  <a:cubicBezTo>
                    <a:pt x="338" y="613"/>
                    <a:pt x="339" y="622"/>
                    <a:pt x="341" y="631"/>
                  </a:cubicBezTo>
                  <a:cubicBezTo>
                    <a:pt x="342" y="639"/>
                    <a:pt x="344" y="647"/>
                    <a:pt x="346" y="655"/>
                  </a:cubicBezTo>
                  <a:cubicBezTo>
                    <a:pt x="347" y="662"/>
                    <a:pt x="350" y="664"/>
                    <a:pt x="357" y="664"/>
                  </a:cubicBezTo>
                  <a:cubicBezTo>
                    <a:pt x="362" y="664"/>
                    <a:pt x="367" y="663"/>
                    <a:pt x="371" y="662"/>
                  </a:cubicBezTo>
                  <a:cubicBezTo>
                    <a:pt x="385" y="658"/>
                    <a:pt x="399" y="651"/>
                    <a:pt x="412" y="645"/>
                  </a:cubicBezTo>
                  <a:cubicBezTo>
                    <a:pt x="412" y="645"/>
                    <a:pt x="413" y="644"/>
                    <a:pt x="413" y="644"/>
                  </a:cubicBezTo>
                  <a:cubicBezTo>
                    <a:pt x="416" y="643"/>
                    <a:pt x="417" y="641"/>
                    <a:pt x="417" y="638"/>
                  </a:cubicBezTo>
                  <a:cubicBezTo>
                    <a:pt x="417" y="634"/>
                    <a:pt x="417" y="631"/>
                    <a:pt x="416" y="627"/>
                  </a:cubicBezTo>
                  <a:cubicBezTo>
                    <a:pt x="415" y="616"/>
                    <a:pt x="414" y="605"/>
                    <a:pt x="411" y="594"/>
                  </a:cubicBezTo>
                  <a:cubicBezTo>
                    <a:pt x="410" y="588"/>
                    <a:pt x="411" y="584"/>
                    <a:pt x="413" y="578"/>
                  </a:cubicBezTo>
                  <a:cubicBezTo>
                    <a:pt x="418" y="565"/>
                    <a:pt x="423" y="551"/>
                    <a:pt x="428" y="537"/>
                  </a:cubicBezTo>
                  <a:cubicBezTo>
                    <a:pt x="430" y="532"/>
                    <a:pt x="431" y="526"/>
                    <a:pt x="430" y="521"/>
                  </a:cubicBezTo>
                  <a:cubicBezTo>
                    <a:pt x="430" y="516"/>
                    <a:pt x="429" y="512"/>
                    <a:pt x="428" y="507"/>
                  </a:cubicBezTo>
                  <a:cubicBezTo>
                    <a:pt x="423" y="477"/>
                    <a:pt x="417" y="447"/>
                    <a:pt x="411" y="416"/>
                  </a:cubicBezTo>
                  <a:cubicBezTo>
                    <a:pt x="408" y="399"/>
                    <a:pt x="405" y="381"/>
                    <a:pt x="404" y="363"/>
                  </a:cubicBezTo>
                  <a:cubicBezTo>
                    <a:pt x="403" y="353"/>
                    <a:pt x="402" y="343"/>
                    <a:pt x="401" y="333"/>
                  </a:cubicBezTo>
                  <a:cubicBezTo>
                    <a:pt x="401" y="325"/>
                    <a:pt x="397" y="319"/>
                    <a:pt x="390" y="316"/>
                  </a:cubicBezTo>
                  <a:cubicBezTo>
                    <a:pt x="383" y="312"/>
                    <a:pt x="377" y="308"/>
                    <a:pt x="371" y="305"/>
                  </a:cubicBezTo>
                  <a:cubicBezTo>
                    <a:pt x="365" y="301"/>
                    <a:pt x="358" y="298"/>
                    <a:pt x="352" y="294"/>
                  </a:cubicBezTo>
                  <a:close/>
                  <a:moveTo>
                    <a:pt x="380" y="832"/>
                  </a:moveTo>
                  <a:cubicBezTo>
                    <a:pt x="377" y="831"/>
                    <a:pt x="376" y="830"/>
                    <a:pt x="374" y="829"/>
                  </a:cubicBezTo>
                  <a:cubicBezTo>
                    <a:pt x="368" y="826"/>
                    <a:pt x="362" y="823"/>
                    <a:pt x="356" y="820"/>
                  </a:cubicBezTo>
                  <a:cubicBezTo>
                    <a:pt x="324" y="804"/>
                    <a:pt x="297" y="784"/>
                    <a:pt x="274" y="758"/>
                  </a:cubicBezTo>
                  <a:cubicBezTo>
                    <a:pt x="264" y="747"/>
                    <a:pt x="256" y="737"/>
                    <a:pt x="247" y="726"/>
                  </a:cubicBezTo>
                  <a:cubicBezTo>
                    <a:pt x="211" y="679"/>
                    <a:pt x="185" y="627"/>
                    <a:pt x="167" y="571"/>
                  </a:cubicBezTo>
                  <a:cubicBezTo>
                    <a:pt x="144" y="502"/>
                    <a:pt x="132" y="432"/>
                    <a:pt x="129" y="360"/>
                  </a:cubicBezTo>
                  <a:cubicBezTo>
                    <a:pt x="128" y="321"/>
                    <a:pt x="129" y="282"/>
                    <a:pt x="135" y="243"/>
                  </a:cubicBezTo>
                  <a:cubicBezTo>
                    <a:pt x="139" y="221"/>
                    <a:pt x="144" y="200"/>
                    <a:pt x="152" y="180"/>
                  </a:cubicBezTo>
                  <a:cubicBezTo>
                    <a:pt x="157" y="167"/>
                    <a:pt x="163" y="154"/>
                    <a:pt x="169" y="142"/>
                  </a:cubicBezTo>
                  <a:cubicBezTo>
                    <a:pt x="170" y="141"/>
                    <a:pt x="172" y="139"/>
                    <a:pt x="170" y="138"/>
                  </a:cubicBezTo>
                  <a:cubicBezTo>
                    <a:pt x="157" y="149"/>
                    <a:pt x="147" y="161"/>
                    <a:pt x="139" y="176"/>
                  </a:cubicBezTo>
                  <a:cubicBezTo>
                    <a:pt x="127" y="198"/>
                    <a:pt x="119" y="221"/>
                    <a:pt x="115" y="245"/>
                  </a:cubicBezTo>
                  <a:cubicBezTo>
                    <a:pt x="108" y="277"/>
                    <a:pt x="105" y="309"/>
                    <a:pt x="105" y="342"/>
                  </a:cubicBezTo>
                  <a:cubicBezTo>
                    <a:pt x="104" y="381"/>
                    <a:pt x="107" y="419"/>
                    <a:pt x="113" y="458"/>
                  </a:cubicBezTo>
                  <a:cubicBezTo>
                    <a:pt x="121" y="508"/>
                    <a:pt x="134" y="557"/>
                    <a:pt x="153" y="604"/>
                  </a:cubicBezTo>
                  <a:cubicBezTo>
                    <a:pt x="170" y="648"/>
                    <a:pt x="192" y="689"/>
                    <a:pt x="221" y="726"/>
                  </a:cubicBezTo>
                  <a:cubicBezTo>
                    <a:pt x="237" y="748"/>
                    <a:pt x="255" y="769"/>
                    <a:pt x="277" y="786"/>
                  </a:cubicBezTo>
                  <a:cubicBezTo>
                    <a:pt x="306" y="811"/>
                    <a:pt x="340" y="826"/>
                    <a:pt x="380" y="832"/>
                  </a:cubicBezTo>
                  <a:close/>
                  <a:moveTo>
                    <a:pt x="267" y="302"/>
                  </a:moveTo>
                  <a:cubicBezTo>
                    <a:pt x="267" y="305"/>
                    <a:pt x="267" y="306"/>
                    <a:pt x="267" y="307"/>
                  </a:cubicBezTo>
                  <a:cubicBezTo>
                    <a:pt x="266" y="345"/>
                    <a:pt x="267" y="383"/>
                    <a:pt x="272" y="421"/>
                  </a:cubicBezTo>
                  <a:cubicBezTo>
                    <a:pt x="277" y="451"/>
                    <a:pt x="283" y="482"/>
                    <a:pt x="292" y="511"/>
                  </a:cubicBezTo>
                  <a:cubicBezTo>
                    <a:pt x="299" y="535"/>
                    <a:pt x="308" y="558"/>
                    <a:pt x="319" y="581"/>
                  </a:cubicBezTo>
                  <a:cubicBezTo>
                    <a:pt x="319" y="582"/>
                    <a:pt x="319" y="584"/>
                    <a:pt x="322" y="584"/>
                  </a:cubicBezTo>
                  <a:cubicBezTo>
                    <a:pt x="322" y="583"/>
                    <a:pt x="322" y="582"/>
                    <a:pt x="322" y="581"/>
                  </a:cubicBezTo>
                  <a:cubicBezTo>
                    <a:pt x="321" y="561"/>
                    <a:pt x="320" y="542"/>
                    <a:pt x="318" y="522"/>
                  </a:cubicBezTo>
                  <a:cubicBezTo>
                    <a:pt x="316" y="504"/>
                    <a:pt x="313" y="486"/>
                    <a:pt x="311" y="468"/>
                  </a:cubicBezTo>
                  <a:cubicBezTo>
                    <a:pt x="307" y="445"/>
                    <a:pt x="303" y="423"/>
                    <a:pt x="296" y="400"/>
                  </a:cubicBezTo>
                  <a:cubicBezTo>
                    <a:pt x="286" y="369"/>
                    <a:pt x="276" y="338"/>
                    <a:pt x="269" y="306"/>
                  </a:cubicBezTo>
                  <a:cubicBezTo>
                    <a:pt x="269" y="305"/>
                    <a:pt x="268" y="305"/>
                    <a:pt x="267" y="3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2" name="Freeform 76"/>
            <p:cNvSpPr>
              <a:spLocks noEditPoints="1"/>
            </p:cNvSpPr>
            <p:nvPr/>
          </p:nvSpPr>
          <p:spPr bwMode="auto">
            <a:xfrm>
              <a:off x="1054" y="2173"/>
              <a:ext cx="1275" cy="1552"/>
            </a:xfrm>
            <a:custGeom>
              <a:avLst/>
              <a:gdLst>
                <a:gd name="T0" fmla="*/ 10 w 976"/>
                <a:gd name="T1" fmla="*/ 4 h 1189"/>
                <a:gd name="T2" fmla="*/ 205 w 976"/>
                <a:gd name="T3" fmla="*/ 66 h 1189"/>
                <a:gd name="T4" fmla="*/ 360 w 976"/>
                <a:gd name="T5" fmla="*/ 94 h 1189"/>
                <a:gd name="T6" fmla="*/ 540 w 976"/>
                <a:gd name="T7" fmla="*/ 103 h 1189"/>
                <a:gd name="T8" fmla="*/ 655 w 976"/>
                <a:gd name="T9" fmla="*/ 95 h 1189"/>
                <a:gd name="T10" fmla="*/ 903 w 976"/>
                <a:gd name="T11" fmla="*/ 38 h 1189"/>
                <a:gd name="T12" fmla="*/ 973 w 976"/>
                <a:gd name="T13" fmla="*/ 7 h 1189"/>
                <a:gd name="T14" fmla="*/ 975 w 976"/>
                <a:gd name="T15" fmla="*/ 8 h 1189"/>
                <a:gd name="T16" fmla="*/ 975 w 976"/>
                <a:gd name="T17" fmla="*/ 15 h 1189"/>
                <a:gd name="T18" fmla="*/ 967 w 976"/>
                <a:gd name="T19" fmla="*/ 51 h 1189"/>
                <a:gd name="T20" fmla="*/ 925 w 976"/>
                <a:gd name="T21" fmla="*/ 111 h 1189"/>
                <a:gd name="T22" fmla="*/ 925 w 976"/>
                <a:gd name="T23" fmla="*/ 226 h 1189"/>
                <a:gd name="T24" fmla="*/ 910 w 976"/>
                <a:gd name="T25" fmla="*/ 237 h 1189"/>
                <a:gd name="T26" fmla="*/ 902 w 976"/>
                <a:gd name="T27" fmla="*/ 236 h 1189"/>
                <a:gd name="T28" fmla="*/ 900 w 976"/>
                <a:gd name="T29" fmla="*/ 124 h 1189"/>
                <a:gd name="T30" fmla="*/ 792 w 976"/>
                <a:gd name="T31" fmla="*/ 123 h 1189"/>
                <a:gd name="T32" fmla="*/ 790 w 976"/>
                <a:gd name="T33" fmla="*/ 146 h 1189"/>
                <a:gd name="T34" fmla="*/ 789 w 976"/>
                <a:gd name="T35" fmla="*/ 676 h 1189"/>
                <a:gd name="T36" fmla="*/ 787 w 976"/>
                <a:gd name="T37" fmla="*/ 904 h 1189"/>
                <a:gd name="T38" fmla="*/ 830 w 976"/>
                <a:gd name="T39" fmla="*/ 1045 h 1189"/>
                <a:gd name="T40" fmla="*/ 848 w 976"/>
                <a:gd name="T41" fmla="*/ 1063 h 1189"/>
                <a:gd name="T42" fmla="*/ 720 w 976"/>
                <a:gd name="T43" fmla="*/ 1137 h 1189"/>
                <a:gd name="T44" fmla="*/ 538 w 976"/>
                <a:gd name="T45" fmla="*/ 1183 h 1189"/>
                <a:gd name="T46" fmla="*/ 402 w 976"/>
                <a:gd name="T47" fmla="*/ 1187 h 1189"/>
                <a:gd name="T48" fmla="*/ 105 w 976"/>
                <a:gd name="T49" fmla="*/ 1082 h 1189"/>
                <a:gd name="T50" fmla="*/ 54 w 976"/>
                <a:gd name="T51" fmla="*/ 1001 h 1189"/>
                <a:gd name="T52" fmla="*/ 41 w 976"/>
                <a:gd name="T53" fmla="*/ 824 h 1189"/>
                <a:gd name="T54" fmla="*/ 33 w 976"/>
                <a:gd name="T55" fmla="*/ 609 h 1189"/>
                <a:gd name="T56" fmla="*/ 25 w 976"/>
                <a:gd name="T57" fmla="*/ 411 h 1189"/>
                <a:gd name="T58" fmla="*/ 19 w 976"/>
                <a:gd name="T59" fmla="*/ 302 h 1189"/>
                <a:gd name="T60" fmla="*/ 10 w 976"/>
                <a:gd name="T61" fmla="*/ 144 h 1189"/>
                <a:gd name="T62" fmla="*/ 0 w 976"/>
                <a:gd name="T63" fmla="*/ 8 h 1189"/>
                <a:gd name="T64" fmla="*/ 410 w 976"/>
                <a:gd name="T65" fmla="*/ 641 h 1189"/>
                <a:gd name="T66" fmla="*/ 410 w 976"/>
                <a:gd name="T67" fmla="*/ 1095 h 1189"/>
                <a:gd name="T68" fmla="*/ 525 w 976"/>
                <a:gd name="T69" fmla="*/ 1110 h 1189"/>
                <a:gd name="T70" fmla="*/ 528 w 976"/>
                <a:gd name="T71" fmla="*/ 778 h 1189"/>
                <a:gd name="T72" fmla="*/ 527 w 976"/>
                <a:gd name="T73" fmla="*/ 181 h 1189"/>
                <a:gd name="T74" fmla="*/ 411 w 976"/>
                <a:gd name="T75" fmla="*/ 177 h 1189"/>
                <a:gd name="T76" fmla="*/ 410 w 976"/>
                <a:gd name="T77" fmla="*/ 641 h 1189"/>
                <a:gd name="T78" fmla="*/ 356 w 976"/>
                <a:gd name="T79" fmla="*/ 177 h 1189"/>
                <a:gd name="T80" fmla="*/ 355 w 976"/>
                <a:gd name="T81" fmla="*/ 158 h 1189"/>
                <a:gd name="T82" fmla="*/ 240 w 976"/>
                <a:gd name="T83" fmla="*/ 154 h 1189"/>
                <a:gd name="T84" fmla="*/ 239 w 976"/>
                <a:gd name="T85" fmla="*/ 1069 h 1189"/>
                <a:gd name="T86" fmla="*/ 298 w 976"/>
                <a:gd name="T87" fmla="*/ 1132 h 1189"/>
                <a:gd name="T88" fmla="*/ 356 w 976"/>
                <a:gd name="T89" fmla="*/ 1069 h 1189"/>
                <a:gd name="T90" fmla="*/ 716 w 976"/>
                <a:gd name="T91" fmla="*/ 620 h 1189"/>
                <a:gd name="T92" fmla="*/ 716 w 976"/>
                <a:gd name="T93" fmla="*/ 179 h 1189"/>
                <a:gd name="T94" fmla="*/ 663 w 976"/>
                <a:gd name="T95" fmla="*/ 119 h 1189"/>
                <a:gd name="T96" fmla="*/ 600 w 976"/>
                <a:gd name="T97" fmla="*/ 180 h 1189"/>
                <a:gd name="T98" fmla="*/ 600 w 976"/>
                <a:gd name="T99" fmla="*/ 1059 h 1189"/>
                <a:gd name="T100" fmla="*/ 656 w 976"/>
                <a:gd name="T101" fmla="*/ 1121 h 1189"/>
                <a:gd name="T102" fmla="*/ 716 w 976"/>
                <a:gd name="T103" fmla="*/ 1056 h 1189"/>
                <a:gd name="T104" fmla="*/ 61 w 976"/>
                <a:gd name="T105" fmla="*/ 555 h 1189"/>
                <a:gd name="T106" fmla="*/ 61 w 976"/>
                <a:gd name="T107" fmla="*/ 595 h 1189"/>
                <a:gd name="T108" fmla="*/ 63 w 976"/>
                <a:gd name="T109" fmla="*/ 971 h 1189"/>
                <a:gd name="T110" fmla="*/ 109 w 976"/>
                <a:gd name="T111" fmla="*/ 1027 h 1189"/>
                <a:gd name="T112" fmla="*/ 172 w 976"/>
                <a:gd name="T113" fmla="*/ 971 h 1189"/>
                <a:gd name="T114" fmla="*/ 171 w 976"/>
                <a:gd name="T115" fmla="*/ 644 h 1189"/>
                <a:gd name="T116" fmla="*/ 169 w 976"/>
                <a:gd name="T117" fmla="*/ 138 h 1189"/>
                <a:gd name="T118" fmla="*/ 114 w 976"/>
                <a:gd name="T119" fmla="*/ 79 h 1189"/>
                <a:gd name="T120" fmla="*/ 59 w 976"/>
                <a:gd name="T121" fmla="*/ 137 h 1189"/>
                <a:gd name="T122" fmla="*/ 61 w 976"/>
                <a:gd name="T123" fmla="*/ 555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6" h="1189">
                  <a:moveTo>
                    <a:pt x="0" y="0"/>
                  </a:moveTo>
                  <a:cubicBezTo>
                    <a:pt x="4" y="2"/>
                    <a:pt x="7" y="3"/>
                    <a:pt x="10" y="4"/>
                  </a:cubicBezTo>
                  <a:cubicBezTo>
                    <a:pt x="38" y="15"/>
                    <a:pt x="67" y="26"/>
                    <a:pt x="96" y="36"/>
                  </a:cubicBezTo>
                  <a:cubicBezTo>
                    <a:pt x="132" y="48"/>
                    <a:pt x="168" y="58"/>
                    <a:pt x="205" y="66"/>
                  </a:cubicBezTo>
                  <a:cubicBezTo>
                    <a:pt x="233" y="73"/>
                    <a:pt x="262" y="79"/>
                    <a:pt x="290" y="84"/>
                  </a:cubicBezTo>
                  <a:cubicBezTo>
                    <a:pt x="313" y="87"/>
                    <a:pt x="336" y="90"/>
                    <a:pt x="360" y="94"/>
                  </a:cubicBezTo>
                  <a:cubicBezTo>
                    <a:pt x="384" y="97"/>
                    <a:pt x="409" y="100"/>
                    <a:pt x="434" y="101"/>
                  </a:cubicBezTo>
                  <a:cubicBezTo>
                    <a:pt x="470" y="103"/>
                    <a:pt x="505" y="104"/>
                    <a:pt x="540" y="103"/>
                  </a:cubicBezTo>
                  <a:cubicBezTo>
                    <a:pt x="559" y="103"/>
                    <a:pt x="579" y="102"/>
                    <a:pt x="598" y="101"/>
                  </a:cubicBezTo>
                  <a:cubicBezTo>
                    <a:pt x="617" y="100"/>
                    <a:pt x="636" y="97"/>
                    <a:pt x="655" y="95"/>
                  </a:cubicBezTo>
                  <a:cubicBezTo>
                    <a:pt x="680" y="93"/>
                    <a:pt x="705" y="89"/>
                    <a:pt x="730" y="84"/>
                  </a:cubicBezTo>
                  <a:cubicBezTo>
                    <a:pt x="789" y="73"/>
                    <a:pt x="847" y="59"/>
                    <a:pt x="903" y="38"/>
                  </a:cubicBezTo>
                  <a:cubicBezTo>
                    <a:pt x="925" y="30"/>
                    <a:pt x="946" y="21"/>
                    <a:pt x="967" y="10"/>
                  </a:cubicBezTo>
                  <a:cubicBezTo>
                    <a:pt x="969" y="9"/>
                    <a:pt x="971" y="8"/>
                    <a:pt x="973" y="7"/>
                  </a:cubicBezTo>
                  <a:cubicBezTo>
                    <a:pt x="974" y="7"/>
                    <a:pt x="974" y="7"/>
                    <a:pt x="975" y="7"/>
                  </a:cubicBezTo>
                  <a:cubicBezTo>
                    <a:pt x="975" y="7"/>
                    <a:pt x="975" y="7"/>
                    <a:pt x="975" y="8"/>
                  </a:cubicBezTo>
                  <a:cubicBezTo>
                    <a:pt x="976" y="8"/>
                    <a:pt x="976" y="8"/>
                    <a:pt x="976" y="8"/>
                  </a:cubicBezTo>
                  <a:cubicBezTo>
                    <a:pt x="976" y="10"/>
                    <a:pt x="976" y="13"/>
                    <a:pt x="975" y="15"/>
                  </a:cubicBezTo>
                  <a:cubicBezTo>
                    <a:pt x="975" y="26"/>
                    <a:pt x="974" y="38"/>
                    <a:pt x="973" y="49"/>
                  </a:cubicBezTo>
                  <a:cubicBezTo>
                    <a:pt x="971" y="50"/>
                    <a:pt x="969" y="51"/>
                    <a:pt x="967" y="51"/>
                  </a:cubicBezTo>
                  <a:cubicBezTo>
                    <a:pt x="945" y="59"/>
                    <a:pt x="931" y="73"/>
                    <a:pt x="926" y="96"/>
                  </a:cubicBezTo>
                  <a:cubicBezTo>
                    <a:pt x="925" y="101"/>
                    <a:pt x="925" y="106"/>
                    <a:pt x="925" y="111"/>
                  </a:cubicBezTo>
                  <a:cubicBezTo>
                    <a:pt x="925" y="146"/>
                    <a:pt x="925" y="182"/>
                    <a:pt x="925" y="217"/>
                  </a:cubicBezTo>
                  <a:cubicBezTo>
                    <a:pt x="925" y="220"/>
                    <a:pt x="925" y="223"/>
                    <a:pt x="925" y="226"/>
                  </a:cubicBezTo>
                  <a:cubicBezTo>
                    <a:pt x="923" y="228"/>
                    <a:pt x="920" y="230"/>
                    <a:pt x="918" y="232"/>
                  </a:cubicBezTo>
                  <a:cubicBezTo>
                    <a:pt x="915" y="233"/>
                    <a:pt x="913" y="236"/>
                    <a:pt x="910" y="237"/>
                  </a:cubicBezTo>
                  <a:cubicBezTo>
                    <a:pt x="908" y="239"/>
                    <a:pt x="906" y="242"/>
                    <a:pt x="902" y="243"/>
                  </a:cubicBezTo>
                  <a:cubicBezTo>
                    <a:pt x="901" y="241"/>
                    <a:pt x="902" y="238"/>
                    <a:pt x="902" y="236"/>
                  </a:cubicBezTo>
                  <a:cubicBezTo>
                    <a:pt x="902" y="203"/>
                    <a:pt x="902" y="171"/>
                    <a:pt x="902" y="138"/>
                  </a:cubicBezTo>
                  <a:cubicBezTo>
                    <a:pt x="902" y="133"/>
                    <a:pt x="901" y="129"/>
                    <a:pt x="900" y="124"/>
                  </a:cubicBezTo>
                  <a:cubicBezTo>
                    <a:pt x="895" y="98"/>
                    <a:pt x="872" y="80"/>
                    <a:pt x="846" y="80"/>
                  </a:cubicBezTo>
                  <a:cubicBezTo>
                    <a:pt x="820" y="80"/>
                    <a:pt x="797" y="98"/>
                    <a:pt x="792" y="123"/>
                  </a:cubicBezTo>
                  <a:cubicBezTo>
                    <a:pt x="791" y="128"/>
                    <a:pt x="790" y="133"/>
                    <a:pt x="790" y="137"/>
                  </a:cubicBezTo>
                  <a:cubicBezTo>
                    <a:pt x="790" y="140"/>
                    <a:pt x="790" y="143"/>
                    <a:pt x="790" y="146"/>
                  </a:cubicBezTo>
                  <a:cubicBezTo>
                    <a:pt x="790" y="310"/>
                    <a:pt x="790" y="473"/>
                    <a:pt x="790" y="636"/>
                  </a:cubicBezTo>
                  <a:cubicBezTo>
                    <a:pt x="790" y="650"/>
                    <a:pt x="789" y="663"/>
                    <a:pt x="789" y="676"/>
                  </a:cubicBezTo>
                  <a:cubicBezTo>
                    <a:pt x="788" y="706"/>
                    <a:pt x="787" y="737"/>
                    <a:pt x="787" y="767"/>
                  </a:cubicBezTo>
                  <a:cubicBezTo>
                    <a:pt x="786" y="813"/>
                    <a:pt x="786" y="859"/>
                    <a:pt x="787" y="904"/>
                  </a:cubicBezTo>
                  <a:cubicBezTo>
                    <a:pt x="787" y="921"/>
                    <a:pt x="788" y="938"/>
                    <a:pt x="789" y="955"/>
                  </a:cubicBezTo>
                  <a:cubicBezTo>
                    <a:pt x="793" y="989"/>
                    <a:pt x="805" y="1020"/>
                    <a:pt x="830" y="1045"/>
                  </a:cubicBezTo>
                  <a:cubicBezTo>
                    <a:pt x="834" y="1049"/>
                    <a:pt x="839" y="1054"/>
                    <a:pt x="844" y="1059"/>
                  </a:cubicBezTo>
                  <a:cubicBezTo>
                    <a:pt x="845" y="1060"/>
                    <a:pt x="847" y="1062"/>
                    <a:pt x="848" y="1063"/>
                  </a:cubicBezTo>
                  <a:cubicBezTo>
                    <a:pt x="846" y="1065"/>
                    <a:pt x="845" y="1066"/>
                    <a:pt x="843" y="1068"/>
                  </a:cubicBezTo>
                  <a:cubicBezTo>
                    <a:pt x="806" y="1097"/>
                    <a:pt x="765" y="1119"/>
                    <a:pt x="720" y="1137"/>
                  </a:cubicBezTo>
                  <a:cubicBezTo>
                    <a:pt x="679" y="1153"/>
                    <a:pt x="636" y="1166"/>
                    <a:pt x="592" y="1174"/>
                  </a:cubicBezTo>
                  <a:cubicBezTo>
                    <a:pt x="574" y="1178"/>
                    <a:pt x="556" y="1181"/>
                    <a:pt x="538" y="1183"/>
                  </a:cubicBezTo>
                  <a:cubicBezTo>
                    <a:pt x="509" y="1187"/>
                    <a:pt x="479" y="1189"/>
                    <a:pt x="450" y="1188"/>
                  </a:cubicBezTo>
                  <a:cubicBezTo>
                    <a:pt x="434" y="1188"/>
                    <a:pt x="418" y="1188"/>
                    <a:pt x="402" y="1187"/>
                  </a:cubicBezTo>
                  <a:cubicBezTo>
                    <a:pt x="330" y="1181"/>
                    <a:pt x="261" y="1166"/>
                    <a:pt x="195" y="1136"/>
                  </a:cubicBezTo>
                  <a:cubicBezTo>
                    <a:pt x="163" y="1121"/>
                    <a:pt x="133" y="1104"/>
                    <a:pt x="105" y="1082"/>
                  </a:cubicBezTo>
                  <a:cubicBezTo>
                    <a:pt x="95" y="1074"/>
                    <a:pt x="86" y="1065"/>
                    <a:pt x="78" y="1055"/>
                  </a:cubicBezTo>
                  <a:cubicBezTo>
                    <a:pt x="66" y="1039"/>
                    <a:pt x="58" y="1021"/>
                    <a:pt x="54" y="1001"/>
                  </a:cubicBezTo>
                  <a:cubicBezTo>
                    <a:pt x="50" y="987"/>
                    <a:pt x="49" y="972"/>
                    <a:pt x="47" y="957"/>
                  </a:cubicBezTo>
                  <a:cubicBezTo>
                    <a:pt x="43" y="913"/>
                    <a:pt x="42" y="869"/>
                    <a:pt x="41" y="824"/>
                  </a:cubicBezTo>
                  <a:cubicBezTo>
                    <a:pt x="40" y="797"/>
                    <a:pt x="39" y="771"/>
                    <a:pt x="38" y="744"/>
                  </a:cubicBezTo>
                  <a:cubicBezTo>
                    <a:pt x="36" y="699"/>
                    <a:pt x="35" y="654"/>
                    <a:pt x="33" y="609"/>
                  </a:cubicBezTo>
                  <a:cubicBezTo>
                    <a:pt x="32" y="573"/>
                    <a:pt x="30" y="536"/>
                    <a:pt x="29" y="500"/>
                  </a:cubicBezTo>
                  <a:cubicBezTo>
                    <a:pt x="27" y="470"/>
                    <a:pt x="26" y="441"/>
                    <a:pt x="25" y="411"/>
                  </a:cubicBezTo>
                  <a:cubicBezTo>
                    <a:pt x="24" y="386"/>
                    <a:pt x="22" y="361"/>
                    <a:pt x="21" y="335"/>
                  </a:cubicBezTo>
                  <a:cubicBezTo>
                    <a:pt x="20" y="324"/>
                    <a:pt x="20" y="313"/>
                    <a:pt x="19" y="302"/>
                  </a:cubicBezTo>
                  <a:cubicBezTo>
                    <a:pt x="18" y="278"/>
                    <a:pt x="17" y="255"/>
                    <a:pt x="15" y="231"/>
                  </a:cubicBezTo>
                  <a:cubicBezTo>
                    <a:pt x="14" y="202"/>
                    <a:pt x="12" y="173"/>
                    <a:pt x="10" y="144"/>
                  </a:cubicBezTo>
                  <a:cubicBezTo>
                    <a:pt x="8" y="125"/>
                    <a:pt x="7" y="105"/>
                    <a:pt x="6" y="85"/>
                  </a:cubicBezTo>
                  <a:cubicBezTo>
                    <a:pt x="4" y="59"/>
                    <a:pt x="2" y="34"/>
                    <a:pt x="0" y="8"/>
                  </a:cubicBezTo>
                  <a:cubicBezTo>
                    <a:pt x="0" y="6"/>
                    <a:pt x="0" y="4"/>
                    <a:pt x="0" y="0"/>
                  </a:cubicBezTo>
                  <a:close/>
                  <a:moveTo>
                    <a:pt x="410" y="641"/>
                  </a:moveTo>
                  <a:cubicBezTo>
                    <a:pt x="410" y="789"/>
                    <a:pt x="410" y="937"/>
                    <a:pt x="410" y="1085"/>
                  </a:cubicBezTo>
                  <a:cubicBezTo>
                    <a:pt x="410" y="1088"/>
                    <a:pt x="410" y="1092"/>
                    <a:pt x="410" y="1095"/>
                  </a:cubicBezTo>
                  <a:cubicBezTo>
                    <a:pt x="411" y="1134"/>
                    <a:pt x="447" y="1158"/>
                    <a:pt x="478" y="1152"/>
                  </a:cubicBezTo>
                  <a:cubicBezTo>
                    <a:pt x="502" y="1147"/>
                    <a:pt x="518" y="1133"/>
                    <a:pt x="525" y="1110"/>
                  </a:cubicBezTo>
                  <a:cubicBezTo>
                    <a:pt x="528" y="1102"/>
                    <a:pt x="528" y="1095"/>
                    <a:pt x="528" y="1088"/>
                  </a:cubicBezTo>
                  <a:cubicBezTo>
                    <a:pt x="528" y="985"/>
                    <a:pt x="528" y="882"/>
                    <a:pt x="528" y="778"/>
                  </a:cubicBezTo>
                  <a:cubicBezTo>
                    <a:pt x="528" y="585"/>
                    <a:pt x="528" y="391"/>
                    <a:pt x="528" y="197"/>
                  </a:cubicBezTo>
                  <a:cubicBezTo>
                    <a:pt x="528" y="192"/>
                    <a:pt x="527" y="186"/>
                    <a:pt x="527" y="181"/>
                  </a:cubicBezTo>
                  <a:cubicBezTo>
                    <a:pt x="524" y="157"/>
                    <a:pt x="503" y="131"/>
                    <a:pt x="470" y="130"/>
                  </a:cubicBezTo>
                  <a:cubicBezTo>
                    <a:pt x="439" y="129"/>
                    <a:pt x="416" y="152"/>
                    <a:pt x="411" y="177"/>
                  </a:cubicBezTo>
                  <a:cubicBezTo>
                    <a:pt x="410" y="183"/>
                    <a:pt x="410" y="189"/>
                    <a:pt x="410" y="194"/>
                  </a:cubicBezTo>
                  <a:cubicBezTo>
                    <a:pt x="410" y="343"/>
                    <a:pt x="410" y="492"/>
                    <a:pt x="410" y="641"/>
                  </a:cubicBezTo>
                  <a:close/>
                  <a:moveTo>
                    <a:pt x="356" y="621"/>
                  </a:moveTo>
                  <a:cubicBezTo>
                    <a:pt x="356" y="473"/>
                    <a:pt x="356" y="325"/>
                    <a:pt x="356" y="177"/>
                  </a:cubicBezTo>
                  <a:cubicBezTo>
                    <a:pt x="356" y="173"/>
                    <a:pt x="356" y="170"/>
                    <a:pt x="356" y="166"/>
                  </a:cubicBezTo>
                  <a:cubicBezTo>
                    <a:pt x="356" y="163"/>
                    <a:pt x="356" y="160"/>
                    <a:pt x="355" y="158"/>
                  </a:cubicBezTo>
                  <a:cubicBezTo>
                    <a:pt x="350" y="129"/>
                    <a:pt x="326" y="111"/>
                    <a:pt x="300" y="110"/>
                  </a:cubicBezTo>
                  <a:cubicBezTo>
                    <a:pt x="272" y="108"/>
                    <a:pt x="247" y="127"/>
                    <a:pt x="240" y="154"/>
                  </a:cubicBezTo>
                  <a:cubicBezTo>
                    <a:pt x="239" y="160"/>
                    <a:pt x="239" y="166"/>
                    <a:pt x="239" y="173"/>
                  </a:cubicBezTo>
                  <a:cubicBezTo>
                    <a:pt x="239" y="471"/>
                    <a:pt x="239" y="770"/>
                    <a:pt x="239" y="1069"/>
                  </a:cubicBezTo>
                  <a:cubicBezTo>
                    <a:pt x="239" y="1071"/>
                    <a:pt x="239" y="1073"/>
                    <a:pt x="239" y="1076"/>
                  </a:cubicBezTo>
                  <a:cubicBezTo>
                    <a:pt x="239" y="1103"/>
                    <a:pt x="262" y="1133"/>
                    <a:pt x="298" y="1132"/>
                  </a:cubicBezTo>
                  <a:cubicBezTo>
                    <a:pt x="331" y="1132"/>
                    <a:pt x="349" y="1108"/>
                    <a:pt x="354" y="1088"/>
                  </a:cubicBezTo>
                  <a:cubicBezTo>
                    <a:pt x="356" y="1082"/>
                    <a:pt x="356" y="1075"/>
                    <a:pt x="356" y="1069"/>
                  </a:cubicBezTo>
                  <a:cubicBezTo>
                    <a:pt x="356" y="919"/>
                    <a:pt x="356" y="770"/>
                    <a:pt x="356" y="621"/>
                  </a:cubicBezTo>
                  <a:close/>
                  <a:moveTo>
                    <a:pt x="716" y="620"/>
                  </a:moveTo>
                  <a:cubicBezTo>
                    <a:pt x="716" y="476"/>
                    <a:pt x="716" y="331"/>
                    <a:pt x="716" y="187"/>
                  </a:cubicBezTo>
                  <a:cubicBezTo>
                    <a:pt x="716" y="184"/>
                    <a:pt x="716" y="181"/>
                    <a:pt x="716" y="179"/>
                  </a:cubicBezTo>
                  <a:cubicBezTo>
                    <a:pt x="715" y="174"/>
                    <a:pt x="715" y="170"/>
                    <a:pt x="714" y="165"/>
                  </a:cubicBezTo>
                  <a:cubicBezTo>
                    <a:pt x="709" y="138"/>
                    <a:pt x="686" y="121"/>
                    <a:pt x="663" y="119"/>
                  </a:cubicBezTo>
                  <a:cubicBezTo>
                    <a:pt x="633" y="117"/>
                    <a:pt x="610" y="136"/>
                    <a:pt x="603" y="158"/>
                  </a:cubicBezTo>
                  <a:cubicBezTo>
                    <a:pt x="600" y="166"/>
                    <a:pt x="600" y="173"/>
                    <a:pt x="600" y="180"/>
                  </a:cubicBezTo>
                  <a:cubicBezTo>
                    <a:pt x="600" y="314"/>
                    <a:pt x="600" y="448"/>
                    <a:pt x="600" y="582"/>
                  </a:cubicBezTo>
                  <a:cubicBezTo>
                    <a:pt x="600" y="741"/>
                    <a:pt x="600" y="900"/>
                    <a:pt x="600" y="1059"/>
                  </a:cubicBezTo>
                  <a:cubicBezTo>
                    <a:pt x="600" y="1064"/>
                    <a:pt x="600" y="1068"/>
                    <a:pt x="601" y="1073"/>
                  </a:cubicBezTo>
                  <a:cubicBezTo>
                    <a:pt x="604" y="1094"/>
                    <a:pt x="623" y="1120"/>
                    <a:pt x="656" y="1121"/>
                  </a:cubicBezTo>
                  <a:cubicBezTo>
                    <a:pt x="686" y="1122"/>
                    <a:pt x="707" y="1101"/>
                    <a:pt x="714" y="1078"/>
                  </a:cubicBezTo>
                  <a:cubicBezTo>
                    <a:pt x="716" y="1071"/>
                    <a:pt x="716" y="1063"/>
                    <a:pt x="716" y="1056"/>
                  </a:cubicBezTo>
                  <a:cubicBezTo>
                    <a:pt x="716" y="910"/>
                    <a:pt x="716" y="765"/>
                    <a:pt x="716" y="620"/>
                  </a:cubicBezTo>
                  <a:close/>
                  <a:moveTo>
                    <a:pt x="61" y="555"/>
                  </a:moveTo>
                  <a:cubicBezTo>
                    <a:pt x="61" y="555"/>
                    <a:pt x="61" y="555"/>
                    <a:pt x="61" y="555"/>
                  </a:cubicBezTo>
                  <a:cubicBezTo>
                    <a:pt x="61" y="568"/>
                    <a:pt x="61" y="582"/>
                    <a:pt x="61" y="595"/>
                  </a:cubicBezTo>
                  <a:cubicBezTo>
                    <a:pt x="62" y="682"/>
                    <a:pt x="62" y="769"/>
                    <a:pt x="62" y="856"/>
                  </a:cubicBezTo>
                  <a:cubicBezTo>
                    <a:pt x="62" y="895"/>
                    <a:pt x="63" y="933"/>
                    <a:pt x="63" y="971"/>
                  </a:cubicBezTo>
                  <a:cubicBezTo>
                    <a:pt x="63" y="975"/>
                    <a:pt x="63" y="978"/>
                    <a:pt x="64" y="982"/>
                  </a:cubicBezTo>
                  <a:cubicBezTo>
                    <a:pt x="68" y="1008"/>
                    <a:pt x="89" y="1024"/>
                    <a:pt x="109" y="1027"/>
                  </a:cubicBezTo>
                  <a:cubicBezTo>
                    <a:pt x="137" y="1031"/>
                    <a:pt x="159" y="1015"/>
                    <a:pt x="168" y="995"/>
                  </a:cubicBezTo>
                  <a:cubicBezTo>
                    <a:pt x="171" y="988"/>
                    <a:pt x="172" y="980"/>
                    <a:pt x="172" y="971"/>
                  </a:cubicBezTo>
                  <a:cubicBezTo>
                    <a:pt x="172" y="913"/>
                    <a:pt x="172" y="854"/>
                    <a:pt x="172" y="795"/>
                  </a:cubicBezTo>
                  <a:cubicBezTo>
                    <a:pt x="171" y="745"/>
                    <a:pt x="171" y="694"/>
                    <a:pt x="171" y="644"/>
                  </a:cubicBezTo>
                  <a:cubicBezTo>
                    <a:pt x="170" y="549"/>
                    <a:pt x="170" y="454"/>
                    <a:pt x="170" y="359"/>
                  </a:cubicBezTo>
                  <a:cubicBezTo>
                    <a:pt x="169" y="285"/>
                    <a:pt x="169" y="212"/>
                    <a:pt x="169" y="138"/>
                  </a:cubicBezTo>
                  <a:cubicBezTo>
                    <a:pt x="169" y="134"/>
                    <a:pt x="168" y="129"/>
                    <a:pt x="168" y="125"/>
                  </a:cubicBezTo>
                  <a:cubicBezTo>
                    <a:pt x="164" y="99"/>
                    <a:pt x="140" y="79"/>
                    <a:pt x="114" y="79"/>
                  </a:cubicBezTo>
                  <a:cubicBezTo>
                    <a:pt x="92" y="79"/>
                    <a:pt x="68" y="93"/>
                    <a:pt x="61" y="121"/>
                  </a:cubicBezTo>
                  <a:cubicBezTo>
                    <a:pt x="59" y="126"/>
                    <a:pt x="59" y="132"/>
                    <a:pt x="59" y="137"/>
                  </a:cubicBezTo>
                  <a:cubicBezTo>
                    <a:pt x="59" y="173"/>
                    <a:pt x="60" y="209"/>
                    <a:pt x="60" y="245"/>
                  </a:cubicBezTo>
                  <a:cubicBezTo>
                    <a:pt x="60" y="349"/>
                    <a:pt x="60" y="452"/>
                    <a:pt x="61" y="5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3" name="Freeform 77"/>
            <p:cNvSpPr>
              <a:spLocks/>
            </p:cNvSpPr>
            <p:nvPr/>
          </p:nvSpPr>
          <p:spPr bwMode="auto">
            <a:xfrm>
              <a:off x="978" y="1828"/>
              <a:ext cx="1363" cy="380"/>
            </a:xfrm>
            <a:custGeom>
              <a:avLst/>
              <a:gdLst>
                <a:gd name="T0" fmla="*/ 79 w 1043"/>
                <a:gd name="T1" fmla="*/ 178 h 291"/>
                <a:gd name="T2" fmla="*/ 87 w 1043"/>
                <a:gd name="T3" fmla="*/ 181 h 291"/>
                <a:gd name="T4" fmla="*/ 269 w 1043"/>
                <a:gd name="T5" fmla="*/ 234 h 291"/>
                <a:gd name="T6" fmla="*/ 351 w 1043"/>
                <a:gd name="T7" fmla="*/ 249 h 291"/>
                <a:gd name="T8" fmla="*/ 418 w 1043"/>
                <a:gd name="T9" fmla="*/ 257 h 291"/>
                <a:gd name="T10" fmla="*/ 525 w 1043"/>
                <a:gd name="T11" fmla="*/ 261 h 291"/>
                <a:gd name="T12" fmla="*/ 538 w 1043"/>
                <a:gd name="T13" fmla="*/ 260 h 291"/>
                <a:gd name="T14" fmla="*/ 544 w 1043"/>
                <a:gd name="T15" fmla="*/ 259 h 291"/>
                <a:gd name="T16" fmla="*/ 524 w 1043"/>
                <a:gd name="T17" fmla="*/ 257 h 291"/>
                <a:gd name="T18" fmla="*/ 466 w 1043"/>
                <a:gd name="T19" fmla="*/ 250 h 291"/>
                <a:gd name="T20" fmla="*/ 395 w 1043"/>
                <a:gd name="T21" fmla="*/ 239 h 291"/>
                <a:gd name="T22" fmla="*/ 284 w 1043"/>
                <a:gd name="T23" fmla="*/ 212 h 291"/>
                <a:gd name="T24" fmla="*/ 136 w 1043"/>
                <a:gd name="T25" fmla="*/ 158 h 291"/>
                <a:gd name="T26" fmla="*/ 40 w 1043"/>
                <a:gd name="T27" fmla="*/ 105 h 291"/>
                <a:gd name="T28" fmla="*/ 8 w 1043"/>
                <a:gd name="T29" fmla="*/ 82 h 291"/>
                <a:gd name="T30" fmla="*/ 4 w 1043"/>
                <a:gd name="T31" fmla="*/ 79 h 291"/>
                <a:gd name="T32" fmla="*/ 0 w 1043"/>
                <a:gd name="T33" fmla="*/ 0 h 291"/>
                <a:gd name="T34" fmla="*/ 6 w 1043"/>
                <a:gd name="T35" fmla="*/ 1 h 291"/>
                <a:gd name="T36" fmla="*/ 69 w 1043"/>
                <a:gd name="T37" fmla="*/ 19 h 291"/>
                <a:gd name="T38" fmla="*/ 167 w 1043"/>
                <a:gd name="T39" fmla="*/ 41 h 291"/>
                <a:gd name="T40" fmla="*/ 239 w 1043"/>
                <a:gd name="T41" fmla="*/ 53 h 291"/>
                <a:gd name="T42" fmla="*/ 296 w 1043"/>
                <a:gd name="T43" fmla="*/ 60 h 291"/>
                <a:gd name="T44" fmla="*/ 355 w 1043"/>
                <a:gd name="T45" fmla="*/ 66 h 291"/>
                <a:gd name="T46" fmla="*/ 392 w 1043"/>
                <a:gd name="T47" fmla="*/ 68 h 291"/>
                <a:gd name="T48" fmla="*/ 401 w 1043"/>
                <a:gd name="T49" fmla="*/ 68 h 291"/>
                <a:gd name="T50" fmla="*/ 456 w 1043"/>
                <a:gd name="T51" fmla="*/ 103 h 291"/>
                <a:gd name="T52" fmla="*/ 457 w 1043"/>
                <a:gd name="T53" fmla="*/ 98 h 291"/>
                <a:gd name="T54" fmla="*/ 458 w 1043"/>
                <a:gd name="T55" fmla="*/ 82 h 291"/>
                <a:gd name="T56" fmla="*/ 458 w 1043"/>
                <a:gd name="T57" fmla="*/ 74 h 291"/>
                <a:gd name="T58" fmla="*/ 465 w 1043"/>
                <a:gd name="T59" fmla="*/ 73 h 291"/>
                <a:gd name="T60" fmla="*/ 519 w 1043"/>
                <a:gd name="T61" fmla="*/ 74 h 291"/>
                <a:gd name="T62" fmla="*/ 612 w 1043"/>
                <a:gd name="T63" fmla="*/ 74 h 291"/>
                <a:gd name="T64" fmla="*/ 681 w 1043"/>
                <a:gd name="T65" fmla="*/ 71 h 291"/>
                <a:gd name="T66" fmla="*/ 732 w 1043"/>
                <a:gd name="T67" fmla="*/ 67 h 291"/>
                <a:gd name="T68" fmla="*/ 787 w 1043"/>
                <a:gd name="T69" fmla="*/ 61 h 291"/>
                <a:gd name="T70" fmla="*/ 844 w 1043"/>
                <a:gd name="T71" fmla="*/ 54 h 291"/>
                <a:gd name="T72" fmla="*/ 890 w 1043"/>
                <a:gd name="T73" fmla="*/ 47 h 291"/>
                <a:gd name="T74" fmla="*/ 967 w 1043"/>
                <a:gd name="T75" fmla="*/ 34 h 291"/>
                <a:gd name="T76" fmla="*/ 1038 w 1043"/>
                <a:gd name="T77" fmla="*/ 17 h 291"/>
                <a:gd name="T78" fmla="*/ 1043 w 1043"/>
                <a:gd name="T79" fmla="*/ 16 h 291"/>
                <a:gd name="T80" fmla="*/ 1043 w 1043"/>
                <a:gd name="T81" fmla="*/ 21 h 291"/>
                <a:gd name="T82" fmla="*/ 1039 w 1043"/>
                <a:gd name="T83" fmla="*/ 81 h 291"/>
                <a:gd name="T84" fmla="*/ 1037 w 1043"/>
                <a:gd name="T85" fmla="*/ 112 h 291"/>
                <a:gd name="T86" fmla="*/ 1032 w 1043"/>
                <a:gd name="T87" fmla="*/ 199 h 291"/>
                <a:gd name="T88" fmla="*/ 1032 w 1043"/>
                <a:gd name="T89" fmla="*/ 201 h 291"/>
                <a:gd name="T90" fmla="*/ 1025 w 1043"/>
                <a:gd name="T91" fmla="*/ 205 h 291"/>
                <a:gd name="T92" fmla="*/ 925 w 1043"/>
                <a:gd name="T93" fmla="*/ 244 h 291"/>
                <a:gd name="T94" fmla="*/ 812 w 1043"/>
                <a:gd name="T95" fmla="*/ 273 h 291"/>
                <a:gd name="T96" fmla="*/ 749 w 1043"/>
                <a:gd name="T97" fmla="*/ 284 h 291"/>
                <a:gd name="T98" fmla="*/ 653 w 1043"/>
                <a:gd name="T99" fmla="*/ 290 h 291"/>
                <a:gd name="T100" fmla="*/ 593 w 1043"/>
                <a:gd name="T101" fmla="*/ 291 h 291"/>
                <a:gd name="T102" fmla="*/ 515 w 1043"/>
                <a:gd name="T103" fmla="*/ 288 h 291"/>
                <a:gd name="T104" fmla="*/ 479 w 1043"/>
                <a:gd name="T105" fmla="*/ 286 h 291"/>
                <a:gd name="T106" fmla="*/ 437 w 1043"/>
                <a:gd name="T107" fmla="*/ 282 h 291"/>
                <a:gd name="T108" fmla="*/ 393 w 1043"/>
                <a:gd name="T109" fmla="*/ 276 h 291"/>
                <a:gd name="T110" fmla="*/ 319 w 1043"/>
                <a:gd name="T111" fmla="*/ 261 h 291"/>
                <a:gd name="T112" fmla="*/ 205 w 1043"/>
                <a:gd name="T113" fmla="*/ 231 h 291"/>
                <a:gd name="T114" fmla="*/ 86 w 1043"/>
                <a:gd name="T115" fmla="*/ 183 h 291"/>
                <a:gd name="T116" fmla="*/ 80 w 1043"/>
                <a:gd name="T117" fmla="*/ 180 h 291"/>
                <a:gd name="T118" fmla="*/ 80 w 1043"/>
                <a:gd name="T119" fmla="*/ 178 h 291"/>
                <a:gd name="T120" fmla="*/ 79 w 1043"/>
                <a:gd name="T121" fmla="*/ 1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3" h="291">
                  <a:moveTo>
                    <a:pt x="79" y="178"/>
                  </a:moveTo>
                  <a:cubicBezTo>
                    <a:pt x="82" y="179"/>
                    <a:pt x="84" y="180"/>
                    <a:pt x="87" y="181"/>
                  </a:cubicBezTo>
                  <a:cubicBezTo>
                    <a:pt x="146" y="203"/>
                    <a:pt x="207" y="221"/>
                    <a:pt x="269" y="234"/>
                  </a:cubicBezTo>
                  <a:cubicBezTo>
                    <a:pt x="296" y="240"/>
                    <a:pt x="323" y="245"/>
                    <a:pt x="351" y="249"/>
                  </a:cubicBezTo>
                  <a:cubicBezTo>
                    <a:pt x="373" y="252"/>
                    <a:pt x="396" y="254"/>
                    <a:pt x="418" y="257"/>
                  </a:cubicBezTo>
                  <a:cubicBezTo>
                    <a:pt x="454" y="260"/>
                    <a:pt x="489" y="262"/>
                    <a:pt x="525" y="261"/>
                  </a:cubicBezTo>
                  <a:cubicBezTo>
                    <a:pt x="529" y="261"/>
                    <a:pt x="534" y="261"/>
                    <a:pt x="538" y="260"/>
                  </a:cubicBezTo>
                  <a:cubicBezTo>
                    <a:pt x="540" y="260"/>
                    <a:pt x="541" y="260"/>
                    <a:pt x="544" y="259"/>
                  </a:cubicBezTo>
                  <a:cubicBezTo>
                    <a:pt x="536" y="258"/>
                    <a:pt x="530" y="257"/>
                    <a:pt x="524" y="257"/>
                  </a:cubicBezTo>
                  <a:cubicBezTo>
                    <a:pt x="505" y="255"/>
                    <a:pt x="485" y="253"/>
                    <a:pt x="466" y="250"/>
                  </a:cubicBezTo>
                  <a:cubicBezTo>
                    <a:pt x="442" y="248"/>
                    <a:pt x="419" y="244"/>
                    <a:pt x="395" y="239"/>
                  </a:cubicBezTo>
                  <a:cubicBezTo>
                    <a:pt x="358" y="232"/>
                    <a:pt x="321" y="223"/>
                    <a:pt x="284" y="212"/>
                  </a:cubicBezTo>
                  <a:cubicBezTo>
                    <a:pt x="234" y="197"/>
                    <a:pt x="184" y="180"/>
                    <a:pt x="136" y="158"/>
                  </a:cubicBezTo>
                  <a:cubicBezTo>
                    <a:pt x="102" y="143"/>
                    <a:pt x="70" y="127"/>
                    <a:pt x="40" y="105"/>
                  </a:cubicBezTo>
                  <a:cubicBezTo>
                    <a:pt x="29" y="98"/>
                    <a:pt x="19" y="90"/>
                    <a:pt x="8" y="82"/>
                  </a:cubicBezTo>
                  <a:cubicBezTo>
                    <a:pt x="7" y="81"/>
                    <a:pt x="6" y="80"/>
                    <a:pt x="4" y="79"/>
                  </a:cubicBezTo>
                  <a:cubicBezTo>
                    <a:pt x="3" y="53"/>
                    <a:pt x="1" y="27"/>
                    <a:pt x="0" y="0"/>
                  </a:cubicBezTo>
                  <a:cubicBezTo>
                    <a:pt x="3" y="0"/>
                    <a:pt x="5" y="1"/>
                    <a:pt x="6" y="1"/>
                  </a:cubicBezTo>
                  <a:cubicBezTo>
                    <a:pt x="27" y="7"/>
                    <a:pt x="48" y="14"/>
                    <a:pt x="69" y="19"/>
                  </a:cubicBezTo>
                  <a:cubicBezTo>
                    <a:pt x="101" y="28"/>
                    <a:pt x="134" y="35"/>
                    <a:pt x="167" y="41"/>
                  </a:cubicBezTo>
                  <a:cubicBezTo>
                    <a:pt x="191" y="45"/>
                    <a:pt x="215" y="50"/>
                    <a:pt x="239" y="53"/>
                  </a:cubicBezTo>
                  <a:cubicBezTo>
                    <a:pt x="258" y="56"/>
                    <a:pt x="277" y="58"/>
                    <a:pt x="296" y="60"/>
                  </a:cubicBezTo>
                  <a:cubicBezTo>
                    <a:pt x="315" y="62"/>
                    <a:pt x="335" y="64"/>
                    <a:pt x="355" y="66"/>
                  </a:cubicBezTo>
                  <a:cubicBezTo>
                    <a:pt x="367" y="67"/>
                    <a:pt x="380" y="67"/>
                    <a:pt x="392" y="68"/>
                  </a:cubicBezTo>
                  <a:cubicBezTo>
                    <a:pt x="395" y="68"/>
                    <a:pt x="398" y="68"/>
                    <a:pt x="401" y="68"/>
                  </a:cubicBezTo>
                  <a:cubicBezTo>
                    <a:pt x="413" y="89"/>
                    <a:pt x="432" y="99"/>
                    <a:pt x="456" y="103"/>
                  </a:cubicBezTo>
                  <a:cubicBezTo>
                    <a:pt x="456" y="101"/>
                    <a:pt x="457" y="100"/>
                    <a:pt x="457" y="98"/>
                  </a:cubicBezTo>
                  <a:cubicBezTo>
                    <a:pt x="458" y="93"/>
                    <a:pt x="458" y="87"/>
                    <a:pt x="458" y="82"/>
                  </a:cubicBezTo>
                  <a:cubicBezTo>
                    <a:pt x="458" y="79"/>
                    <a:pt x="458" y="77"/>
                    <a:pt x="458" y="74"/>
                  </a:cubicBezTo>
                  <a:cubicBezTo>
                    <a:pt x="461" y="72"/>
                    <a:pt x="463" y="73"/>
                    <a:pt x="465" y="73"/>
                  </a:cubicBezTo>
                  <a:cubicBezTo>
                    <a:pt x="483" y="73"/>
                    <a:pt x="501" y="74"/>
                    <a:pt x="519" y="74"/>
                  </a:cubicBezTo>
                  <a:cubicBezTo>
                    <a:pt x="550" y="74"/>
                    <a:pt x="581" y="74"/>
                    <a:pt x="612" y="74"/>
                  </a:cubicBezTo>
                  <a:cubicBezTo>
                    <a:pt x="635" y="73"/>
                    <a:pt x="658" y="72"/>
                    <a:pt x="681" y="71"/>
                  </a:cubicBezTo>
                  <a:cubicBezTo>
                    <a:pt x="698" y="70"/>
                    <a:pt x="715" y="68"/>
                    <a:pt x="732" y="67"/>
                  </a:cubicBezTo>
                  <a:cubicBezTo>
                    <a:pt x="751" y="65"/>
                    <a:pt x="769" y="63"/>
                    <a:pt x="787" y="61"/>
                  </a:cubicBezTo>
                  <a:cubicBezTo>
                    <a:pt x="806" y="59"/>
                    <a:pt x="825" y="57"/>
                    <a:pt x="844" y="54"/>
                  </a:cubicBezTo>
                  <a:cubicBezTo>
                    <a:pt x="859" y="52"/>
                    <a:pt x="875" y="50"/>
                    <a:pt x="890" y="47"/>
                  </a:cubicBezTo>
                  <a:cubicBezTo>
                    <a:pt x="916" y="43"/>
                    <a:pt x="941" y="39"/>
                    <a:pt x="967" y="34"/>
                  </a:cubicBezTo>
                  <a:cubicBezTo>
                    <a:pt x="991" y="29"/>
                    <a:pt x="1015" y="23"/>
                    <a:pt x="1038" y="17"/>
                  </a:cubicBezTo>
                  <a:cubicBezTo>
                    <a:pt x="1040" y="17"/>
                    <a:pt x="1041" y="16"/>
                    <a:pt x="1043" y="16"/>
                  </a:cubicBezTo>
                  <a:cubicBezTo>
                    <a:pt x="1043" y="18"/>
                    <a:pt x="1043" y="19"/>
                    <a:pt x="1043" y="21"/>
                  </a:cubicBezTo>
                  <a:cubicBezTo>
                    <a:pt x="1042" y="41"/>
                    <a:pt x="1041" y="61"/>
                    <a:pt x="1039" y="81"/>
                  </a:cubicBezTo>
                  <a:cubicBezTo>
                    <a:pt x="1039" y="92"/>
                    <a:pt x="1038" y="102"/>
                    <a:pt x="1037" y="112"/>
                  </a:cubicBezTo>
                  <a:cubicBezTo>
                    <a:pt x="1036" y="141"/>
                    <a:pt x="1034" y="170"/>
                    <a:pt x="1032" y="199"/>
                  </a:cubicBezTo>
                  <a:cubicBezTo>
                    <a:pt x="1032" y="199"/>
                    <a:pt x="1032" y="200"/>
                    <a:pt x="1032" y="201"/>
                  </a:cubicBezTo>
                  <a:cubicBezTo>
                    <a:pt x="1030" y="202"/>
                    <a:pt x="1027" y="204"/>
                    <a:pt x="1025" y="205"/>
                  </a:cubicBezTo>
                  <a:cubicBezTo>
                    <a:pt x="993" y="221"/>
                    <a:pt x="959" y="233"/>
                    <a:pt x="925" y="244"/>
                  </a:cubicBezTo>
                  <a:cubicBezTo>
                    <a:pt x="888" y="255"/>
                    <a:pt x="850" y="265"/>
                    <a:pt x="812" y="273"/>
                  </a:cubicBezTo>
                  <a:cubicBezTo>
                    <a:pt x="791" y="278"/>
                    <a:pt x="770" y="281"/>
                    <a:pt x="749" y="284"/>
                  </a:cubicBezTo>
                  <a:cubicBezTo>
                    <a:pt x="717" y="287"/>
                    <a:pt x="685" y="289"/>
                    <a:pt x="653" y="290"/>
                  </a:cubicBezTo>
                  <a:cubicBezTo>
                    <a:pt x="633" y="290"/>
                    <a:pt x="613" y="291"/>
                    <a:pt x="593" y="291"/>
                  </a:cubicBezTo>
                  <a:cubicBezTo>
                    <a:pt x="567" y="291"/>
                    <a:pt x="541" y="289"/>
                    <a:pt x="515" y="288"/>
                  </a:cubicBezTo>
                  <a:cubicBezTo>
                    <a:pt x="503" y="288"/>
                    <a:pt x="491" y="287"/>
                    <a:pt x="479" y="286"/>
                  </a:cubicBezTo>
                  <a:cubicBezTo>
                    <a:pt x="465" y="285"/>
                    <a:pt x="451" y="284"/>
                    <a:pt x="437" y="282"/>
                  </a:cubicBezTo>
                  <a:cubicBezTo>
                    <a:pt x="422" y="280"/>
                    <a:pt x="408" y="278"/>
                    <a:pt x="393" y="276"/>
                  </a:cubicBezTo>
                  <a:cubicBezTo>
                    <a:pt x="368" y="272"/>
                    <a:pt x="343" y="267"/>
                    <a:pt x="319" y="261"/>
                  </a:cubicBezTo>
                  <a:cubicBezTo>
                    <a:pt x="280" y="253"/>
                    <a:pt x="243" y="243"/>
                    <a:pt x="205" y="231"/>
                  </a:cubicBezTo>
                  <a:cubicBezTo>
                    <a:pt x="164" y="218"/>
                    <a:pt x="124" y="202"/>
                    <a:pt x="86" y="183"/>
                  </a:cubicBezTo>
                  <a:cubicBezTo>
                    <a:pt x="84" y="182"/>
                    <a:pt x="82" y="182"/>
                    <a:pt x="80" y="180"/>
                  </a:cubicBezTo>
                  <a:cubicBezTo>
                    <a:pt x="80" y="180"/>
                    <a:pt x="80" y="179"/>
                    <a:pt x="80" y="178"/>
                  </a:cubicBezTo>
                  <a:lnTo>
                    <a:pt x="79"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4" name="Freeform 78"/>
            <p:cNvSpPr>
              <a:spLocks/>
            </p:cNvSpPr>
            <p:nvPr/>
          </p:nvSpPr>
          <p:spPr bwMode="auto">
            <a:xfrm>
              <a:off x="2124" y="2469"/>
              <a:ext cx="593" cy="1288"/>
            </a:xfrm>
            <a:custGeom>
              <a:avLst/>
              <a:gdLst>
                <a:gd name="T0" fmla="*/ 454 w 454"/>
                <a:gd name="T1" fmla="*/ 968 h 986"/>
                <a:gd name="T2" fmla="*/ 365 w 454"/>
                <a:gd name="T3" fmla="*/ 983 h 986"/>
                <a:gd name="T4" fmla="*/ 343 w 454"/>
                <a:gd name="T5" fmla="*/ 985 h 986"/>
                <a:gd name="T6" fmla="*/ 319 w 454"/>
                <a:gd name="T7" fmla="*/ 981 h 986"/>
                <a:gd name="T8" fmla="*/ 294 w 454"/>
                <a:gd name="T9" fmla="*/ 968 h 986"/>
                <a:gd name="T10" fmla="*/ 183 w 454"/>
                <a:gd name="T11" fmla="*/ 879 h 986"/>
                <a:gd name="T12" fmla="*/ 114 w 454"/>
                <a:gd name="T13" fmla="*/ 785 h 986"/>
                <a:gd name="T14" fmla="*/ 44 w 454"/>
                <a:gd name="T15" fmla="*/ 648 h 986"/>
                <a:gd name="T16" fmla="*/ 13 w 454"/>
                <a:gd name="T17" fmla="*/ 533 h 986"/>
                <a:gd name="T18" fmla="*/ 3 w 454"/>
                <a:gd name="T19" fmla="*/ 444 h 986"/>
                <a:gd name="T20" fmla="*/ 1 w 454"/>
                <a:gd name="T21" fmla="*/ 367 h 986"/>
                <a:gd name="T22" fmla="*/ 5 w 454"/>
                <a:gd name="T23" fmla="*/ 292 h 986"/>
                <a:gd name="T24" fmla="*/ 56 w 454"/>
                <a:gd name="T25" fmla="*/ 113 h 986"/>
                <a:gd name="T26" fmla="*/ 92 w 454"/>
                <a:gd name="T27" fmla="*/ 53 h 986"/>
                <a:gd name="T28" fmla="*/ 130 w 454"/>
                <a:gd name="T29" fmla="*/ 19 h 986"/>
                <a:gd name="T30" fmla="*/ 166 w 454"/>
                <a:gd name="T31" fmla="*/ 0 h 986"/>
                <a:gd name="T32" fmla="*/ 168 w 454"/>
                <a:gd name="T33" fmla="*/ 0 h 986"/>
                <a:gd name="T34" fmla="*/ 167 w 454"/>
                <a:gd name="T35" fmla="*/ 3 h 986"/>
                <a:gd name="T36" fmla="*/ 151 w 454"/>
                <a:gd name="T37" fmla="*/ 25 h 986"/>
                <a:gd name="T38" fmla="*/ 84 w 454"/>
                <a:gd name="T39" fmla="*/ 169 h 986"/>
                <a:gd name="T40" fmla="*/ 70 w 454"/>
                <a:gd name="T41" fmla="*/ 249 h 986"/>
                <a:gd name="T42" fmla="*/ 64 w 454"/>
                <a:gd name="T43" fmla="*/ 336 h 986"/>
                <a:gd name="T44" fmla="*/ 70 w 454"/>
                <a:gd name="T45" fmla="*/ 420 h 986"/>
                <a:gd name="T46" fmla="*/ 110 w 454"/>
                <a:gd name="T47" fmla="*/ 590 h 986"/>
                <a:gd name="T48" fmla="*/ 167 w 454"/>
                <a:gd name="T49" fmla="*/ 715 h 986"/>
                <a:gd name="T50" fmla="*/ 231 w 454"/>
                <a:gd name="T51" fmla="*/ 812 h 986"/>
                <a:gd name="T52" fmla="*/ 322 w 454"/>
                <a:gd name="T53" fmla="*/ 903 h 986"/>
                <a:gd name="T54" fmla="*/ 438 w 454"/>
                <a:gd name="T55" fmla="*/ 961 h 986"/>
                <a:gd name="T56" fmla="*/ 450 w 454"/>
                <a:gd name="T57" fmla="*/ 964 h 986"/>
                <a:gd name="T58" fmla="*/ 454 w 454"/>
                <a:gd name="T59" fmla="*/ 966 h 986"/>
                <a:gd name="T60" fmla="*/ 454 w 454"/>
                <a:gd name="T61" fmla="*/ 96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4" h="986">
                  <a:moveTo>
                    <a:pt x="454" y="968"/>
                  </a:moveTo>
                  <a:cubicBezTo>
                    <a:pt x="424" y="973"/>
                    <a:pt x="395" y="978"/>
                    <a:pt x="365" y="983"/>
                  </a:cubicBezTo>
                  <a:cubicBezTo>
                    <a:pt x="358" y="984"/>
                    <a:pt x="350" y="985"/>
                    <a:pt x="343" y="985"/>
                  </a:cubicBezTo>
                  <a:cubicBezTo>
                    <a:pt x="334" y="986"/>
                    <a:pt x="327" y="984"/>
                    <a:pt x="319" y="981"/>
                  </a:cubicBezTo>
                  <a:cubicBezTo>
                    <a:pt x="311" y="977"/>
                    <a:pt x="302" y="973"/>
                    <a:pt x="294" y="968"/>
                  </a:cubicBezTo>
                  <a:cubicBezTo>
                    <a:pt x="252" y="944"/>
                    <a:pt x="215" y="914"/>
                    <a:pt x="183" y="879"/>
                  </a:cubicBezTo>
                  <a:cubicBezTo>
                    <a:pt x="157" y="849"/>
                    <a:pt x="135" y="818"/>
                    <a:pt x="114" y="785"/>
                  </a:cubicBezTo>
                  <a:cubicBezTo>
                    <a:pt x="87" y="741"/>
                    <a:pt x="63" y="696"/>
                    <a:pt x="44" y="648"/>
                  </a:cubicBezTo>
                  <a:cubicBezTo>
                    <a:pt x="29" y="611"/>
                    <a:pt x="19" y="573"/>
                    <a:pt x="13" y="533"/>
                  </a:cubicBezTo>
                  <a:cubicBezTo>
                    <a:pt x="8" y="504"/>
                    <a:pt x="5" y="474"/>
                    <a:pt x="3" y="444"/>
                  </a:cubicBezTo>
                  <a:cubicBezTo>
                    <a:pt x="2" y="418"/>
                    <a:pt x="0" y="392"/>
                    <a:pt x="1" y="367"/>
                  </a:cubicBezTo>
                  <a:cubicBezTo>
                    <a:pt x="1" y="342"/>
                    <a:pt x="2" y="317"/>
                    <a:pt x="5" y="292"/>
                  </a:cubicBezTo>
                  <a:cubicBezTo>
                    <a:pt x="13" y="230"/>
                    <a:pt x="29" y="170"/>
                    <a:pt x="56" y="113"/>
                  </a:cubicBezTo>
                  <a:cubicBezTo>
                    <a:pt x="66" y="92"/>
                    <a:pt x="78" y="71"/>
                    <a:pt x="92" y="53"/>
                  </a:cubicBezTo>
                  <a:cubicBezTo>
                    <a:pt x="103" y="40"/>
                    <a:pt x="116" y="28"/>
                    <a:pt x="130" y="19"/>
                  </a:cubicBezTo>
                  <a:cubicBezTo>
                    <a:pt x="142" y="12"/>
                    <a:pt x="154" y="6"/>
                    <a:pt x="166" y="0"/>
                  </a:cubicBezTo>
                  <a:cubicBezTo>
                    <a:pt x="167" y="0"/>
                    <a:pt x="167" y="0"/>
                    <a:pt x="168" y="0"/>
                  </a:cubicBezTo>
                  <a:cubicBezTo>
                    <a:pt x="169" y="1"/>
                    <a:pt x="168" y="2"/>
                    <a:pt x="167" y="3"/>
                  </a:cubicBezTo>
                  <a:cubicBezTo>
                    <a:pt x="162" y="10"/>
                    <a:pt x="156" y="18"/>
                    <a:pt x="151" y="25"/>
                  </a:cubicBezTo>
                  <a:cubicBezTo>
                    <a:pt x="119" y="69"/>
                    <a:pt x="97" y="117"/>
                    <a:pt x="84" y="169"/>
                  </a:cubicBezTo>
                  <a:cubicBezTo>
                    <a:pt x="78" y="196"/>
                    <a:pt x="73" y="222"/>
                    <a:pt x="70" y="249"/>
                  </a:cubicBezTo>
                  <a:cubicBezTo>
                    <a:pt x="66" y="278"/>
                    <a:pt x="65" y="307"/>
                    <a:pt x="64" y="336"/>
                  </a:cubicBezTo>
                  <a:cubicBezTo>
                    <a:pt x="64" y="364"/>
                    <a:pt x="66" y="392"/>
                    <a:pt x="70" y="420"/>
                  </a:cubicBezTo>
                  <a:cubicBezTo>
                    <a:pt x="77" y="478"/>
                    <a:pt x="90" y="535"/>
                    <a:pt x="110" y="590"/>
                  </a:cubicBezTo>
                  <a:cubicBezTo>
                    <a:pt x="125" y="633"/>
                    <a:pt x="145" y="674"/>
                    <a:pt x="167" y="715"/>
                  </a:cubicBezTo>
                  <a:cubicBezTo>
                    <a:pt x="186" y="749"/>
                    <a:pt x="207" y="782"/>
                    <a:pt x="231" y="812"/>
                  </a:cubicBezTo>
                  <a:cubicBezTo>
                    <a:pt x="258" y="846"/>
                    <a:pt x="288" y="877"/>
                    <a:pt x="322" y="903"/>
                  </a:cubicBezTo>
                  <a:cubicBezTo>
                    <a:pt x="357" y="930"/>
                    <a:pt x="395" y="950"/>
                    <a:pt x="438" y="961"/>
                  </a:cubicBezTo>
                  <a:cubicBezTo>
                    <a:pt x="442" y="962"/>
                    <a:pt x="446" y="963"/>
                    <a:pt x="450" y="964"/>
                  </a:cubicBezTo>
                  <a:cubicBezTo>
                    <a:pt x="452" y="965"/>
                    <a:pt x="453" y="966"/>
                    <a:pt x="454" y="966"/>
                  </a:cubicBezTo>
                  <a:cubicBezTo>
                    <a:pt x="454" y="967"/>
                    <a:pt x="454" y="967"/>
                    <a:pt x="454" y="9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5" name="Freeform 79"/>
            <p:cNvSpPr>
              <a:spLocks/>
            </p:cNvSpPr>
            <p:nvPr/>
          </p:nvSpPr>
          <p:spPr bwMode="auto">
            <a:xfrm>
              <a:off x="1057" y="2105"/>
              <a:ext cx="1311" cy="174"/>
            </a:xfrm>
            <a:custGeom>
              <a:avLst/>
              <a:gdLst>
                <a:gd name="T0" fmla="*/ 1 w 1004"/>
                <a:gd name="T1" fmla="*/ 15 h 133"/>
                <a:gd name="T2" fmla="*/ 11 w 1004"/>
                <a:gd name="T3" fmla="*/ 18 h 133"/>
                <a:gd name="T4" fmla="*/ 141 w 1004"/>
                <a:gd name="T5" fmla="*/ 53 h 133"/>
                <a:gd name="T6" fmla="*/ 236 w 1004"/>
                <a:gd name="T7" fmla="*/ 73 h 133"/>
                <a:gd name="T8" fmla="*/ 316 w 1004"/>
                <a:gd name="T9" fmla="*/ 86 h 133"/>
                <a:gd name="T10" fmla="*/ 370 w 1004"/>
                <a:gd name="T11" fmla="*/ 93 h 133"/>
                <a:gd name="T12" fmla="*/ 429 w 1004"/>
                <a:gd name="T13" fmla="*/ 99 h 133"/>
                <a:gd name="T14" fmla="*/ 464 w 1004"/>
                <a:gd name="T15" fmla="*/ 101 h 133"/>
                <a:gd name="T16" fmla="*/ 527 w 1004"/>
                <a:gd name="T17" fmla="*/ 102 h 133"/>
                <a:gd name="T18" fmla="*/ 599 w 1004"/>
                <a:gd name="T19" fmla="*/ 100 h 133"/>
                <a:gd name="T20" fmla="*/ 651 w 1004"/>
                <a:gd name="T21" fmla="*/ 96 h 133"/>
                <a:gd name="T22" fmla="*/ 704 w 1004"/>
                <a:gd name="T23" fmla="*/ 89 h 133"/>
                <a:gd name="T24" fmla="*/ 794 w 1004"/>
                <a:gd name="T25" fmla="*/ 70 h 133"/>
                <a:gd name="T26" fmla="*/ 928 w 1004"/>
                <a:gd name="T27" fmla="*/ 28 h 133"/>
                <a:gd name="T28" fmla="*/ 985 w 1004"/>
                <a:gd name="T29" fmla="*/ 5 h 133"/>
                <a:gd name="T30" fmla="*/ 995 w 1004"/>
                <a:gd name="T31" fmla="*/ 2 h 133"/>
                <a:gd name="T32" fmla="*/ 1002 w 1004"/>
                <a:gd name="T33" fmla="*/ 11 h 133"/>
                <a:gd name="T34" fmla="*/ 995 w 1004"/>
                <a:gd name="T35" fmla="*/ 19 h 133"/>
                <a:gd name="T36" fmla="*/ 984 w 1004"/>
                <a:gd name="T37" fmla="*/ 27 h 133"/>
                <a:gd name="T38" fmla="*/ 921 w 1004"/>
                <a:gd name="T39" fmla="*/ 59 h 133"/>
                <a:gd name="T40" fmla="*/ 784 w 1004"/>
                <a:gd name="T41" fmla="*/ 103 h 133"/>
                <a:gd name="T42" fmla="*/ 702 w 1004"/>
                <a:gd name="T43" fmla="*/ 120 h 133"/>
                <a:gd name="T44" fmla="*/ 653 w 1004"/>
                <a:gd name="T45" fmla="*/ 127 h 133"/>
                <a:gd name="T46" fmla="*/ 506 w 1004"/>
                <a:gd name="T47" fmla="*/ 133 h 133"/>
                <a:gd name="T48" fmla="*/ 442 w 1004"/>
                <a:gd name="T49" fmla="*/ 131 h 133"/>
                <a:gd name="T50" fmla="*/ 388 w 1004"/>
                <a:gd name="T51" fmla="*/ 127 h 133"/>
                <a:gd name="T52" fmla="*/ 328 w 1004"/>
                <a:gd name="T53" fmla="*/ 120 h 133"/>
                <a:gd name="T54" fmla="*/ 184 w 1004"/>
                <a:gd name="T55" fmla="*/ 90 h 133"/>
                <a:gd name="T56" fmla="*/ 58 w 1004"/>
                <a:gd name="T57" fmla="*/ 46 h 133"/>
                <a:gd name="T58" fmla="*/ 3 w 1004"/>
                <a:gd name="T59" fmla="*/ 19 h 133"/>
                <a:gd name="T60" fmla="*/ 0 w 1004"/>
                <a:gd name="T61" fmla="*/ 17 h 133"/>
                <a:gd name="T62" fmla="*/ 1 w 1004"/>
                <a:gd name="T63" fmla="*/ 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4" h="133">
                  <a:moveTo>
                    <a:pt x="1" y="15"/>
                  </a:moveTo>
                  <a:cubicBezTo>
                    <a:pt x="4" y="16"/>
                    <a:pt x="7" y="17"/>
                    <a:pt x="11" y="18"/>
                  </a:cubicBezTo>
                  <a:cubicBezTo>
                    <a:pt x="54" y="31"/>
                    <a:pt x="98" y="43"/>
                    <a:pt x="141" y="53"/>
                  </a:cubicBezTo>
                  <a:cubicBezTo>
                    <a:pt x="173" y="60"/>
                    <a:pt x="204" y="67"/>
                    <a:pt x="236" y="73"/>
                  </a:cubicBezTo>
                  <a:cubicBezTo>
                    <a:pt x="262" y="77"/>
                    <a:pt x="289" y="82"/>
                    <a:pt x="316" y="86"/>
                  </a:cubicBezTo>
                  <a:cubicBezTo>
                    <a:pt x="334" y="89"/>
                    <a:pt x="352" y="91"/>
                    <a:pt x="370" y="93"/>
                  </a:cubicBezTo>
                  <a:cubicBezTo>
                    <a:pt x="390" y="96"/>
                    <a:pt x="409" y="97"/>
                    <a:pt x="429" y="99"/>
                  </a:cubicBezTo>
                  <a:cubicBezTo>
                    <a:pt x="441" y="100"/>
                    <a:pt x="452" y="101"/>
                    <a:pt x="464" y="101"/>
                  </a:cubicBezTo>
                  <a:cubicBezTo>
                    <a:pt x="485" y="102"/>
                    <a:pt x="506" y="102"/>
                    <a:pt x="527" y="102"/>
                  </a:cubicBezTo>
                  <a:cubicBezTo>
                    <a:pt x="551" y="102"/>
                    <a:pt x="575" y="102"/>
                    <a:pt x="599" y="100"/>
                  </a:cubicBezTo>
                  <a:cubicBezTo>
                    <a:pt x="616" y="99"/>
                    <a:pt x="634" y="98"/>
                    <a:pt x="651" y="96"/>
                  </a:cubicBezTo>
                  <a:cubicBezTo>
                    <a:pt x="669" y="94"/>
                    <a:pt x="686" y="91"/>
                    <a:pt x="704" y="89"/>
                  </a:cubicBezTo>
                  <a:cubicBezTo>
                    <a:pt x="734" y="84"/>
                    <a:pt x="764" y="78"/>
                    <a:pt x="794" y="70"/>
                  </a:cubicBezTo>
                  <a:cubicBezTo>
                    <a:pt x="839" y="59"/>
                    <a:pt x="884" y="44"/>
                    <a:pt x="928" y="28"/>
                  </a:cubicBezTo>
                  <a:cubicBezTo>
                    <a:pt x="947" y="20"/>
                    <a:pt x="966" y="12"/>
                    <a:pt x="985" y="5"/>
                  </a:cubicBezTo>
                  <a:cubicBezTo>
                    <a:pt x="988" y="4"/>
                    <a:pt x="991" y="2"/>
                    <a:pt x="995" y="2"/>
                  </a:cubicBezTo>
                  <a:cubicBezTo>
                    <a:pt x="1001" y="0"/>
                    <a:pt x="1004" y="5"/>
                    <a:pt x="1002" y="11"/>
                  </a:cubicBezTo>
                  <a:cubicBezTo>
                    <a:pt x="1000" y="14"/>
                    <a:pt x="998" y="17"/>
                    <a:pt x="995" y="19"/>
                  </a:cubicBezTo>
                  <a:cubicBezTo>
                    <a:pt x="991" y="22"/>
                    <a:pt x="987" y="24"/>
                    <a:pt x="984" y="27"/>
                  </a:cubicBezTo>
                  <a:cubicBezTo>
                    <a:pt x="964" y="40"/>
                    <a:pt x="943" y="50"/>
                    <a:pt x="921" y="59"/>
                  </a:cubicBezTo>
                  <a:cubicBezTo>
                    <a:pt x="876" y="77"/>
                    <a:pt x="831" y="92"/>
                    <a:pt x="784" y="103"/>
                  </a:cubicBezTo>
                  <a:cubicBezTo>
                    <a:pt x="757" y="109"/>
                    <a:pt x="730" y="115"/>
                    <a:pt x="702" y="120"/>
                  </a:cubicBezTo>
                  <a:cubicBezTo>
                    <a:pt x="686" y="123"/>
                    <a:pt x="670" y="125"/>
                    <a:pt x="653" y="127"/>
                  </a:cubicBezTo>
                  <a:cubicBezTo>
                    <a:pt x="604" y="133"/>
                    <a:pt x="555" y="133"/>
                    <a:pt x="506" y="133"/>
                  </a:cubicBezTo>
                  <a:cubicBezTo>
                    <a:pt x="485" y="133"/>
                    <a:pt x="463" y="132"/>
                    <a:pt x="442" y="131"/>
                  </a:cubicBezTo>
                  <a:cubicBezTo>
                    <a:pt x="424" y="130"/>
                    <a:pt x="406" y="129"/>
                    <a:pt x="388" y="127"/>
                  </a:cubicBezTo>
                  <a:cubicBezTo>
                    <a:pt x="368" y="125"/>
                    <a:pt x="348" y="123"/>
                    <a:pt x="328" y="120"/>
                  </a:cubicBezTo>
                  <a:cubicBezTo>
                    <a:pt x="280" y="113"/>
                    <a:pt x="231" y="103"/>
                    <a:pt x="184" y="90"/>
                  </a:cubicBezTo>
                  <a:cubicBezTo>
                    <a:pt x="141" y="78"/>
                    <a:pt x="99" y="64"/>
                    <a:pt x="58" y="46"/>
                  </a:cubicBezTo>
                  <a:cubicBezTo>
                    <a:pt x="39" y="38"/>
                    <a:pt x="21" y="29"/>
                    <a:pt x="3" y="19"/>
                  </a:cubicBezTo>
                  <a:cubicBezTo>
                    <a:pt x="2" y="19"/>
                    <a:pt x="1" y="18"/>
                    <a:pt x="0" y="17"/>
                  </a:cubicBezTo>
                  <a:cubicBezTo>
                    <a:pt x="0" y="16"/>
                    <a:pt x="0" y="16"/>
                    <a:pt x="1"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6" name="Freeform 80"/>
            <p:cNvSpPr>
              <a:spLocks/>
            </p:cNvSpPr>
            <p:nvPr/>
          </p:nvSpPr>
          <p:spPr bwMode="auto">
            <a:xfrm>
              <a:off x="1577" y="1767"/>
              <a:ext cx="833" cy="140"/>
            </a:xfrm>
            <a:custGeom>
              <a:avLst/>
              <a:gdLst>
                <a:gd name="T0" fmla="*/ 444 w 638"/>
                <a:gd name="T1" fmla="*/ 45 h 107"/>
                <a:gd name="T2" fmla="*/ 443 w 638"/>
                <a:gd name="T3" fmla="*/ 70 h 107"/>
                <a:gd name="T4" fmla="*/ 457 w 638"/>
                <a:gd name="T5" fmla="*/ 65 h 107"/>
                <a:gd name="T6" fmla="*/ 469 w 638"/>
                <a:gd name="T7" fmla="*/ 55 h 107"/>
                <a:gd name="T8" fmla="*/ 476 w 638"/>
                <a:gd name="T9" fmla="*/ 41 h 107"/>
                <a:gd name="T10" fmla="*/ 483 w 638"/>
                <a:gd name="T11" fmla="*/ 39 h 107"/>
                <a:gd name="T12" fmla="*/ 584 w 638"/>
                <a:gd name="T13" fmla="*/ 15 h 107"/>
                <a:gd name="T14" fmla="*/ 632 w 638"/>
                <a:gd name="T15" fmla="*/ 1 h 107"/>
                <a:gd name="T16" fmla="*/ 636 w 638"/>
                <a:gd name="T17" fmla="*/ 0 h 107"/>
                <a:gd name="T18" fmla="*/ 638 w 638"/>
                <a:gd name="T19" fmla="*/ 4 h 107"/>
                <a:gd name="T20" fmla="*/ 628 w 638"/>
                <a:gd name="T21" fmla="*/ 24 h 107"/>
                <a:gd name="T22" fmla="*/ 609 w 638"/>
                <a:gd name="T23" fmla="*/ 38 h 107"/>
                <a:gd name="T24" fmla="*/ 579 w 638"/>
                <a:gd name="T25" fmla="*/ 50 h 107"/>
                <a:gd name="T26" fmla="*/ 487 w 638"/>
                <a:gd name="T27" fmla="*/ 72 h 107"/>
                <a:gd name="T28" fmla="*/ 421 w 638"/>
                <a:gd name="T29" fmla="*/ 83 h 107"/>
                <a:gd name="T30" fmla="*/ 365 w 638"/>
                <a:gd name="T31" fmla="*/ 90 h 107"/>
                <a:gd name="T32" fmla="*/ 311 w 638"/>
                <a:gd name="T33" fmla="*/ 96 h 107"/>
                <a:gd name="T34" fmla="*/ 263 w 638"/>
                <a:gd name="T35" fmla="*/ 99 h 107"/>
                <a:gd name="T36" fmla="*/ 227 w 638"/>
                <a:gd name="T37" fmla="*/ 102 h 107"/>
                <a:gd name="T38" fmla="*/ 193 w 638"/>
                <a:gd name="T39" fmla="*/ 104 h 107"/>
                <a:gd name="T40" fmla="*/ 18 w 638"/>
                <a:gd name="T41" fmla="*/ 105 h 107"/>
                <a:gd name="T42" fmla="*/ 2 w 638"/>
                <a:gd name="T43" fmla="*/ 104 h 107"/>
                <a:gd name="T44" fmla="*/ 9 w 638"/>
                <a:gd name="T45" fmla="*/ 65 h 107"/>
                <a:gd name="T46" fmla="*/ 22 w 638"/>
                <a:gd name="T47" fmla="*/ 65 h 107"/>
                <a:gd name="T48" fmla="*/ 119 w 638"/>
                <a:gd name="T49" fmla="*/ 67 h 107"/>
                <a:gd name="T50" fmla="*/ 196 w 638"/>
                <a:gd name="T51" fmla="*/ 65 h 107"/>
                <a:gd name="T52" fmla="*/ 240 w 638"/>
                <a:gd name="T53" fmla="*/ 63 h 107"/>
                <a:gd name="T54" fmla="*/ 279 w 638"/>
                <a:gd name="T55" fmla="*/ 60 h 107"/>
                <a:gd name="T56" fmla="*/ 305 w 638"/>
                <a:gd name="T57" fmla="*/ 58 h 107"/>
                <a:gd name="T58" fmla="*/ 357 w 638"/>
                <a:gd name="T59" fmla="*/ 55 h 107"/>
                <a:gd name="T60" fmla="*/ 434 w 638"/>
                <a:gd name="T61" fmla="*/ 46 h 107"/>
                <a:gd name="T62" fmla="*/ 444 w 638"/>
                <a:gd name="T63"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107">
                  <a:moveTo>
                    <a:pt x="444" y="45"/>
                  </a:moveTo>
                  <a:cubicBezTo>
                    <a:pt x="446" y="53"/>
                    <a:pt x="444" y="62"/>
                    <a:pt x="443" y="70"/>
                  </a:cubicBezTo>
                  <a:cubicBezTo>
                    <a:pt x="448" y="69"/>
                    <a:pt x="451" y="69"/>
                    <a:pt x="457" y="65"/>
                  </a:cubicBezTo>
                  <a:cubicBezTo>
                    <a:pt x="462" y="62"/>
                    <a:pt x="466" y="59"/>
                    <a:pt x="469" y="55"/>
                  </a:cubicBezTo>
                  <a:cubicBezTo>
                    <a:pt x="471" y="51"/>
                    <a:pt x="473" y="46"/>
                    <a:pt x="476" y="41"/>
                  </a:cubicBezTo>
                  <a:cubicBezTo>
                    <a:pt x="477" y="40"/>
                    <a:pt x="480" y="40"/>
                    <a:pt x="483" y="39"/>
                  </a:cubicBezTo>
                  <a:cubicBezTo>
                    <a:pt x="517" y="32"/>
                    <a:pt x="551" y="25"/>
                    <a:pt x="584" y="15"/>
                  </a:cubicBezTo>
                  <a:cubicBezTo>
                    <a:pt x="600" y="11"/>
                    <a:pt x="616" y="6"/>
                    <a:pt x="632" y="1"/>
                  </a:cubicBezTo>
                  <a:cubicBezTo>
                    <a:pt x="633" y="1"/>
                    <a:pt x="635" y="0"/>
                    <a:pt x="636" y="0"/>
                  </a:cubicBezTo>
                  <a:cubicBezTo>
                    <a:pt x="638" y="1"/>
                    <a:pt x="638" y="3"/>
                    <a:pt x="638" y="4"/>
                  </a:cubicBezTo>
                  <a:cubicBezTo>
                    <a:pt x="637" y="12"/>
                    <a:pt x="634" y="19"/>
                    <a:pt x="628" y="24"/>
                  </a:cubicBezTo>
                  <a:cubicBezTo>
                    <a:pt x="623" y="30"/>
                    <a:pt x="616" y="34"/>
                    <a:pt x="609" y="38"/>
                  </a:cubicBezTo>
                  <a:cubicBezTo>
                    <a:pt x="599" y="43"/>
                    <a:pt x="589" y="47"/>
                    <a:pt x="579" y="50"/>
                  </a:cubicBezTo>
                  <a:cubicBezTo>
                    <a:pt x="549" y="59"/>
                    <a:pt x="518" y="67"/>
                    <a:pt x="487" y="72"/>
                  </a:cubicBezTo>
                  <a:cubicBezTo>
                    <a:pt x="465" y="76"/>
                    <a:pt x="443" y="80"/>
                    <a:pt x="421" y="83"/>
                  </a:cubicBezTo>
                  <a:cubicBezTo>
                    <a:pt x="402" y="86"/>
                    <a:pt x="383" y="88"/>
                    <a:pt x="365" y="90"/>
                  </a:cubicBezTo>
                  <a:cubicBezTo>
                    <a:pt x="347" y="92"/>
                    <a:pt x="329" y="94"/>
                    <a:pt x="311" y="96"/>
                  </a:cubicBezTo>
                  <a:cubicBezTo>
                    <a:pt x="295" y="97"/>
                    <a:pt x="279" y="98"/>
                    <a:pt x="263" y="99"/>
                  </a:cubicBezTo>
                  <a:cubicBezTo>
                    <a:pt x="251" y="100"/>
                    <a:pt x="239" y="101"/>
                    <a:pt x="227" y="102"/>
                  </a:cubicBezTo>
                  <a:cubicBezTo>
                    <a:pt x="216" y="103"/>
                    <a:pt x="204" y="103"/>
                    <a:pt x="193" y="104"/>
                  </a:cubicBezTo>
                  <a:cubicBezTo>
                    <a:pt x="135" y="106"/>
                    <a:pt x="76" y="107"/>
                    <a:pt x="18" y="105"/>
                  </a:cubicBezTo>
                  <a:cubicBezTo>
                    <a:pt x="12" y="105"/>
                    <a:pt x="7" y="105"/>
                    <a:pt x="2" y="104"/>
                  </a:cubicBezTo>
                  <a:cubicBezTo>
                    <a:pt x="0" y="96"/>
                    <a:pt x="3" y="77"/>
                    <a:pt x="9" y="65"/>
                  </a:cubicBezTo>
                  <a:cubicBezTo>
                    <a:pt x="13" y="64"/>
                    <a:pt x="18" y="64"/>
                    <a:pt x="22" y="65"/>
                  </a:cubicBezTo>
                  <a:cubicBezTo>
                    <a:pt x="55" y="67"/>
                    <a:pt x="87" y="68"/>
                    <a:pt x="119" y="67"/>
                  </a:cubicBezTo>
                  <a:cubicBezTo>
                    <a:pt x="145" y="67"/>
                    <a:pt x="171" y="66"/>
                    <a:pt x="196" y="65"/>
                  </a:cubicBezTo>
                  <a:cubicBezTo>
                    <a:pt x="211" y="64"/>
                    <a:pt x="225" y="63"/>
                    <a:pt x="240" y="63"/>
                  </a:cubicBezTo>
                  <a:cubicBezTo>
                    <a:pt x="253" y="62"/>
                    <a:pt x="266" y="61"/>
                    <a:pt x="279" y="60"/>
                  </a:cubicBezTo>
                  <a:cubicBezTo>
                    <a:pt x="288" y="59"/>
                    <a:pt x="297" y="59"/>
                    <a:pt x="305" y="58"/>
                  </a:cubicBezTo>
                  <a:cubicBezTo>
                    <a:pt x="322" y="57"/>
                    <a:pt x="339" y="56"/>
                    <a:pt x="357" y="55"/>
                  </a:cubicBezTo>
                  <a:cubicBezTo>
                    <a:pt x="382" y="52"/>
                    <a:pt x="408" y="50"/>
                    <a:pt x="434" y="46"/>
                  </a:cubicBezTo>
                  <a:cubicBezTo>
                    <a:pt x="437" y="45"/>
                    <a:pt x="440" y="44"/>
                    <a:pt x="444"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7" name="Freeform 81"/>
            <p:cNvSpPr>
              <a:spLocks/>
            </p:cNvSpPr>
            <p:nvPr/>
          </p:nvSpPr>
          <p:spPr bwMode="auto">
            <a:xfrm>
              <a:off x="1548" y="1376"/>
              <a:ext cx="261" cy="228"/>
            </a:xfrm>
            <a:custGeom>
              <a:avLst/>
              <a:gdLst>
                <a:gd name="T0" fmla="*/ 97 w 200"/>
                <a:gd name="T1" fmla="*/ 0 h 174"/>
                <a:gd name="T2" fmla="*/ 99 w 200"/>
                <a:gd name="T3" fmla="*/ 2 h 174"/>
                <a:gd name="T4" fmla="*/ 200 w 200"/>
                <a:gd name="T5" fmla="*/ 166 h 174"/>
                <a:gd name="T6" fmla="*/ 200 w 200"/>
                <a:gd name="T7" fmla="*/ 168 h 174"/>
                <a:gd name="T8" fmla="*/ 194 w 200"/>
                <a:gd name="T9" fmla="*/ 165 h 174"/>
                <a:gd name="T10" fmla="*/ 173 w 200"/>
                <a:gd name="T11" fmla="*/ 158 h 174"/>
                <a:gd name="T12" fmla="*/ 138 w 200"/>
                <a:gd name="T13" fmla="*/ 159 h 174"/>
                <a:gd name="T14" fmla="*/ 130 w 200"/>
                <a:gd name="T15" fmla="*/ 162 h 174"/>
                <a:gd name="T16" fmla="*/ 119 w 200"/>
                <a:gd name="T17" fmla="*/ 160 h 174"/>
                <a:gd name="T18" fmla="*/ 96 w 200"/>
                <a:gd name="T19" fmla="*/ 168 h 174"/>
                <a:gd name="T20" fmla="*/ 79 w 200"/>
                <a:gd name="T21" fmla="*/ 173 h 174"/>
                <a:gd name="T22" fmla="*/ 54 w 200"/>
                <a:gd name="T23" fmla="*/ 161 h 174"/>
                <a:gd name="T24" fmla="*/ 38 w 200"/>
                <a:gd name="T25" fmla="*/ 140 h 174"/>
                <a:gd name="T26" fmla="*/ 17 w 200"/>
                <a:gd name="T27" fmla="*/ 102 h 174"/>
                <a:gd name="T28" fmla="*/ 4 w 200"/>
                <a:gd name="T29" fmla="*/ 78 h 174"/>
                <a:gd name="T30" fmla="*/ 8 w 200"/>
                <a:gd name="T31" fmla="*/ 61 h 174"/>
                <a:gd name="T32" fmla="*/ 27 w 200"/>
                <a:gd name="T33" fmla="*/ 48 h 174"/>
                <a:gd name="T34" fmla="*/ 92 w 200"/>
                <a:gd name="T35" fmla="*/ 3 h 174"/>
                <a:gd name="T36" fmla="*/ 97 w 200"/>
                <a:gd name="T3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74">
                  <a:moveTo>
                    <a:pt x="97" y="0"/>
                  </a:moveTo>
                  <a:cubicBezTo>
                    <a:pt x="98" y="1"/>
                    <a:pt x="99" y="1"/>
                    <a:pt x="99" y="2"/>
                  </a:cubicBezTo>
                  <a:cubicBezTo>
                    <a:pt x="133" y="56"/>
                    <a:pt x="166" y="111"/>
                    <a:pt x="200" y="166"/>
                  </a:cubicBezTo>
                  <a:cubicBezTo>
                    <a:pt x="200" y="166"/>
                    <a:pt x="200" y="167"/>
                    <a:pt x="200" y="168"/>
                  </a:cubicBezTo>
                  <a:cubicBezTo>
                    <a:pt x="198" y="168"/>
                    <a:pt x="196" y="166"/>
                    <a:pt x="194" y="165"/>
                  </a:cubicBezTo>
                  <a:cubicBezTo>
                    <a:pt x="187" y="163"/>
                    <a:pt x="180" y="159"/>
                    <a:pt x="173" y="158"/>
                  </a:cubicBezTo>
                  <a:cubicBezTo>
                    <a:pt x="161" y="155"/>
                    <a:pt x="150" y="155"/>
                    <a:pt x="138" y="159"/>
                  </a:cubicBezTo>
                  <a:cubicBezTo>
                    <a:pt x="135" y="160"/>
                    <a:pt x="132" y="161"/>
                    <a:pt x="130" y="162"/>
                  </a:cubicBezTo>
                  <a:cubicBezTo>
                    <a:pt x="126" y="161"/>
                    <a:pt x="122" y="160"/>
                    <a:pt x="119" y="160"/>
                  </a:cubicBezTo>
                  <a:cubicBezTo>
                    <a:pt x="110" y="159"/>
                    <a:pt x="102" y="162"/>
                    <a:pt x="96" y="168"/>
                  </a:cubicBezTo>
                  <a:cubicBezTo>
                    <a:pt x="91" y="174"/>
                    <a:pt x="86" y="174"/>
                    <a:pt x="79" y="173"/>
                  </a:cubicBezTo>
                  <a:cubicBezTo>
                    <a:pt x="70" y="172"/>
                    <a:pt x="61" y="168"/>
                    <a:pt x="54" y="161"/>
                  </a:cubicBezTo>
                  <a:cubicBezTo>
                    <a:pt x="48" y="155"/>
                    <a:pt x="43" y="148"/>
                    <a:pt x="38" y="140"/>
                  </a:cubicBezTo>
                  <a:cubicBezTo>
                    <a:pt x="31" y="128"/>
                    <a:pt x="24" y="115"/>
                    <a:pt x="17" y="102"/>
                  </a:cubicBezTo>
                  <a:cubicBezTo>
                    <a:pt x="13" y="94"/>
                    <a:pt x="9" y="86"/>
                    <a:pt x="4" y="78"/>
                  </a:cubicBezTo>
                  <a:cubicBezTo>
                    <a:pt x="0" y="69"/>
                    <a:pt x="0" y="67"/>
                    <a:pt x="8" y="61"/>
                  </a:cubicBezTo>
                  <a:cubicBezTo>
                    <a:pt x="14" y="57"/>
                    <a:pt x="21" y="53"/>
                    <a:pt x="27" y="48"/>
                  </a:cubicBezTo>
                  <a:cubicBezTo>
                    <a:pt x="49" y="33"/>
                    <a:pt x="70" y="18"/>
                    <a:pt x="92" y="3"/>
                  </a:cubicBezTo>
                  <a:cubicBezTo>
                    <a:pt x="94" y="2"/>
                    <a:pt x="95" y="1"/>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8" name="Freeform 82"/>
            <p:cNvSpPr>
              <a:spLocks/>
            </p:cNvSpPr>
            <p:nvPr/>
          </p:nvSpPr>
          <p:spPr bwMode="auto">
            <a:xfrm>
              <a:off x="1947" y="1504"/>
              <a:ext cx="208" cy="316"/>
            </a:xfrm>
            <a:custGeom>
              <a:avLst/>
              <a:gdLst>
                <a:gd name="T0" fmla="*/ 159 w 159"/>
                <a:gd name="T1" fmla="*/ 25 h 242"/>
                <a:gd name="T2" fmla="*/ 155 w 159"/>
                <a:gd name="T3" fmla="*/ 32 h 242"/>
                <a:gd name="T4" fmla="*/ 127 w 159"/>
                <a:gd name="T5" fmla="*/ 72 h 242"/>
                <a:gd name="T6" fmla="*/ 123 w 159"/>
                <a:gd name="T7" fmla="*/ 83 h 242"/>
                <a:gd name="T8" fmla="*/ 119 w 159"/>
                <a:gd name="T9" fmla="*/ 136 h 242"/>
                <a:gd name="T10" fmla="*/ 111 w 159"/>
                <a:gd name="T11" fmla="*/ 170 h 242"/>
                <a:gd name="T12" fmla="*/ 99 w 159"/>
                <a:gd name="T13" fmla="*/ 194 h 242"/>
                <a:gd name="T14" fmla="*/ 76 w 159"/>
                <a:gd name="T15" fmla="*/ 235 h 242"/>
                <a:gd name="T16" fmla="*/ 72 w 159"/>
                <a:gd name="T17" fmla="*/ 240 h 242"/>
                <a:gd name="T18" fmla="*/ 8 w 159"/>
                <a:gd name="T19" fmla="*/ 242 h 242"/>
                <a:gd name="T20" fmla="*/ 20 w 159"/>
                <a:gd name="T21" fmla="*/ 220 h 242"/>
                <a:gd name="T22" fmla="*/ 32 w 159"/>
                <a:gd name="T23" fmla="*/ 198 h 242"/>
                <a:gd name="T24" fmla="*/ 45 w 159"/>
                <a:gd name="T25" fmla="*/ 176 h 242"/>
                <a:gd name="T26" fmla="*/ 57 w 159"/>
                <a:gd name="T27" fmla="*/ 155 h 242"/>
                <a:gd name="T28" fmla="*/ 69 w 159"/>
                <a:gd name="T29" fmla="*/ 133 h 242"/>
                <a:gd name="T30" fmla="*/ 0 w 159"/>
                <a:gd name="T31" fmla="*/ 97 h 242"/>
                <a:gd name="T32" fmla="*/ 8 w 159"/>
                <a:gd name="T33" fmla="*/ 88 h 242"/>
                <a:gd name="T34" fmla="*/ 21 w 159"/>
                <a:gd name="T35" fmla="*/ 82 h 242"/>
                <a:gd name="T36" fmla="*/ 75 w 159"/>
                <a:gd name="T37" fmla="*/ 60 h 242"/>
                <a:gd name="T38" fmla="*/ 87 w 159"/>
                <a:gd name="T39" fmla="*/ 50 h 242"/>
                <a:gd name="T40" fmla="*/ 116 w 159"/>
                <a:gd name="T41" fmla="*/ 6 h 242"/>
                <a:gd name="T42" fmla="*/ 120 w 159"/>
                <a:gd name="T43" fmla="*/ 0 h 242"/>
                <a:gd name="T44" fmla="*/ 140 w 159"/>
                <a:gd name="T45" fmla="*/ 12 h 242"/>
                <a:gd name="T46" fmla="*/ 159 w 159"/>
                <a:gd name="T47" fmla="*/ 2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242">
                  <a:moveTo>
                    <a:pt x="159" y="25"/>
                  </a:moveTo>
                  <a:cubicBezTo>
                    <a:pt x="158" y="28"/>
                    <a:pt x="157" y="30"/>
                    <a:pt x="155" y="32"/>
                  </a:cubicBezTo>
                  <a:cubicBezTo>
                    <a:pt x="146" y="45"/>
                    <a:pt x="137" y="58"/>
                    <a:pt x="127" y="72"/>
                  </a:cubicBezTo>
                  <a:cubicBezTo>
                    <a:pt x="124" y="75"/>
                    <a:pt x="123" y="79"/>
                    <a:pt x="123" y="83"/>
                  </a:cubicBezTo>
                  <a:cubicBezTo>
                    <a:pt x="121" y="101"/>
                    <a:pt x="119" y="118"/>
                    <a:pt x="119" y="136"/>
                  </a:cubicBezTo>
                  <a:cubicBezTo>
                    <a:pt x="119" y="148"/>
                    <a:pt x="116" y="160"/>
                    <a:pt x="111" y="170"/>
                  </a:cubicBezTo>
                  <a:cubicBezTo>
                    <a:pt x="107" y="178"/>
                    <a:pt x="103" y="186"/>
                    <a:pt x="99" y="194"/>
                  </a:cubicBezTo>
                  <a:cubicBezTo>
                    <a:pt x="91" y="208"/>
                    <a:pt x="84" y="221"/>
                    <a:pt x="76" y="235"/>
                  </a:cubicBezTo>
                  <a:cubicBezTo>
                    <a:pt x="75" y="236"/>
                    <a:pt x="74" y="238"/>
                    <a:pt x="72" y="240"/>
                  </a:cubicBezTo>
                  <a:cubicBezTo>
                    <a:pt x="52" y="240"/>
                    <a:pt x="30" y="242"/>
                    <a:pt x="8" y="242"/>
                  </a:cubicBezTo>
                  <a:cubicBezTo>
                    <a:pt x="12" y="234"/>
                    <a:pt x="16" y="227"/>
                    <a:pt x="20" y="220"/>
                  </a:cubicBezTo>
                  <a:cubicBezTo>
                    <a:pt x="24" y="213"/>
                    <a:pt x="28" y="206"/>
                    <a:pt x="32" y="198"/>
                  </a:cubicBezTo>
                  <a:cubicBezTo>
                    <a:pt x="36" y="191"/>
                    <a:pt x="40" y="184"/>
                    <a:pt x="45" y="176"/>
                  </a:cubicBezTo>
                  <a:cubicBezTo>
                    <a:pt x="49" y="169"/>
                    <a:pt x="53" y="162"/>
                    <a:pt x="57" y="155"/>
                  </a:cubicBezTo>
                  <a:cubicBezTo>
                    <a:pt x="61" y="148"/>
                    <a:pt x="65" y="141"/>
                    <a:pt x="69" y="133"/>
                  </a:cubicBezTo>
                  <a:cubicBezTo>
                    <a:pt x="46" y="121"/>
                    <a:pt x="23" y="109"/>
                    <a:pt x="0" y="97"/>
                  </a:cubicBezTo>
                  <a:cubicBezTo>
                    <a:pt x="2" y="93"/>
                    <a:pt x="5" y="90"/>
                    <a:pt x="8" y="88"/>
                  </a:cubicBezTo>
                  <a:cubicBezTo>
                    <a:pt x="12" y="86"/>
                    <a:pt x="17" y="84"/>
                    <a:pt x="21" y="82"/>
                  </a:cubicBezTo>
                  <a:cubicBezTo>
                    <a:pt x="39" y="74"/>
                    <a:pt x="57" y="67"/>
                    <a:pt x="75" y="60"/>
                  </a:cubicBezTo>
                  <a:cubicBezTo>
                    <a:pt x="80" y="58"/>
                    <a:pt x="84" y="55"/>
                    <a:pt x="87" y="50"/>
                  </a:cubicBezTo>
                  <a:cubicBezTo>
                    <a:pt x="96" y="35"/>
                    <a:pt x="106" y="21"/>
                    <a:pt x="116" y="6"/>
                  </a:cubicBezTo>
                  <a:cubicBezTo>
                    <a:pt x="117" y="4"/>
                    <a:pt x="118" y="2"/>
                    <a:pt x="120" y="0"/>
                  </a:cubicBezTo>
                  <a:cubicBezTo>
                    <a:pt x="127" y="3"/>
                    <a:pt x="134" y="8"/>
                    <a:pt x="140" y="12"/>
                  </a:cubicBezTo>
                  <a:cubicBezTo>
                    <a:pt x="146" y="16"/>
                    <a:pt x="153" y="21"/>
                    <a:pt x="15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9" name="Freeform 83"/>
            <p:cNvSpPr>
              <a:spLocks/>
            </p:cNvSpPr>
            <p:nvPr/>
          </p:nvSpPr>
          <p:spPr bwMode="auto">
            <a:xfrm>
              <a:off x="1206" y="3590"/>
              <a:ext cx="986" cy="198"/>
            </a:xfrm>
            <a:custGeom>
              <a:avLst/>
              <a:gdLst>
                <a:gd name="T0" fmla="*/ 1 w 755"/>
                <a:gd name="T1" fmla="*/ 42 h 152"/>
                <a:gd name="T2" fmla="*/ 9 w 755"/>
                <a:gd name="T3" fmla="*/ 45 h 152"/>
                <a:gd name="T4" fmla="*/ 85 w 755"/>
                <a:gd name="T5" fmla="*/ 80 h 152"/>
                <a:gd name="T6" fmla="*/ 214 w 755"/>
                <a:gd name="T7" fmla="*/ 118 h 152"/>
                <a:gd name="T8" fmla="*/ 271 w 755"/>
                <a:gd name="T9" fmla="*/ 126 h 152"/>
                <a:gd name="T10" fmla="*/ 377 w 755"/>
                <a:gd name="T11" fmla="*/ 128 h 152"/>
                <a:gd name="T12" fmla="*/ 455 w 755"/>
                <a:gd name="T13" fmla="*/ 119 h 152"/>
                <a:gd name="T14" fmla="*/ 592 w 755"/>
                <a:gd name="T15" fmla="*/ 83 h 152"/>
                <a:gd name="T16" fmla="*/ 744 w 755"/>
                <a:gd name="T17" fmla="*/ 4 h 152"/>
                <a:gd name="T18" fmla="*/ 751 w 755"/>
                <a:gd name="T19" fmla="*/ 0 h 152"/>
                <a:gd name="T20" fmla="*/ 752 w 755"/>
                <a:gd name="T21" fmla="*/ 6 h 152"/>
                <a:gd name="T22" fmla="*/ 725 w 755"/>
                <a:gd name="T23" fmla="*/ 31 h 152"/>
                <a:gd name="T24" fmla="*/ 542 w 755"/>
                <a:gd name="T25" fmla="*/ 127 h 152"/>
                <a:gd name="T26" fmla="*/ 468 w 755"/>
                <a:gd name="T27" fmla="*/ 144 h 152"/>
                <a:gd name="T28" fmla="*/ 419 w 755"/>
                <a:gd name="T29" fmla="*/ 149 h 152"/>
                <a:gd name="T30" fmla="*/ 327 w 755"/>
                <a:gd name="T31" fmla="*/ 151 h 152"/>
                <a:gd name="T32" fmla="*/ 67 w 755"/>
                <a:gd name="T33" fmla="*/ 84 h 152"/>
                <a:gd name="T34" fmla="*/ 5 w 755"/>
                <a:gd name="T35" fmla="*/ 46 h 152"/>
                <a:gd name="T36" fmla="*/ 0 w 755"/>
                <a:gd name="T37" fmla="*/ 43 h 152"/>
                <a:gd name="T38" fmla="*/ 1 w 755"/>
                <a:gd name="T39"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5" h="152">
                  <a:moveTo>
                    <a:pt x="1" y="42"/>
                  </a:moveTo>
                  <a:cubicBezTo>
                    <a:pt x="4" y="43"/>
                    <a:pt x="6" y="44"/>
                    <a:pt x="9" y="45"/>
                  </a:cubicBezTo>
                  <a:cubicBezTo>
                    <a:pt x="34" y="58"/>
                    <a:pt x="59" y="69"/>
                    <a:pt x="85" y="80"/>
                  </a:cubicBezTo>
                  <a:cubicBezTo>
                    <a:pt x="126" y="97"/>
                    <a:pt x="169" y="110"/>
                    <a:pt x="214" y="118"/>
                  </a:cubicBezTo>
                  <a:cubicBezTo>
                    <a:pt x="233" y="121"/>
                    <a:pt x="252" y="124"/>
                    <a:pt x="271" y="126"/>
                  </a:cubicBezTo>
                  <a:cubicBezTo>
                    <a:pt x="306" y="129"/>
                    <a:pt x="342" y="130"/>
                    <a:pt x="377" y="128"/>
                  </a:cubicBezTo>
                  <a:cubicBezTo>
                    <a:pt x="403" y="127"/>
                    <a:pt x="429" y="124"/>
                    <a:pt x="455" y="119"/>
                  </a:cubicBezTo>
                  <a:cubicBezTo>
                    <a:pt x="502" y="111"/>
                    <a:pt x="548" y="99"/>
                    <a:pt x="592" y="83"/>
                  </a:cubicBezTo>
                  <a:cubicBezTo>
                    <a:pt x="646" y="63"/>
                    <a:pt x="697" y="37"/>
                    <a:pt x="744" y="4"/>
                  </a:cubicBezTo>
                  <a:cubicBezTo>
                    <a:pt x="747" y="3"/>
                    <a:pt x="749" y="1"/>
                    <a:pt x="751" y="0"/>
                  </a:cubicBezTo>
                  <a:cubicBezTo>
                    <a:pt x="755" y="3"/>
                    <a:pt x="755" y="4"/>
                    <a:pt x="752" y="6"/>
                  </a:cubicBezTo>
                  <a:cubicBezTo>
                    <a:pt x="743" y="14"/>
                    <a:pt x="735" y="23"/>
                    <a:pt x="725" y="31"/>
                  </a:cubicBezTo>
                  <a:cubicBezTo>
                    <a:pt x="672" y="76"/>
                    <a:pt x="610" y="108"/>
                    <a:pt x="542" y="127"/>
                  </a:cubicBezTo>
                  <a:cubicBezTo>
                    <a:pt x="518" y="134"/>
                    <a:pt x="493" y="140"/>
                    <a:pt x="468" y="144"/>
                  </a:cubicBezTo>
                  <a:cubicBezTo>
                    <a:pt x="452" y="147"/>
                    <a:pt x="435" y="148"/>
                    <a:pt x="419" y="149"/>
                  </a:cubicBezTo>
                  <a:cubicBezTo>
                    <a:pt x="389" y="152"/>
                    <a:pt x="358" y="151"/>
                    <a:pt x="327" y="151"/>
                  </a:cubicBezTo>
                  <a:cubicBezTo>
                    <a:pt x="236" y="149"/>
                    <a:pt x="149" y="126"/>
                    <a:pt x="67" y="84"/>
                  </a:cubicBezTo>
                  <a:cubicBezTo>
                    <a:pt x="45" y="73"/>
                    <a:pt x="25" y="61"/>
                    <a:pt x="5" y="46"/>
                  </a:cubicBezTo>
                  <a:cubicBezTo>
                    <a:pt x="3" y="45"/>
                    <a:pt x="2" y="44"/>
                    <a:pt x="0" y="43"/>
                  </a:cubicBezTo>
                  <a:cubicBezTo>
                    <a:pt x="0" y="42"/>
                    <a:pt x="1" y="42"/>
                    <a:pt x="1"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0" name="Freeform 84"/>
            <p:cNvSpPr>
              <a:spLocks/>
            </p:cNvSpPr>
            <p:nvPr/>
          </p:nvSpPr>
          <p:spPr bwMode="auto">
            <a:xfrm>
              <a:off x="942" y="1739"/>
              <a:ext cx="550" cy="154"/>
            </a:xfrm>
            <a:custGeom>
              <a:avLst/>
              <a:gdLst>
                <a:gd name="T0" fmla="*/ 5 w 421"/>
                <a:gd name="T1" fmla="*/ 0 h 118"/>
                <a:gd name="T2" fmla="*/ 8 w 421"/>
                <a:gd name="T3" fmla="*/ 1 h 118"/>
                <a:gd name="T4" fmla="*/ 86 w 421"/>
                <a:gd name="T5" fmla="*/ 33 h 118"/>
                <a:gd name="T6" fmla="*/ 171 w 421"/>
                <a:gd name="T7" fmla="*/ 51 h 118"/>
                <a:gd name="T8" fmla="*/ 234 w 421"/>
                <a:gd name="T9" fmla="*/ 60 h 118"/>
                <a:gd name="T10" fmla="*/ 295 w 421"/>
                <a:gd name="T11" fmla="*/ 67 h 118"/>
                <a:gd name="T12" fmla="*/ 349 w 421"/>
                <a:gd name="T13" fmla="*/ 72 h 118"/>
                <a:gd name="T14" fmla="*/ 388 w 421"/>
                <a:gd name="T15" fmla="*/ 76 h 118"/>
                <a:gd name="T16" fmla="*/ 415 w 421"/>
                <a:gd name="T17" fmla="*/ 79 h 118"/>
                <a:gd name="T18" fmla="*/ 418 w 421"/>
                <a:gd name="T19" fmla="*/ 79 h 118"/>
                <a:gd name="T20" fmla="*/ 419 w 421"/>
                <a:gd name="T21" fmla="*/ 99 h 118"/>
                <a:gd name="T22" fmla="*/ 421 w 421"/>
                <a:gd name="T23" fmla="*/ 118 h 118"/>
                <a:gd name="T24" fmla="*/ 418 w 421"/>
                <a:gd name="T25" fmla="*/ 118 h 118"/>
                <a:gd name="T26" fmla="*/ 370 w 421"/>
                <a:gd name="T27" fmla="*/ 114 h 118"/>
                <a:gd name="T28" fmla="*/ 317 w 421"/>
                <a:gd name="T29" fmla="*/ 109 h 118"/>
                <a:gd name="T30" fmla="*/ 256 w 421"/>
                <a:gd name="T31" fmla="*/ 100 h 118"/>
                <a:gd name="T32" fmla="*/ 169 w 421"/>
                <a:gd name="T33" fmla="*/ 84 h 118"/>
                <a:gd name="T34" fmla="*/ 56 w 421"/>
                <a:gd name="T35" fmla="*/ 54 h 118"/>
                <a:gd name="T36" fmla="*/ 21 w 421"/>
                <a:gd name="T37" fmla="*/ 38 h 118"/>
                <a:gd name="T38" fmla="*/ 7 w 421"/>
                <a:gd name="T39" fmla="*/ 27 h 118"/>
                <a:gd name="T40" fmla="*/ 2 w 421"/>
                <a:gd name="T41" fmla="*/ 5 h 118"/>
                <a:gd name="T42" fmla="*/ 5 w 421"/>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1" h="118">
                  <a:moveTo>
                    <a:pt x="5" y="0"/>
                  </a:moveTo>
                  <a:cubicBezTo>
                    <a:pt x="6" y="1"/>
                    <a:pt x="7" y="1"/>
                    <a:pt x="8" y="1"/>
                  </a:cubicBezTo>
                  <a:cubicBezTo>
                    <a:pt x="32" y="16"/>
                    <a:pt x="59" y="25"/>
                    <a:pt x="86" y="33"/>
                  </a:cubicBezTo>
                  <a:cubicBezTo>
                    <a:pt x="114" y="41"/>
                    <a:pt x="142" y="47"/>
                    <a:pt x="171" y="51"/>
                  </a:cubicBezTo>
                  <a:cubicBezTo>
                    <a:pt x="192" y="54"/>
                    <a:pt x="213" y="57"/>
                    <a:pt x="234" y="60"/>
                  </a:cubicBezTo>
                  <a:cubicBezTo>
                    <a:pt x="254" y="62"/>
                    <a:pt x="275" y="64"/>
                    <a:pt x="295" y="67"/>
                  </a:cubicBezTo>
                  <a:cubicBezTo>
                    <a:pt x="313" y="68"/>
                    <a:pt x="331" y="70"/>
                    <a:pt x="349" y="72"/>
                  </a:cubicBezTo>
                  <a:cubicBezTo>
                    <a:pt x="362" y="74"/>
                    <a:pt x="375" y="75"/>
                    <a:pt x="388" y="76"/>
                  </a:cubicBezTo>
                  <a:cubicBezTo>
                    <a:pt x="397" y="77"/>
                    <a:pt x="406" y="78"/>
                    <a:pt x="415" y="79"/>
                  </a:cubicBezTo>
                  <a:cubicBezTo>
                    <a:pt x="416" y="79"/>
                    <a:pt x="417" y="79"/>
                    <a:pt x="418" y="79"/>
                  </a:cubicBezTo>
                  <a:cubicBezTo>
                    <a:pt x="418" y="86"/>
                    <a:pt x="418" y="93"/>
                    <a:pt x="419" y="99"/>
                  </a:cubicBezTo>
                  <a:cubicBezTo>
                    <a:pt x="419" y="105"/>
                    <a:pt x="421" y="112"/>
                    <a:pt x="421" y="118"/>
                  </a:cubicBezTo>
                  <a:cubicBezTo>
                    <a:pt x="420" y="118"/>
                    <a:pt x="419" y="118"/>
                    <a:pt x="418" y="118"/>
                  </a:cubicBezTo>
                  <a:cubicBezTo>
                    <a:pt x="402" y="117"/>
                    <a:pt x="386" y="116"/>
                    <a:pt x="370" y="114"/>
                  </a:cubicBezTo>
                  <a:cubicBezTo>
                    <a:pt x="352" y="113"/>
                    <a:pt x="334" y="111"/>
                    <a:pt x="317" y="109"/>
                  </a:cubicBezTo>
                  <a:cubicBezTo>
                    <a:pt x="297" y="107"/>
                    <a:pt x="276" y="103"/>
                    <a:pt x="256" y="100"/>
                  </a:cubicBezTo>
                  <a:cubicBezTo>
                    <a:pt x="227" y="96"/>
                    <a:pt x="198" y="90"/>
                    <a:pt x="169" y="84"/>
                  </a:cubicBezTo>
                  <a:cubicBezTo>
                    <a:pt x="131" y="76"/>
                    <a:pt x="93" y="67"/>
                    <a:pt x="56" y="54"/>
                  </a:cubicBezTo>
                  <a:cubicBezTo>
                    <a:pt x="44" y="50"/>
                    <a:pt x="32" y="45"/>
                    <a:pt x="21" y="38"/>
                  </a:cubicBezTo>
                  <a:cubicBezTo>
                    <a:pt x="16" y="35"/>
                    <a:pt x="11" y="31"/>
                    <a:pt x="7" y="27"/>
                  </a:cubicBezTo>
                  <a:cubicBezTo>
                    <a:pt x="2" y="20"/>
                    <a:pt x="0" y="13"/>
                    <a:pt x="2" y="5"/>
                  </a:cubicBezTo>
                  <a:cubicBezTo>
                    <a:pt x="3" y="3"/>
                    <a:pt x="4"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1" name="Freeform 85"/>
            <p:cNvSpPr>
              <a:spLocks/>
            </p:cNvSpPr>
            <p:nvPr/>
          </p:nvSpPr>
          <p:spPr bwMode="auto">
            <a:xfrm>
              <a:off x="1233" y="1682"/>
              <a:ext cx="233" cy="131"/>
            </a:xfrm>
            <a:custGeom>
              <a:avLst/>
              <a:gdLst>
                <a:gd name="T0" fmla="*/ 4 w 178"/>
                <a:gd name="T1" fmla="*/ 78 h 100"/>
                <a:gd name="T2" fmla="*/ 4 w 178"/>
                <a:gd name="T3" fmla="*/ 41 h 100"/>
                <a:gd name="T4" fmla="*/ 43 w 178"/>
                <a:gd name="T5" fmla="*/ 4 h 100"/>
                <a:gd name="T6" fmla="*/ 83 w 178"/>
                <a:gd name="T7" fmla="*/ 2 h 100"/>
                <a:gd name="T8" fmla="*/ 111 w 178"/>
                <a:gd name="T9" fmla="*/ 7 h 100"/>
                <a:gd name="T10" fmla="*/ 113 w 178"/>
                <a:gd name="T11" fmla="*/ 9 h 100"/>
                <a:gd name="T12" fmla="*/ 112 w 178"/>
                <a:gd name="T13" fmla="*/ 11 h 100"/>
                <a:gd name="T14" fmla="*/ 94 w 178"/>
                <a:gd name="T15" fmla="*/ 17 h 100"/>
                <a:gd name="T16" fmla="*/ 78 w 178"/>
                <a:gd name="T17" fmla="*/ 29 h 100"/>
                <a:gd name="T18" fmla="*/ 70 w 178"/>
                <a:gd name="T19" fmla="*/ 61 h 100"/>
                <a:gd name="T20" fmla="*/ 72 w 178"/>
                <a:gd name="T21" fmla="*/ 60 h 100"/>
                <a:gd name="T22" fmla="*/ 74 w 178"/>
                <a:gd name="T23" fmla="*/ 56 h 100"/>
                <a:gd name="T24" fmla="*/ 115 w 178"/>
                <a:gd name="T25" fmla="*/ 27 h 100"/>
                <a:gd name="T26" fmla="*/ 119 w 178"/>
                <a:gd name="T27" fmla="*/ 27 h 100"/>
                <a:gd name="T28" fmla="*/ 129 w 178"/>
                <a:gd name="T29" fmla="*/ 36 h 100"/>
                <a:gd name="T30" fmla="*/ 128 w 178"/>
                <a:gd name="T31" fmla="*/ 49 h 100"/>
                <a:gd name="T32" fmla="*/ 128 w 178"/>
                <a:gd name="T33" fmla="*/ 54 h 100"/>
                <a:gd name="T34" fmla="*/ 132 w 178"/>
                <a:gd name="T35" fmla="*/ 54 h 100"/>
                <a:gd name="T36" fmla="*/ 143 w 178"/>
                <a:gd name="T37" fmla="*/ 53 h 100"/>
                <a:gd name="T38" fmla="*/ 165 w 178"/>
                <a:gd name="T39" fmla="*/ 64 h 100"/>
                <a:gd name="T40" fmla="*/ 176 w 178"/>
                <a:gd name="T41" fmla="*/ 82 h 100"/>
                <a:gd name="T42" fmla="*/ 177 w 178"/>
                <a:gd name="T43" fmla="*/ 86 h 100"/>
                <a:gd name="T44" fmla="*/ 174 w 178"/>
                <a:gd name="T45" fmla="*/ 98 h 100"/>
                <a:gd name="T46" fmla="*/ 4 w 178"/>
                <a:gd name="T4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00">
                  <a:moveTo>
                    <a:pt x="4" y="78"/>
                  </a:moveTo>
                  <a:cubicBezTo>
                    <a:pt x="1" y="66"/>
                    <a:pt x="0" y="53"/>
                    <a:pt x="4" y="41"/>
                  </a:cubicBezTo>
                  <a:cubicBezTo>
                    <a:pt x="10" y="22"/>
                    <a:pt x="24" y="10"/>
                    <a:pt x="43" y="4"/>
                  </a:cubicBezTo>
                  <a:cubicBezTo>
                    <a:pt x="56" y="1"/>
                    <a:pt x="70" y="0"/>
                    <a:pt x="83" y="2"/>
                  </a:cubicBezTo>
                  <a:cubicBezTo>
                    <a:pt x="93" y="3"/>
                    <a:pt x="102" y="4"/>
                    <a:pt x="111" y="7"/>
                  </a:cubicBezTo>
                  <a:cubicBezTo>
                    <a:pt x="112" y="8"/>
                    <a:pt x="113" y="8"/>
                    <a:pt x="113" y="9"/>
                  </a:cubicBezTo>
                  <a:cubicBezTo>
                    <a:pt x="114" y="10"/>
                    <a:pt x="113" y="11"/>
                    <a:pt x="112" y="11"/>
                  </a:cubicBezTo>
                  <a:cubicBezTo>
                    <a:pt x="106" y="13"/>
                    <a:pt x="100" y="15"/>
                    <a:pt x="94" y="17"/>
                  </a:cubicBezTo>
                  <a:cubicBezTo>
                    <a:pt x="88" y="20"/>
                    <a:pt x="82" y="24"/>
                    <a:pt x="78" y="29"/>
                  </a:cubicBezTo>
                  <a:cubicBezTo>
                    <a:pt x="69" y="38"/>
                    <a:pt x="67" y="49"/>
                    <a:pt x="70" y="61"/>
                  </a:cubicBezTo>
                  <a:cubicBezTo>
                    <a:pt x="72" y="62"/>
                    <a:pt x="72" y="61"/>
                    <a:pt x="72" y="60"/>
                  </a:cubicBezTo>
                  <a:cubicBezTo>
                    <a:pt x="73" y="59"/>
                    <a:pt x="73" y="57"/>
                    <a:pt x="74" y="56"/>
                  </a:cubicBezTo>
                  <a:cubicBezTo>
                    <a:pt x="81" y="38"/>
                    <a:pt x="96" y="30"/>
                    <a:pt x="115" y="27"/>
                  </a:cubicBezTo>
                  <a:cubicBezTo>
                    <a:pt x="116" y="27"/>
                    <a:pt x="118" y="27"/>
                    <a:pt x="119" y="27"/>
                  </a:cubicBezTo>
                  <a:cubicBezTo>
                    <a:pt x="125" y="28"/>
                    <a:pt x="128" y="30"/>
                    <a:pt x="129" y="36"/>
                  </a:cubicBezTo>
                  <a:cubicBezTo>
                    <a:pt x="129" y="40"/>
                    <a:pt x="128" y="45"/>
                    <a:pt x="128" y="49"/>
                  </a:cubicBezTo>
                  <a:cubicBezTo>
                    <a:pt x="128" y="51"/>
                    <a:pt x="128" y="52"/>
                    <a:pt x="128" y="54"/>
                  </a:cubicBezTo>
                  <a:cubicBezTo>
                    <a:pt x="129" y="54"/>
                    <a:pt x="131" y="54"/>
                    <a:pt x="132" y="54"/>
                  </a:cubicBezTo>
                  <a:cubicBezTo>
                    <a:pt x="136" y="54"/>
                    <a:pt x="139" y="53"/>
                    <a:pt x="143" y="53"/>
                  </a:cubicBezTo>
                  <a:cubicBezTo>
                    <a:pt x="152" y="53"/>
                    <a:pt x="159" y="57"/>
                    <a:pt x="165" y="64"/>
                  </a:cubicBezTo>
                  <a:cubicBezTo>
                    <a:pt x="169" y="70"/>
                    <a:pt x="173" y="76"/>
                    <a:pt x="176" y="82"/>
                  </a:cubicBezTo>
                  <a:cubicBezTo>
                    <a:pt x="177" y="83"/>
                    <a:pt x="178" y="85"/>
                    <a:pt x="177" y="86"/>
                  </a:cubicBezTo>
                  <a:cubicBezTo>
                    <a:pt x="177" y="90"/>
                    <a:pt x="177" y="94"/>
                    <a:pt x="174" y="98"/>
                  </a:cubicBezTo>
                  <a:cubicBezTo>
                    <a:pt x="160" y="100"/>
                    <a:pt x="47" y="87"/>
                    <a:pt x="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2" name="Freeform 86"/>
            <p:cNvSpPr>
              <a:spLocks/>
            </p:cNvSpPr>
            <p:nvPr/>
          </p:nvSpPr>
          <p:spPr bwMode="auto">
            <a:xfrm>
              <a:off x="2109" y="2313"/>
              <a:ext cx="36" cy="466"/>
            </a:xfrm>
            <a:custGeom>
              <a:avLst/>
              <a:gdLst>
                <a:gd name="T0" fmla="*/ 27 w 27"/>
                <a:gd name="T1" fmla="*/ 0 h 357"/>
                <a:gd name="T2" fmla="*/ 27 w 27"/>
                <a:gd name="T3" fmla="*/ 7 h 357"/>
                <a:gd name="T4" fmla="*/ 27 w 27"/>
                <a:gd name="T5" fmla="*/ 235 h 357"/>
                <a:gd name="T6" fmla="*/ 26 w 27"/>
                <a:gd name="T7" fmla="*/ 245 h 357"/>
                <a:gd name="T8" fmla="*/ 8 w 27"/>
                <a:gd name="T9" fmla="*/ 317 h 357"/>
                <a:gd name="T10" fmla="*/ 2 w 27"/>
                <a:gd name="T11" fmla="*/ 353 h 357"/>
                <a:gd name="T12" fmla="*/ 0 w 27"/>
                <a:gd name="T13" fmla="*/ 357 h 357"/>
                <a:gd name="T14" fmla="*/ 0 w 27"/>
                <a:gd name="T15" fmla="*/ 347 h 357"/>
                <a:gd name="T16" fmla="*/ 1 w 27"/>
                <a:gd name="T17" fmla="*/ 38 h 357"/>
                <a:gd name="T18" fmla="*/ 2 w 27"/>
                <a:gd name="T19" fmla="*/ 25 h 357"/>
                <a:gd name="T20" fmla="*/ 24 w 27"/>
                <a:gd name="T21" fmla="*/ 0 h 357"/>
                <a:gd name="T22" fmla="*/ 27 w 27"/>
                <a:gd name="T2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57">
                  <a:moveTo>
                    <a:pt x="27" y="0"/>
                  </a:moveTo>
                  <a:cubicBezTo>
                    <a:pt x="27" y="2"/>
                    <a:pt x="27" y="4"/>
                    <a:pt x="27" y="7"/>
                  </a:cubicBezTo>
                  <a:cubicBezTo>
                    <a:pt x="27" y="83"/>
                    <a:pt x="27" y="159"/>
                    <a:pt x="27" y="235"/>
                  </a:cubicBezTo>
                  <a:cubicBezTo>
                    <a:pt x="27" y="238"/>
                    <a:pt x="27" y="241"/>
                    <a:pt x="26" y="245"/>
                  </a:cubicBezTo>
                  <a:cubicBezTo>
                    <a:pt x="18" y="268"/>
                    <a:pt x="13" y="293"/>
                    <a:pt x="8" y="317"/>
                  </a:cubicBezTo>
                  <a:cubicBezTo>
                    <a:pt x="6" y="329"/>
                    <a:pt x="4" y="341"/>
                    <a:pt x="2" y="353"/>
                  </a:cubicBezTo>
                  <a:cubicBezTo>
                    <a:pt x="2" y="354"/>
                    <a:pt x="1" y="355"/>
                    <a:pt x="0" y="357"/>
                  </a:cubicBezTo>
                  <a:cubicBezTo>
                    <a:pt x="0" y="352"/>
                    <a:pt x="0" y="350"/>
                    <a:pt x="0" y="347"/>
                  </a:cubicBezTo>
                  <a:cubicBezTo>
                    <a:pt x="0" y="244"/>
                    <a:pt x="0" y="141"/>
                    <a:pt x="1" y="38"/>
                  </a:cubicBezTo>
                  <a:cubicBezTo>
                    <a:pt x="1" y="34"/>
                    <a:pt x="1" y="29"/>
                    <a:pt x="2" y="25"/>
                  </a:cubicBezTo>
                  <a:cubicBezTo>
                    <a:pt x="5" y="13"/>
                    <a:pt x="13" y="5"/>
                    <a:pt x="24" y="0"/>
                  </a:cubicBezTo>
                  <a:cubicBezTo>
                    <a:pt x="25" y="0"/>
                    <a:pt x="26" y="0"/>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3" name="Freeform 87"/>
            <p:cNvSpPr>
              <a:spLocks/>
            </p:cNvSpPr>
            <p:nvPr/>
          </p:nvSpPr>
          <p:spPr bwMode="auto">
            <a:xfrm>
              <a:off x="1510" y="1716"/>
              <a:ext cx="166" cy="228"/>
            </a:xfrm>
            <a:custGeom>
              <a:avLst/>
              <a:gdLst>
                <a:gd name="T0" fmla="*/ 64 w 127"/>
                <a:gd name="T1" fmla="*/ 24 h 175"/>
                <a:gd name="T2" fmla="*/ 86 w 127"/>
                <a:gd name="T3" fmla="*/ 7 h 175"/>
                <a:gd name="T4" fmla="*/ 99 w 127"/>
                <a:gd name="T5" fmla="*/ 3 h 175"/>
                <a:gd name="T6" fmla="*/ 114 w 127"/>
                <a:gd name="T7" fmla="*/ 1 h 175"/>
                <a:gd name="T8" fmla="*/ 125 w 127"/>
                <a:gd name="T9" fmla="*/ 1 h 175"/>
                <a:gd name="T10" fmla="*/ 127 w 127"/>
                <a:gd name="T11" fmla="*/ 2 h 175"/>
                <a:gd name="T12" fmla="*/ 123 w 127"/>
                <a:gd name="T13" fmla="*/ 6 h 175"/>
                <a:gd name="T14" fmla="*/ 96 w 127"/>
                <a:gd name="T15" fmla="*/ 27 h 175"/>
                <a:gd name="T16" fmla="*/ 62 w 127"/>
                <a:gd name="T17" fmla="*/ 62 h 175"/>
                <a:gd name="T18" fmla="*/ 37 w 127"/>
                <a:gd name="T19" fmla="*/ 124 h 175"/>
                <a:gd name="T20" fmla="*/ 37 w 127"/>
                <a:gd name="T21" fmla="*/ 168 h 175"/>
                <a:gd name="T22" fmla="*/ 37 w 127"/>
                <a:gd name="T23" fmla="*/ 175 h 175"/>
                <a:gd name="T24" fmla="*/ 20 w 127"/>
                <a:gd name="T25" fmla="*/ 165 h 175"/>
                <a:gd name="T26" fmla="*/ 11 w 127"/>
                <a:gd name="T27" fmla="*/ 150 h 175"/>
                <a:gd name="T28" fmla="*/ 2 w 127"/>
                <a:gd name="T29" fmla="*/ 117 h 175"/>
                <a:gd name="T30" fmla="*/ 16 w 127"/>
                <a:gd name="T31" fmla="*/ 47 h 175"/>
                <a:gd name="T32" fmla="*/ 38 w 127"/>
                <a:gd name="T33" fmla="*/ 20 h 175"/>
                <a:gd name="T34" fmla="*/ 50 w 127"/>
                <a:gd name="T35" fmla="*/ 11 h 175"/>
                <a:gd name="T36" fmla="*/ 55 w 127"/>
                <a:gd name="T37" fmla="*/ 9 h 175"/>
                <a:gd name="T38" fmla="*/ 64 w 127"/>
                <a:gd name="T39" fmla="*/ 15 h 175"/>
                <a:gd name="T40" fmla="*/ 64 w 127"/>
                <a:gd name="T41"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75">
                  <a:moveTo>
                    <a:pt x="64" y="24"/>
                  </a:moveTo>
                  <a:cubicBezTo>
                    <a:pt x="71" y="17"/>
                    <a:pt x="77" y="11"/>
                    <a:pt x="86" y="7"/>
                  </a:cubicBezTo>
                  <a:cubicBezTo>
                    <a:pt x="90" y="6"/>
                    <a:pt x="94" y="4"/>
                    <a:pt x="99" y="3"/>
                  </a:cubicBezTo>
                  <a:cubicBezTo>
                    <a:pt x="104" y="1"/>
                    <a:pt x="109" y="1"/>
                    <a:pt x="114" y="1"/>
                  </a:cubicBezTo>
                  <a:cubicBezTo>
                    <a:pt x="117" y="0"/>
                    <a:pt x="121" y="1"/>
                    <a:pt x="125" y="1"/>
                  </a:cubicBezTo>
                  <a:cubicBezTo>
                    <a:pt x="125" y="1"/>
                    <a:pt x="126" y="2"/>
                    <a:pt x="127" y="2"/>
                  </a:cubicBezTo>
                  <a:cubicBezTo>
                    <a:pt x="126" y="4"/>
                    <a:pt x="125" y="5"/>
                    <a:pt x="123" y="6"/>
                  </a:cubicBezTo>
                  <a:cubicBezTo>
                    <a:pt x="114" y="13"/>
                    <a:pt x="105" y="20"/>
                    <a:pt x="96" y="27"/>
                  </a:cubicBezTo>
                  <a:cubicBezTo>
                    <a:pt x="83" y="37"/>
                    <a:pt x="72" y="49"/>
                    <a:pt x="62" y="62"/>
                  </a:cubicBezTo>
                  <a:cubicBezTo>
                    <a:pt x="48" y="80"/>
                    <a:pt x="40" y="101"/>
                    <a:pt x="37" y="124"/>
                  </a:cubicBezTo>
                  <a:cubicBezTo>
                    <a:pt x="35" y="139"/>
                    <a:pt x="35" y="153"/>
                    <a:pt x="37" y="168"/>
                  </a:cubicBezTo>
                  <a:cubicBezTo>
                    <a:pt x="37" y="170"/>
                    <a:pt x="37" y="173"/>
                    <a:pt x="37" y="175"/>
                  </a:cubicBezTo>
                  <a:cubicBezTo>
                    <a:pt x="30" y="174"/>
                    <a:pt x="24" y="170"/>
                    <a:pt x="20" y="165"/>
                  </a:cubicBezTo>
                  <a:cubicBezTo>
                    <a:pt x="16" y="160"/>
                    <a:pt x="13" y="155"/>
                    <a:pt x="11" y="150"/>
                  </a:cubicBezTo>
                  <a:cubicBezTo>
                    <a:pt x="6" y="140"/>
                    <a:pt x="4" y="128"/>
                    <a:pt x="2" y="117"/>
                  </a:cubicBezTo>
                  <a:cubicBezTo>
                    <a:pt x="0" y="92"/>
                    <a:pt x="4" y="69"/>
                    <a:pt x="16" y="47"/>
                  </a:cubicBezTo>
                  <a:cubicBezTo>
                    <a:pt x="22" y="36"/>
                    <a:pt x="28" y="27"/>
                    <a:pt x="38" y="20"/>
                  </a:cubicBezTo>
                  <a:cubicBezTo>
                    <a:pt x="41" y="16"/>
                    <a:pt x="46" y="14"/>
                    <a:pt x="50" y="11"/>
                  </a:cubicBezTo>
                  <a:cubicBezTo>
                    <a:pt x="51" y="10"/>
                    <a:pt x="53" y="9"/>
                    <a:pt x="55" y="9"/>
                  </a:cubicBezTo>
                  <a:cubicBezTo>
                    <a:pt x="60" y="7"/>
                    <a:pt x="64" y="8"/>
                    <a:pt x="64" y="15"/>
                  </a:cubicBezTo>
                  <a:cubicBezTo>
                    <a:pt x="64" y="18"/>
                    <a:pt x="64" y="20"/>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4" name="Freeform 88"/>
            <p:cNvSpPr>
              <a:spLocks/>
            </p:cNvSpPr>
            <p:nvPr/>
          </p:nvSpPr>
          <p:spPr bwMode="auto">
            <a:xfrm>
              <a:off x="1864" y="1649"/>
              <a:ext cx="145" cy="169"/>
            </a:xfrm>
            <a:custGeom>
              <a:avLst/>
              <a:gdLst>
                <a:gd name="T0" fmla="*/ 53 w 111"/>
                <a:gd name="T1" fmla="*/ 129 h 129"/>
                <a:gd name="T2" fmla="*/ 37 w 111"/>
                <a:gd name="T3" fmla="*/ 113 h 129"/>
                <a:gd name="T4" fmla="*/ 19 w 111"/>
                <a:gd name="T5" fmla="*/ 101 h 129"/>
                <a:gd name="T6" fmla="*/ 0 w 111"/>
                <a:gd name="T7" fmla="*/ 89 h 129"/>
                <a:gd name="T8" fmla="*/ 50 w 111"/>
                <a:gd name="T9" fmla="*/ 4 h 129"/>
                <a:gd name="T10" fmla="*/ 54 w 111"/>
                <a:gd name="T11" fmla="*/ 0 h 129"/>
                <a:gd name="T12" fmla="*/ 111 w 111"/>
                <a:gd name="T13" fmla="*/ 29 h 129"/>
                <a:gd name="T14" fmla="*/ 111 w 111"/>
                <a:gd name="T15" fmla="*/ 30 h 129"/>
                <a:gd name="T16" fmla="*/ 111 w 111"/>
                <a:gd name="T17" fmla="*/ 31 h 129"/>
                <a:gd name="T18" fmla="*/ 55 w 111"/>
                <a:gd name="T19" fmla="*/ 126 h 129"/>
                <a:gd name="T20" fmla="*/ 53 w 111"/>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9">
                  <a:moveTo>
                    <a:pt x="53" y="129"/>
                  </a:moveTo>
                  <a:cubicBezTo>
                    <a:pt x="47" y="123"/>
                    <a:pt x="42" y="118"/>
                    <a:pt x="37" y="113"/>
                  </a:cubicBezTo>
                  <a:cubicBezTo>
                    <a:pt x="31" y="109"/>
                    <a:pt x="25" y="104"/>
                    <a:pt x="19" y="101"/>
                  </a:cubicBezTo>
                  <a:cubicBezTo>
                    <a:pt x="13" y="97"/>
                    <a:pt x="7" y="93"/>
                    <a:pt x="0" y="89"/>
                  </a:cubicBezTo>
                  <a:cubicBezTo>
                    <a:pt x="17" y="60"/>
                    <a:pt x="33" y="31"/>
                    <a:pt x="50" y="4"/>
                  </a:cubicBezTo>
                  <a:cubicBezTo>
                    <a:pt x="51" y="2"/>
                    <a:pt x="53" y="1"/>
                    <a:pt x="54" y="0"/>
                  </a:cubicBezTo>
                  <a:cubicBezTo>
                    <a:pt x="63" y="3"/>
                    <a:pt x="106" y="26"/>
                    <a:pt x="111" y="29"/>
                  </a:cubicBezTo>
                  <a:cubicBezTo>
                    <a:pt x="111" y="30"/>
                    <a:pt x="111" y="30"/>
                    <a:pt x="111" y="30"/>
                  </a:cubicBezTo>
                  <a:cubicBezTo>
                    <a:pt x="111" y="30"/>
                    <a:pt x="111" y="31"/>
                    <a:pt x="111" y="31"/>
                  </a:cubicBezTo>
                  <a:cubicBezTo>
                    <a:pt x="92" y="63"/>
                    <a:pt x="74" y="95"/>
                    <a:pt x="55" y="126"/>
                  </a:cubicBezTo>
                  <a:cubicBezTo>
                    <a:pt x="55" y="127"/>
                    <a:pt x="54" y="128"/>
                    <a:pt x="53"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5" name="Freeform 89"/>
            <p:cNvSpPr>
              <a:spLocks/>
            </p:cNvSpPr>
            <p:nvPr/>
          </p:nvSpPr>
          <p:spPr bwMode="auto">
            <a:xfrm>
              <a:off x="1746" y="1610"/>
              <a:ext cx="132" cy="149"/>
            </a:xfrm>
            <a:custGeom>
              <a:avLst/>
              <a:gdLst>
                <a:gd name="T0" fmla="*/ 56 w 101"/>
                <a:gd name="T1" fmla="*/ 0 h 114"/>
                <a:gd name="T2" fmla="*/ 101 w 101"/>
                <a:gd name="T3" fmla="*/ 72 h 114"/>
                <a:gd name="T4" fmla="*/ 75 w 101"/>
                <a:gd name="T5" fmla="*/ 113 h 114"/>
                <a:gd name="T6" fmla="*/ 50 w 101"/>
                <a:gd name="T7" fmla="*/ 110 h 114"/>
                <a:gd name="T8" fmla="*/ 25 w 101"/>
                <a:gd name="T9" fmla="*/ 110 h 114"/>
                <a:gd name="T10" fmla="*/ 0 w 101"/>
                <a:gd name="T11" fmla="*/ 114 h 114"/>
                <a:gd name="T12" fmla="*/ 56 w 10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01" h="114">
                  <a:moveTo>
                    <a:pt x="56" y="0"/>
                  </a:moveTo>
                  <a:cubicBezTo>
                    <a:pt x="72" y="24"/>
                    <a:pt x="86" y="48"/>
                    <a:pt x="101" y="72"/>
                  </a:cubicBezTo>
                  <a:cubicBezTo>
                    <a:pt x="93" y="86"/>
                    <a:pt x="84" y="99"/>
                    <a:pt x="75" y="113"/>
                  </a:cubicBezTo>
                  <a:cubicBezTo>
                    <a:pt x="66" y="112"/>
                    <a:pt x="58" y="111"/>
                    <a:pt x="50" y="110"/>
                  </a:cubicBezTo>
                  <a:cubicBezTo>
                    <a:pt x="42" y="110"/>
                    <a:pt x="33" y="110"/>
                    <a:pt x="25" y="110"/>
                  </a:cubicBezTo>
                  <a:cubicBezTo>
                    <a:pt x="17" y="111"/>
                    <a:pt x="9" y="112"/>
                    <a:pt x="0" y="114"/>
                  </a:cubicBezTo>
                  <a:cubicBezTo>
                    <a:pt x="7" y="70"/>
                    <a:pt x="27" y="34"/>
                    <a:pt x="5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6" name="Freeform 90"/>
            <p:cNvSpPr>
              <a:spLocks/>
            </p:cNvSpPr>
            <p:nvPr/>
          </p:nvSpPr>
          <p:spPr bwMode="auto">
            <a:xfrm>
              <a:off x="1698" y="1375"/>
              <a:ext cx="210" cy="310"/>
            </a:xfrm>
            <a:custGeom>
              <a:avLst/>
              <a:gdLst>
                <a:gd name="T0" fmla="*/ 0 w 161"/>
                <a:gd name="T1" fmla="*/ 2 h 237"/>
                <a:gd name="T2" fmla="*/ 4 w 161"/>
                <a:gd name="T3" fmla="*/ 1 h 237"/>
                <a:gd name="T4" fmla="*/ 23 w 161"/>
                <a:gd name="T5" fmla="*/ 0 h 237"/>
                <a:gd name="T6" fmla="*/ 31 w 161"/>
                <a:gd name="T7" fmla="*/ 4 h 237"/>
                <a:gd name="T8" fmla="*/ 38 w 161"/>
                <a:gd name="T9" fmla="*/ 15 h 237"/>
                <a:gd name="T10" fmla="*/ 92 w 161"/>
                <a:gd name="T11" fmla="*/ 103 h 237"/>
                <a:gd name="T12" fmla="*/ 157 w 161"/>
                <a:gd name="T13" fmla="*/ 207 h 237"/>
                <a:gd name="T14" fmla="*/ 161 w 161"/>
                <a:gd name="T15" fmla="*/ 215 h 237"/>
                <a:gd name="T16" fmla="*/ 148 w 161"/>
                <a:gd name="T17" fmla="*/ 237 h 237"/>
                <a:gd name="T18" fmla="*/ 143 w 161"/>
                <a:gd name="T19" fmla="*/ 231 h 237"/>
                <a:gd name="T20" fmla="*/ 101 w 161"/>
                <a:gd name="T21" fmla="*/ 163 h 237"/>
                <a:gd name="T22" fmla="*/ 5 w 161"/>
                <a:gd name="T23" fmla="*/ 11 h 237"/>
                <a:gd name="T24" fmla="*/ 0 w 161"/>
                <a:gd name="T25"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37">
                  <a:moveTo>
                    <a:pt x="0" y="2"/>
                  </a:moveTo>
                  <a:cubicBezTo>
                    <a:pt x="2" y="2"/>
                    <a:pt x="3" y="1"/>
                    <a:pt x="4" y="1"/>
                  </a:cubicBezTo>
                  <a:cubicBezTo>
                    <a:pt x="10" y="1"/>
                    <a:pt x="17" y="1"/>
                    <a:pt x="23" y="0"/>
                  </a:cubicBezTo>
                  <a:cubicBezTo>
                    <a:pt x="26" y="0"/>
                    <a:pt x="29" y="1"/>
                    <a:pt x="31" y="4"/>
                  </a:cubicBezTo>
                  <a:cubicBezTo>
                    <a:pt x="34" y="8"/>
                    <a:pt x="36" y="12"/>
                    <a:pt x="38" y="15"/>
                  </a:cubicBezTo>
                  <a:cubicBezTo>
                    <a:pt x="56" y="45"/>
                    <a:pt x="74" y="74"/>
                    <a:pt x="92" y="103"/>
                  </a:cubicBezTo>
                  <a:cubicBezTo>
                    <a:pt x="114" y="137"/>
                    <a:pt x="135" y="172"/>
                    <a:pt x="157" y="207"/>
                  </a:cubicBezTo>
                  <a:cubicBezTo>
                    <a:pt x="158" y="209"/>
                    <a:pt x="160" y="212"/>
                    <a:pt x="161" y="215"/>
                  </a:cubicBezTo>
                  <a:cubicBezTo>
                    <a:pt x="157" y="222"/>
                    <a:pt x="153" y="229"/>
                    <a:pt x="148" y="237"/>
                  </a:cubicBezTo>
                  <a:cubicBezTo>
                    <a:pt x="145" y="236"/>
                    <a:pt x="144" y="233"/>
                    <a:pt x="143" y="231"/>
                  </a:cubicBezTo>
                  <a:cubicBezTo>
                    <a:pt x="129" y="208"/>
                    <a:pt x="115" y="186"/>
                    <a:pt x="101" y="163"/>
                  </a:cubicBezTo>
                  <a:cubicBezTo>
                    <a:pt x="69" y="112"/>
                    <a:pt x="37" y="62"/>
                    <a:pt x="5" y="11"/>
                  </a:cubicBezTo>
                  <a:cubicBezTo>
                    <a:pt x="3" y="8"/>
                    <a:pt x="1" y="6"/>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7" name="Freeform 91"/>
            <p:cNvSpPr>
              <a:spLocks/>
            </p:cNvSpPr>
            <p:nvPr/>
          </p:nvSpPr>
          <p:spPr bwMode="auto">
            <a:xfrm>
              <a:off x="1369" y="1632"/>
              <a:ext cx="205" cy="147"/>
            </a:xfrm>
            <a:custGeom>
              <a:avLst/>
              <a:gdLst>
                <a:gd name="T0" fmla="*/ 24 w 157"/>
                <a:gd name="T1" fmla="*/ 45 h 112"/>
                <a:gd name="T2" fmla="*/ 7 w 157"/>
                <a:gd name="T3" fmla="*/ 21 h 112"/>
                <a:gd name="T4" fmla="*/ 0 w 157"/>
                <a:gd name="T5" fmla="*/ 2 h 112"/>
                <a:gd name="T6" fmla="*/ 4 w 157"/>
                <a:gd name="T7" fmla="*/ 0 h 112"/>
                <a:gd name="T8" fmla="*/ 19 w 157"/>
                <a:gd name="T9" fmla="*/ 1 h 112"/>
                <a:gd name="T10" fmla="*/ 29 w 157"/>
                <a:gd name="T11" fmla="*/ 12 h 112"/>
                <a:gd name="T12" fmla="*/ 30 w 157"/>
                <a:gd name="T13" fmla="*/ 16 h 112"/>
                <a:gd name="T14" fmla="*/ 38 w 157"/>
                <a:gd name="T15" fmla="*/ 17 h 112"/>
                <a:gd name="T16" fmla="*/ 71 w 157"/>
                <a:gd name="T17" fmla="*/ 34 h 112"/>
                <a:gd name="T18" fmla="*/ 72 w 157"/>
                <a:gd name="T19" fmla="*/ 35 h 112"/>
                <a:gd name="T20" fmla="*/ 73 w 157"/>
                <a:gd name="T21" fmla="*/ 36 h 112"/>
                <a:gd name="T22" fmla="*/ 74 w 157"/>
                <a:gd name="T23" fmla="*/ 30 h 112"/>
                <a:gd name="T24" fmla="*/ 87 w 157"/>
                <a:gd name="T25" fmla="*/ 18 h 112"/>
                <a:gd name="T26" fmla="*/ 96 w 157"/>
                <a:gd name="T27" fmla="*/ 18 h 112"/>
                <a:gd name="T28" fmla="*/ 95 w 157"/>
                <a:gd name="T29" fmla="*/ 22 h 112"/>
                <a:gd name="T30" fmla="*/ 105 w 157"/>
                <a:gd name="T31" fmla="*/ 47 h 112"/>
                <a:gd name="T32" fmla="*/ 123 w 157"/>
                <a:gd name="T33" fmla="*/ 55 h 112"/>
                <a:gd name="T34" fmla="*/ 151 w 157"/>
                <a:gd name="T35" fmla="*/ 60 h 112"/>
                <a:gd name="T36" fmla="*/ 157 w 157"/>
                <a:gd name="T37" fmla="*/ 60 h 112"/>
                <a:gd name="T38" fmla="*/ 153 w 157"/>
                <a:gd name="T39" fmla="*/ 63 h 112"/>
                <a:gd name="T40" fmla="*/ 110 w 157"/>
                <a:gd name="T41" fmla="*/ 84 h 112"/>
                <a:gd name="T42" fmla="*/ 81 w 157"/>
                <a:gd name="T43" fmla="*/ 111 h 112"/>
                <a:gd name="T44" fmla="*/ 79 w 157"/>
                <a:gd name="T45" fmla="*/ 112 h 112"/>
                <a:gd name="T46" fmla="*/ 76 w 157"/>
                <a:gd name="T47" fmla="*/ 107 h 112"/>
                <a:gd name="T48" fmla="*/ 64 w 157"/>
                <a:gd name="T49" fmla="*/ 92 h 112"/>
                <a:gd name="T50" fmla="*/ 41 w 157"/>
                <a:gd name="T51" fmla="*/ 82 h 112"/>
                <a:gd name="T52" fmla="*/ 35 w 157"/>
                <a:gd name="T53" fmla="*/ 82 h 112"/>
                <a:gd name="T54" fmla="*/ 34 w 157"/>
                <a:gd name="T55" fmla="*/ 61 h 112"/>
                <a:gd name="T56" fmla="*/ 24 w 157"/>
                <a:gd name="T57" fmla="*/ 4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12">
                  <a:moveTo>
                    <a:pt x="24" y="45"/>
                  </a:moveTo>
                  <a:cubicBezTo>
                    <a:pt x="26" y="34"/>
                    <a:pt x="25" y="26"/>
                    <a:pt x="7" y="21"/>
                  </a:cubicBezTo>
                  <a:cubicBezTo>
                    <a:pt x="8" y="14"/>
                    <a:pt x="5" y="7"/>
                    <a:pt x="0" y="2"/>
                  </a:cubicBezTo>
                  <a:cubicBezTo>
                    <a:pt x="1" y="0"/>
                    <a:pt x="2" y="0"/>
                    <a:pt x="4" y="0"/>
                  </a:cubicBezTo>
                  <a:cubicBezTo>
                    <a:pt x="9" y="0"/>
                    <a:pt x="14" y="0"/>
                    <a:pt x="19" y="1"/>
                  </a:cubicBezTo>
                  <a:cubicBezTo>
                    <a:pt x="25" y="2"/>
                    <a:pt x="28" y="5"/>
                    <a:pt x="29" y="12"/>
                  </a:cubicBezTo>
                  <a:cubicBezTo>
                    <a:pt x="29" y="13"/>
                    <a:pt x="30" y="14"/>
                    <a:pt x="30" y="16"/>
                  </a:cubicBezTo>
                  <a:cubicBezTo>
                    <a:pt x="33" y="16"/>
                    <a:pt x="35" y="17"/>
                    <a:pt x="38" y="17"/>
                  </a:cubicBezTo>
                  <a:cubicBezTo>
                    <a:pt x="51" y="18"/>
                    <a:pt x="63" y="23"/>
                    <a:pt x="71" y="34"/>
                  </a:cubicBezTo>
                  <a:cubicBezTo>
                    <a:pt x="71" y="35"/>
                    <a:pt x="72" y="35"/>
                    <a:pt x="72" y="35"/>
                  </a:cubicBezTo>
                  <a:cubicBezTo>
                    <a:pt x="72" y="36"/>
                    <a:pt x="73" y="36"/>
                    <a:pt x="73" y="36"/>
                  </a:cubicBezTo>
                  <a:cubicBezTo>
                    <a:pt x="74" y="34"/>
                    <a:pt x="74" y="32"/>
                    <a:pt x="74" y="30"/>
                  </a:cubicBezTo>
                  <a:cubicBezTo>
                    <a:pt x="76" y="23"/>
                    <a:pt x="80" y="19"/>
                    <a:pt x="87" y="18"/>
                  </a:cubicBezTo>
                  <a:cubicBezTo>
                    <a:pt x="90" y="17"/>
                    <a:pt x="93" y="17"/>
                    <a:pt x="96" y="18"/>
                  </a:cubicBezTo>
                  <a:cubicBezTo>
                    <a:pt x="96" y="19"/>
                    <a:pt x="95" y="21"/>
                    <a:pt x="95" y="22"/>
                  </a:cubicBezTo>
                  <a:cubicBezTo>
                    <a:pt x="93" y="33"/>
                    <a:pt x="96" y="41"/>
                    <a:pt x="105" y="47"/>
                  </a:cubicBezTo>
                  <a:cubicBezTo>
                    <a:pt x="111" y="51"/>
                    <a:pt x="117" y="53"/>
                    <a:pt x="123" y="55"/>
                  </a:cubicBezTo>
                  <a:cubicBezTo>
                    <a:pt x="132" y="58"/>
                    <a:pt x="142" y="59"/>
                    <a:pt x="151" y="60"/>
                  </a:cubicBezTo>
                  <a:cubicBezTo>
                    <a:pt x="153" y="60"/>
                    <a:pt x="155" y="60"/>
                    <a:pt x="157" y="60"/>
                  </a:cubicBezTo>
                  <a:cubicBezTo>
                    <a:pt x="157" y="62"/>
                    <a:pt x="155" y="62"/>
                    <a:pt x="153" y="63"/>
                  </a:cubicBezTo>
                  <a:cubicBezTo>
                    <a:pt x="138" y="69"/>
                    <a:pt x="124" y="76"/>
                    <a:pt x="110" y="84"/>
                  </a:cubicBezTo>
                  <a:cubicBezTo>
                    <a:pt x="99" y="91"/>
                    <a:pt x="88" y="99"/>
                    <a:pt x="81" y="111"/>
                  </a:cubicBezTo>
                  <a:cubicBezTo>
                    <a:pt x="80" y="111"/>
                    <a:pt x="80" y="112"/>
                    <a:pt x="79" y="112"/>
                  </a:cubicBezTo>
                  <a:cubicBezTo>
                    <a:pt x="78" y="110"/>
                    <a:pt x="77" y="109"/>
                    <a:pt x="76" y="107"/>
                  </a:cubicBezTo>
                  <a:cubicBezTo>
                    <a:pt x="73" y="102"/>
                    <a:pt x="69" y="96"/>
                    <a:pt x="64" y="92"/>
                  </a:cubicBezTo>
                  <a:cubicBezTo>
                    <a:pt x="58" y="86"/>
                    <a:pt x="50" y="82"/>
                    <a:pt x="41" y="82"/>
                  </a:cubicBezTo>
                  <a:cubicBezTo>
                    <a:pt x="39" y="82"/>
                    <a:pt x="37" y="82"/>
                    <a:pt x="35" y="82"/>
                  </a:cubicBezTo>
                  <a:cubicBezTo>
                    <a:pt x="35" y="75"/>
                    <a:pt x="36" y="68"/>
                    <a:pt x="34" y="61"/>
                  </a:cubicBezTo>
                  <a:cubicBezTo>
                    <a:pt x="33" y="54"/>
                    <a:pt x="28" y="50"/>
                    <a:pt x="24"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8" name="Freeform 92"/>
            <p:cNvSpPr>
              <a:spLocks/>
            </p:cNvSpPr>
            <p:nvPr/>
          </p:nvSpPr>
          <p:spPr bwMode="auto">
            <a:xfrm>
              <a:off x="1677" y="1779"/>
              <a:ext cx="226" cy="56"/>
            </a:xfrm>
            <a:custGeom>
              <a:avLst/>
              <a:gdLst>
                <a:gd name="T0" fmla="*/ 0 w 173"/>
                <a:gd name="T1" fmla="*/ 42 h 43"/>
                <a:gd name="T2" fmla="*/ 3 w 173"/>
                <a:gd name="T3" fmla="*/ 38 h 43"/>
                <a:gd name="T4" fmla="*/ 43 w 173"/>
                <a:gd name="T5" fmla="*/ 8 h 43"/>
                <a:gd name="T6" fmla="*/ 99 w 173"/>
                <a:gd name="T7" fmla="*/ 3 h 43"/>
                <a:gd name="T8" fmla="*/ 126 w 173"/>
                <a:gd name="T9" fmla="*/ 8 h 43"/>
                <a:gd name="T10" fmla="*/ 171 w 173"/>
                <a:gd name="T11" fmla="*/ 34 h 43"/>
                <a:gd name="T12" fmla="*/ 173 w 173"/>
                <a:gd name="T13" fmla="*/ 36 h 43"/>
                <a:gd name="T14" fmla="*/ 168 w 173"/>
                <a:gd name="T15" fmla="*/ 38 h 43"/>
                <a:gd name="T16" fmla="*/ 147 w 173"/>
                <a:gd name="T17" fmla="*/ 39 h 43"/>
                <a:gd name="T18" fmla="*/ 4 w 173"/>
                <a:gd name="T19" fmla="*/ 43 h 43"/>
                <a:gd name="T20" fmla="*/ 0 w 173"/>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43">
                  <a:moveTo>
                    <a:pt x="0" y="42"/>
                  </a:moveTo>
                  <a:cubicBezTo>
                    <a:pt x="1" y="40"/>
                    <a:pt x="2" y="39"/>
                    <a:pt x="3" y="38"/>
                  </a:cubicBezTo>
                  <a:cubicBezTo>
                    <a:pt x="13" y="24"/>
                    <a:pt x="27" y="14"/>
                    <a:pt x="43" y="8"/>
                  </a:cubicBezTo>
                  <a:cubicBezTo>
                    <a:pt x="62" y="2"/>
                    <a:pt x="80" y="0"/>
                    <a:pt x="99" y="3"/>
                  </a:cubicBezTo>
                  <a:cubicBezTo>
                    <a:pt x="108" y="4"/>
                    <a:pt x="117" y="5"/>
                    <a:pt x="126" y="8"/>
                  </a:cubicBezTo>
                  <a:cubicBezTo>
                    <a:pt x="143" y="13"/>
                    <a:pt x="158" y="22"/>
                    <a:pt x="171" y="34"/>
                  </a:cubicBezTo>
                  <a:cubicBezTo>
                    <a:pt x="172" y="34"/>
                    <a:pt x="172" y="35"/>
                    <a:pt x="173" y="36"/>
                  </a:cubicBezTo>
                  <a:cubicBezTo>
                    <a:pt x="172" y="38"/>
                    <a:pt x="170" y="38"/>
                    <a:pt x="168" y="38"/>
                  </a:cubicBezTo>
                  <a:cubicBezTo>
                    <a:pt x="161" y="38"/>
                    <a:pt x="154" y="39"/>
                    <a:pt x="147" y="39"/>
                  </a:cubicBezTo>
                  <a:cubicBezTo>
                    <a:pt x="99" y="42"/>
                    <a:pt x="52" y="43"/>
                    <a:pt x="4" y="43"/>
                  </a:cubicBezTo>
                  <a:cubicBezTo>
                    <a:pt x="3" y="43"/>
                    <a:pt x="2" y="42"/>
                    <a:pt x="0"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9" name="Freeform 93"/>
            <p:cNvSpPr>
              <a:spLocks/>
            </p:cNvSpPr>
            <p:nvPr/>
          </p:nvSpPr>
          <p:spPr bwMode="auto">
            <a:xfrm>
              <a:off x="1449" y="1546"/>
              <a:ext cx="185" cy="149"/>
            </a:xfrm>
            <a:custGeom>
              <a:avLst/>
              <a:gdLst>
                <a:gd name="T0" fmla="*/ 142 w 142"/>
                <a:gd name="T1" fmla="*/ 108 h 114"/>
                <a:gd name="T2" fmla="*/ 113 w 142"/>
                <a:gd name="T3" fmla="*/ 114 h 114"/>
                <a:gd name="T4" fmla="*/ 111 w 142"/>
                <a:gd name="T5" fmla="*/ 109 h 114"/>
                <a:gd name="T6" fmla="*/ 91 w 142"/>
                <a:gd name="T7" fmla="*/ 68 h 114"/>
                <a:gd name="T8" fmla="*/ 49 w 142"/>
                <a:gd name="T9" fmla="*/ 29 h 114"/>
                <a:gd name="T10" fmla="*/ 5 w 142"/>
                <a:gd name="T11" fmla="*/ 17 h 114"/>
                <a:gd name="T12" fmla="*/ 0 w 142"/>
                <a:gd name="T13" fmla="*/ 17 h 114"/>
                <a:gd name="T14" fmla="*/ 3 w 142"/>
                <a:gd name="T15" fmla="*/ 14 h 114"/>
                <a:gd name="T16" fmla="*/ 71 w 142"/>
                <a:gd name="T17" fmla="*/ 9 h 114"/>
                <a:gd name="T18" fmla="*/ 96 w 142"/>
                <a:gd name="T19" fmla="*/ 25 h 114"/>
                <a:gd name="T20" fmla="*/ 126 w 142"/>
                <a:gd name="T21" fmla="*/ 65 h 114"/>
                <a:gd name="T22" fmla="*/ 141 w 142"/>
                <a:gd name="T23" fmla="*/ 103 h 114"/>
                <a:gd name="T24" fmla="*/ 142 w 142"/>
                <a:gd name="T25"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14">
                  <a:moveTo>
                    <a:pt x="142" y="108"/>
                  </a:moveTo>
                  <a:cubicBezTo>
                    <a:pt x="131" y="107"/>
                    <a:pt x="122" y="108"/>
                    <a:pt x="113" y="114"/>
                  </a:cubicBezTo>
                  <a:cubicBezTo>
                    <a:pt x="112" y="112"/>
                    <a:pt x="111" y="110"/>
                    <a:pt x="111" y="109"/>
                  </a:cubicBezTo>
                  <a:cubicBezTo>
                    <a:pt x="106" y="94"/>
                    <a:pt x="100" y="81"/>
                    <a:pt x="91" y="68"/>
                  </a:cubicBezTo>
                  <a:cubicBezTo>
                    <a:pt x="81" y="51"/>
                    <a:pt x="66" y="38"/>
                    <a:pt x="49" y="29"/>
                  </a:cubicBezTo>
                  <a:cubicBezTo>
                    <a:pt x="35" y="21"/>
                    <a:pt x="21" y="18"/>
                    <a:pt x="5" y="17"/>
                  </a:cubicBezTo>
                  <a:cubicBezTo>
                    <a:pt x="3" y="17"/>
                    <a:pt x="2" y="17"/>
                    <a:pt x="0" y="17"/>
                  </a:cubicBezTo>
                  <a:cubicBezTo>
                    <a:pt x="0" y="15"/>
                    <a:pt x="2" y="14"/>
                    <a:pt x="3" y="14"/>
                  </a:cubicBezTo>
                  <a:cubicBezTo>
                    <a:pt x="25" y="2"/>
                    <a:pt x="48" y="0"/>
                    <a:pt x="71" y="9"/>
                  </a:cubicBezTo>
                  <a:cubicBezTo>
                    <a:pt x="81" y="12"/>
                    <a:pt x="89" y="18"/>
                    <a:pt x="96" y="25"/>
                  </a:cubicBezTo>
                  <a:cubicBezTo>
                    <a:pt x="108" y="37"/>
                    <a:pt x="118" y="51"/>
                    <a:pt x="126" y="65"/>
                  </a:cubicBezTo>
                  <a:cubicBezTo>
                    <a:pt x="132" y="77"/>
                    <a:pt x="137" y="90"/>
                    <a:pt x="141" y="103"/>
                  </a:cubicBezTo>
                  <a:cubicBezTo>
                    <a:pt x="141" y="104"/>
                    <a:pt x="141" y="106"/>
                    <a:pt x="142"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0" name="Freeform 94"/>
            <p:cNvSpPr>
              <a:spLocks/>
            </p:cNvSpPr>
            <p:nvPr/>
          </p:nvSpPr>
          <p:spPr bwMode="auto">
            <a:xfrm>
              <a:off x="1648" y="1591"/>
              <a:ext cx="128" cy="100"/>
            </a:xfrm>
            <a:custGeom>
              <a:avLst/>
              <a:gdLst>
                <a:gd name="T0" fmla="*/ 61 w 98"/>
                <a:gd name="T1" fmla="*/ 77 h 77"/>
                <a:gd name="T2" fmla="*/ 40 w 98"/>
                <a:gd name="T3" fmla="*/ 71 h 77"/>
                <a:gd name="T4" fmla="*/ 11 w 98"/>
                <a:gd name="T5" fmla="*/ 74 h 77"/>
                <a:gd name="T6" fmla="*/ 0 w 98"/>
                <a:gd name="T7" fmla="*/ 75 h 77"/>
                <a:gd name="T8" fmla="*/ 0 w 98"/>
                <a:gd name="T9" fmla="*/ 71 h 77"/>
                <a:gd name="T10" fmla="*/ 18 w 98"/>
                <a:gd name="T11" fmla="*/ 26 h 77"/>
                <a:gd name="T12" fmla="*/ 26 w 98"/>
                <a:gd name="T13" fmla="*/ 15 h 77"/>
                <a:gd name="T14" fmla="*/ 34 w 98"/>
                <a:gd name="T15" fmla="*/ 8 h 77"/>
                <a:gd name="T16" fmla="*/ 47 w 98"/>
                <a:gd name="T17" fmla="*/ 8 h 77"/>
                <a:gd name="T18" fmla="*/ 52 w 98"/>
                <a:gd name="T19" fmla="*/ 10 h 77"/>
                <a:gd name="T20" fmla="*/ 98 w 98"/>
                <a:gd name="T21" fmla="*/ 9 h 77"/>
                <a:gd name="T22" fmla="*/ 81 w 98"/>
                <a:gd name="T23" fmla="*/ 29 h 77"/>
                <a:gd name="T24" fmla="*/ 68 w 98"/>
                <a:gd name="T25" fmla="*/ 52 h 77"/>
                <a:gd name="T26" fmla="*/ 61 w 98"/>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7">
                  <a:moveTo>
                    <a:pt x="61" y="77"/>
                  </a:moveTo>
                  <a:cubicBezTo>
                    <a:pt x="53" y="75"/>
                    <a:pt x="47" y="73"/>
                    <a:pt x="40" y="71"/>
                  </a:cubicBezTo>
                  <a:cubicBezTo>
                    <a:pt x="30" y="69"/>
                    <a:pt x="20" y="70"/>
                    <a:pt x="11" y="74"/>
                  </a:cubicBezTo>
                  <a:cubicBezTo>
                    <a:pt x="7" y="76"/>
                    <a:pt x="4" y="77"/>
                    <a:pt x="0" y="75"/>
                  </a:cubicBezTo>
                  <a:cubicBezTo>
                    <a:pt x="0" y="74"/>
                    <a:pt x="0" y="72"/>
                    <a:pt x="0" y="71"/>
                  </a:cubicBezTo>
                  <a:cubicBezTo>
                    <a:pt x="4" y="55"/>
                    <a:pt x="10" y="40"/>
                    <a:pt x="18" y="26"/>
                  </a:cubicBezTo>
                  <a:cubicBezTo>
                    <a:pt x="20" y="22"/>
                    <a:pt x="23" y="18"/>
                    <a:pt x="26" y="15"/>
                  </a:cubicBezTo>
                  <a:cubicBezTo>
                    <a:pt x="28" y="12"/>
                    <a:pt x="31" y="9"/>
                    <a:pt x="34" y="8"/>
                  </a:cubicBezTo>
                  <a:cubicBezTo>
                    <a:pt x="38" y="6"/>
                    <a:pt x="43" y="6"/>
                    <a:pt x="47" y="8"/>
                  </a:cubicBezTo>
                  <a:cubicBezTo>
                    <a:pt x="49" y="9"/>
                    <a:pt x="50" y="9"/>
                    <a:pt x="52" y="10"/>
                  </a:cubicBezTo>
                  <a:cubicBezTo>
                    <a:pt x="67" y="3"/>
                    <a:pt x="82" y="0"/>
                    <a:pt x="98" y="9"/>
                  </a:cubicBezTo>
                  <a:cubicBezTo>
                    <a:pt x="92" y="16"/>
                    <a:pt x="86" y="22"/>
                    <a:pt x="81" y="29"/>
                  </a:cubicBezTo>
                  <a:cubicBezTo>
                    <a:pt x="76" y="36"/>
                    <a:pt x="71" y="44"/>
                    <a:pt x="68" y="52"/>
                  </a:cubicBezTo>
                  <a:cubicBezTo>
                    <a:pt x="66" y="60"/>
                    <a:pt x="63" y="68"/>
                    <a:pt x="61"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1" name="Freeform 95"/>
            <p:cNvSpPr>
              <a:spLocks/>
            </p:cNvSpPr>
            <p:nvPr/>
          </p:nvSpPr>
          <p:spPr bwMode="auto">
            <a:xfrm>
              <a:off x="1129" y="1672"/>
              <a:ext cx="103" cy="108"/>
            </a:xfrm>
            <a:custGeom>
              <a:avLst/>
              <a:gdLst>
                <a:gd name="T0" fmla="*/ 58 w 79"/>
                <a:gd name="T1" fmla="*/ 82 h 83"/>
                <a:gd name="T2" fmla="*/ 0 w 79"/>
                <a:gd name="T3" fmla="*/ 75 h 83"/>
                <a:gd name="T4" fmla="*/ 0 w 79"/>
                <a:gd name="T5" fmla="*/ 71 h 83"/>
                <a:gd name="T6" fmla="*/ 6 w 79"/>
                <a:gd name="T7" fmla="*/ 41 h 83"/>
                <a:gd name="T8" fmla="*/ 12 w 79"/>
                <a:gd name="T9" fmla="*/ 28 h 83"/>
                <a:gd name="T10" fmla="*/ 65 w 79"/>
                <a:gd name="T11" fmla="*/ 3 h 83"/>
                <a:gd name="T12" fmla="*/ 79 w 79"/>
                <a:gd name="T13" fmla="*/ 9 h 83"/>
                <a:gd name="T14" fmla="*/ 68 w 79"/>
                <a:gd name="T15" fmla="*/ 25 h 83"/>
                <a:gd name="T16" fmla="*/ 60 w 79"/>
                <a:gd name="T17" fmla="*/ 43 h 83"/>
                <a:gd name="T18" fmla="*/ 58 w 79"/>
                <a:gd name="T19" fmla="*/ 62 h 83"/>
                <a:gd name="T20" fmla="*/ 58 w 79"/>
                <a:gd name="T21"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3">
                  <a:moveTo>
                    <a:pt x="58" y="82"/>
                  </a:moveTo>
                  <a:cubicBezTo>
                    <a:pt x="48" y="83"/>
                    <a:pt x="17" y="79"/>
                    <a:pt x="0" y="75"/>
                  </a:cubicBezTo>
                  <a:cubicBezTo>
                    <a:pt x="0" y="74"/>
                    <a:pt x="0" y="72"/>
                    <a:pt x="0" y="71"/>
                  </a:cubicBezTo>
                  <a:cubicBezTo>
                    <a:pt x="1" y="61"/>
                    <a:pt x="2" y="51"/>
                    <a:pt x="6" y="41"/>
                  </a:cubicBezTo>
                  <a:cubicBezTo>
                    <a:pt x="8" y="37"/>
                    <a:pt x="10" y="32"/>
                    <a:pt x="12" y="28"/>
                  </a:cubicBezTo>
                  <a:cubicBezTo>
                    <a:pt x="25" y="8"/>
                    <a:pt x="42" y="0"/>
                    <a:pt x="65" y="3"/>
                  </a:cubicBezTo>
                  <a:cubicBezTo>
                    <a:pt x="70" y="3"/>
                    <a:pt x="73" y="5"/>
                    <a:pt x="79" y="9"/>
                  </a:cubicBezTo>
                  <a:cubicBezTo>
                    <a:pt x="75" y="14"/>
                    <a:pt x="71" y="19"/>
                    <a:pt x="68" y="25"/>
                  </a:cubicBezTo>
                  <a:cubicBezTo>
                    <a:pt x="64" y="30"/>
                    <a:pt x="62" y="37"/>
                    <a:pt x="60" y="43"/>
                  </a:cubicBezTo>
                  <a:cubicBezTo>
                    <a:pt x="59" y="49"/>
                    <a:pt x="58" y="55"/>
                    <a:pt x="58" y="62"/>
                  </a:cubicBezTo>
                  <a:cubicBezTo>
                    <a:pt x="57" y="68"/>
                    <a:pt x="58" y="75"/>
                    <a:pt x="58"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2" name="Freeform 96"/>
            <p:cNvSpPr>
              <a:spLocks/>
            </p:cNvSpPr>
            <p:nvPr/>
          </p:nvSpPr>
          <p:spPr bwMode="auto">
            <a:xfrm>
              <a:off x="2116" y="1694"/>
              <a:ext cx="106" cy="146"/>
            </a:xfrm>
            <a:custGeom>
              <a:avLst/>
              <a:gdLst>
                <a:gd name="T0" fmla="*/ 0 w 81"/>
                <a:gd name="T1" fmla="*/ 55 h 112"/>
                <a:gd name="T2" fmla="*/ 10 w 81"/>
                <a:gd name="T3" fmla="*/ 29 h 112"/>
                <a:gd name="T4" fmla="*/ 12 w 81"/>
                <a:gd name="T5" fmla="*/ 1 h 112"/>
                <a:gd name="T6" fmla="*/ 30 w 81"/>
                <a:gd name="T7" fmla="*/ 0 h 112"/>
                <a:gd name="T8" fmla="*/ 35 w 81"/>
                <a:gd name="T9" fmla="*/ 3 h 112"/>
                <a:gd name="T10" fmla="*/ 41 w 81"/>
                <a:gd name="T11" fmla="*/ 9 h 112"/>
                <a:gd name="T12" fmla="*/ 79 w 81"/>
                <a:gd name="T13" fmla="*/ 70 h 112"/>
                <a:gd name="T14" fmla="*/ 81 w 81"/>
                <a:gd name="T15" fmla="*/ 75 h 112"/>
                <a:gd name="T16" fmla="*/ 71 w 81"/>
                <a:gd name="T17" fmla="*/ 79 h 112"/>
                <a:gd name="T18" fmla="*/ 61 w 81"/>
                <a:gd name="T19" fmla="*/ 81 h 112"/>
                <a:gd name="T20" fmla="*/ 58 w 81"/>
                <a:gd name="T21" fmla="*/ 74 h 112"/>
                <a:gd name="T22" fmla="*/ 46 w 81"/>
                <a:gd name="T23" fmla="*/ 53 h 112"/>
                <a:gd name="T24" fmla="*/ 33 w 81"/>
                <a:gd name="T25" fmla="*/ 46 h 112"/>
                <a:gd name="T26" fmla="*/ 30 w 81"/>
                <a:gd name="T27" fmla="*/ 47 h 112"/>
                <a:gd name="T28" fmla="*/ 34 w 81"/>
                <a:gd name="T29" fmla="*/ 50 h 112"/>
                <a:gd name="T30" fmla="*/ 51 w 81"/>
                <a:gd name="T31" fmla="*/ 87 h 112"/>
                <a:gd name="T32" fmla="*/ 49 w 81"/>
                <a:gd name="T33" fmla="*/ 103 h 112"/>
                <a:gd name="T34" fmla="*/ 43 w 81"/>
                <a:gd name="T35" fmla="*/ 112 h 112"/>
                <a:gd name="T36" fmla="*/ 41 w 81"/>
                <a:gd name="T37" fmla="*/ 109 h 112"/>
                <a:gd name="T38" fmla="*/ 40 w 81"/>
                <a:gd name="T39" fmla="*/ 90 h 112"/>
                <a:gd name="T40" fmla="*/ 31 w 81"/>
                <a:gd name="T41" fmla="*/ 73 h 112"/>
                <a:gd name="T42" fmla="*/ 8 w 81"/>
                <a:gd name="T43" fmla="*/ 58 h 112"/>
                <a:gd name="T44" fmla="*/ 0 w 81"/>
                <a:gd name="T45"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2">
                  <a:moveTo>
                    <a:pt x="0" y="55"/>
                  </a:moveTo>
                  <a:cubicBezTo>
                    <a:pt x="4" y="46"/>
                    <a:pt x="9" y="38"/>
                    <a:pt x="10" y="29"/>
                  </a:cubicBezTo>
                  <a:cubicBezTo>
                    <a:pt x="11" y="20"/>
                    <a:pt x="11" y="11"/>
                    <a:pt x="12" y="1"/>
                  </a:cubicBezTo>
                  <a:cubicBezTo>
                    <a:pt x="18" y="0"/>
                    <a:pt x="24" y="0"/>
                    <a:pt x="30" y="0"/>
                  </a:cubicBezTo>
                  <a:cubicBezTo>
                    <a:pt x="32" y="0"/>
                    <a:pt x="34" y="1"/>
                    <a:pt x="35" y="3"/>
                  </a:cubicBezTo>
                  <a:cubicBezTo>
                    <a:pt x="37" y="5"/>
                    <a:pt x="40" y="7"/>
                    <a:pt x="41" y="9"/>
                  </a:cubicBezTo>
                  <a:cubicBezTo>
                    <a:pt x="56" y="29"/>
                    <a:pt x="68" y="48"/>
                    <a:pt x="79" y="70"/>
                  </a:cubicBezTo>
                  <a:cubicBezTo>
                    <a:pt x="80" y="71"/>
                    <a:pt x="80" y="73"/>
                    <a:pt x="81" y="75"/>
                  </a:cubicBezTo>
                  <a:cubicBezTo>
                    <a:pt x="78" y="78"/>
                    <a:pt x="74" y="78"/>
                    <a:pt x="71" y="79"/>
                  </a:cubicBezTo>
                  <a:cubicBezTo>
                    <a:pt x="68" y="80"/>
                    <a:pt x="64" y="80"/>
                    <a:pt x="61" y="81"/>
                  </a:cubicBezTo>
                  <a:cubicBezTo>
                    <a:pt x="60" y="78"/>
                    <a:pt x="59" y="76"/>
                    <a:pt x="58" y="74"/>
                  </a:cubicBezTo>
                  <a:cubicBezTo>
                    <a:pt x="56" y="66"/>
                    <a:pt x="52" y="58"/>
                    <a:pt x="46" y="53"/>
                  </a:cubicBezTo>
                  <a:cubicBezTo>
                    <a:pt x="42" y="50"/>
                    <a:pt x="38" y="47"/>
                    <a:pt x="33" y="46"/>
                  </a:cubicBezTo>
                  <a:cubicBezTo>
                    <a:pt x="32" y="46"/>
                    <a:pt x="31" y="47"/>
                    <a:pt x="30" y="47"/>
                  </a:cubicBezTo>
                  <a:cubicBezTo>
                    <a:pt x="31" y="48"/>
                    <a:pt x="32" y="49"/>
                    <a:pt x="34" y="50"/>
                  </a:cubicBezTo>
                  <a:cubicBezTo>
                    <a:pt x="44" y="60"/>
                    <a:pt x="50" y="73"/>
                    <a:pt x="51" y="87"/>
                  </a:cubicBezTo>
                  <a:cubicBezTo>
                    <a:pt x="52" y="92"/>
                    <a:pt x="51" y="98"/>
                    <a:pt x="49" y="103"/>
                  </a:cubicBezTo>
                  <a:cubicBezTo>
                    <a:pt x="48" y="106"/>
                    <a:pt x="46" y="110"/>
                    <a:pt x="43" y="112"/>
                  </a:cubicBezTo>
                  <a:cubicBezTo>
                    <a:pt x="41" y="111"/>
                    <a:pt x="41" y="110"/>
                    <a:pt x="41" y="109"/>
                  </a:cubicBezTo>
                  <a:cubicBezTo>
                    <a:pt x="41" y="102"/>
                    <a:pt x="41" y="96"/>
                    <a:pt x="40" y="90"/>
                  </a:cubicBezTo>
                  <a:cubicBezTo>
                    <a:pt x="38" y="84"/>
                    <a:pt x="35" y="78"/>
                    <a:pt x="31" y="73"/>
                  </a:cubicBezTo>
                  <a:cubicBezTo>
                    <a:pt x="25" y="66"/>
                    <a:pt x="17" y="61"/>
                    <a:pt x="8" y="58"/>
                  </a:cubicBezTo>
                  <a:cubicBezTo>
                    <a:pt x="5" y="57"/>
                    <a:pt x="3" y="56"/>
                    <a:pt x="0"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3" name="Freeform 97"/>
            <p:cNvSpPr>
              <a:spLocks/>
            </p:cNvSpPr>
            <p:nvPr/>
          </p:nvSpPr>
          <p:spPr bwMode="auto">
            <a:xfrm>
              <a:off x="1627" y="1715"/>
              <a:ext cx="96" cy="117"/>
            </a:xfrm>
            <a:custGeom>
              <a:avLst/>
              <a:gdLst>
                <a:gd name="T0" fmla="*/ 73 w 73"/>
                <a:gd name="T1" fmla="*/ 40 h 90"/>
                <a:gd name="T2" fmla="*/ 15 w 73"/>
                <a:gd name="T3" fmla="*/ 90 h 90"/>
                <a:gd name="T4" fmla="*/ 7 w 73"/>
                <a:gd name="T5" fmla="*/ 90 h 90"/>
                <a:gd name="T6" fmla="*/ 0 w 73"/>
                <a:gd name="T7" fmla="*/ 58 h 90"/>
                <a:gd name="T8" fmla="*/ 41 w 73"/>
                <a:gd name="T9" fmla="*/ 19 h 90"/>
                <a:gd name="T10" fmla="*/ 70 w 73"/>
                <a:gd name="T11" fmla="*/ 0 h 90"/>
                <a:gd name="T12" fmla="*/ 70 w 73"/>
                <a:gd name="T13" fmla="*/ 10 h 90"/>
                <a:gd name="T14" fmla="*/ 70 w 73"/>
                <a:gd name="T15" fmla="*/ 20 h 90"/>
                <a:gd name="T16" fmla="*/ 72 w 73"/>
                <a:gd name="T17" fmla="*/ 30 h 90"/>
                <a:gd name="T18" fmla="*/ 73 w 73"/>
                <a:gd name="T19"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0">
                  <a:moveTo>
                    <a:pt x="73" y="40"/>
                  </a:moveTo>
                  <a:cubicBezTo>
                    <a:pt x="49" y="52"/>
                    <a:pt x="28" y="66"/>
                    <a:pt x="15" y="90"/>
                  </a:cubicBezTo>
                  <a:cubicBezTo>
                    <a:pt x="12" y="90"/>
                    <a:pt x="10" y="90"/>
                    <a:pt x="7" y="90"/>
                  </a:cubicBezTo>
                  <a:cubicBezTo>
                    <a:pt x="5" y="79"/>
                    <a:pt x="2" y="69"/>
                    <a:pt x="0" y="58"/>
                  </a:cubicBezTo>
                  <a:cubicBezTo>
                    <a:pt x="12" y="43"/>
                    <a:pt x="26" y="31"/>
                    <a:pt x="41" y="19"/>
                  </a:cubicBezTo>
                  <a:cubicBezTo>
                    <a:pt x="58" y="6"/>
                    <a:pt x="63" y="2"/>
                    <a:pt x="70" y="0"/>
                  </a:cubicBezTo>
                  <a:cubicBezTo>
                    <a:pt x="70" y="4"/>
                    <a:pt x="70" y="7"/>
                    <a:pt x="70" y="10"/>
                  </a:cubicBezTo>
                  <a:cubicBezTo>
                    <a:pt x="70" y="14"/>
                    <a:pt x="70" y="17"/>
                    <a:pt x="70" y="20"/>
                  </a:cubicBezTo>
                  <a:cubicBezTo>
                    <a:pt x="71" y="23"/>
                    <a:pt x="71" y="27"/>
                    <a:pt x="72" y="30"/>
                  </a:cubicBezTo>
                  <a:cubicBezTo>
                    <a:pt x="72" y="33"/>
                    <a:pt x="73" y="36"/>
                    <a:pt x="7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4" name="Freeform 98"/>
            <p:cNvSpPr>
              <a:spLocks/>
            </p:cNvSpPr>
            <p:nvPr/>
          </p:nvSpPr>
          <p:spPr bwMode="auto">
            <a:xfrm>
              <a:off x="2287" y="2272"/>
              <a:ext cx="37" cy="179"/>
            </a:xfrm>
            <a:custGeom>
              <a:avLst/>
              <a:gdLst>
                <a:gd name="T0" fmla="*/ 19 w 28"/>
                <a:gd name="T1" fmla="*/ 128 h 137"/>
                <a:gd name="T2" fmla="*/ 2 w 28"/>
                <a:gd name="T3" fmla="*/ 137 h 137"/>
                <a:gd name="T4" fmla="*/ 0 w 28"/>
                <a:gd name="T5" fmla="*/ 133 h 137"/>
                <a:gd name="T6" fmla="*/ 0 w 28"/>
                <a:gd name="T7" fmla="*/ 37 h 137"/>
                <a:gd name="T8" fmla="*/ 23 w 28"/>
                <a:gd name="T9" fmla="*/ 1 h 137"/>
                <a:gd name="T10" fmla="*/ 26 w 28"/>
                <a:gd name="T11" fmla="*/ 0 h 137"/>
                <a:gd name="T12" fmla="*/ 27 w 28"/>
                <a:gd name="T13" fmla="*/ 1 h 137"/>
                <a:gd name="T14" fmla="*/ 26 w 28"/>
                <a:gd name="T15" fmla="*/ 26 h 137"/>
                <a:gd name="T16" fmla="*/ 24 w 28"/>
                <a:gd name="T17" fmla="*/ 51 h 137"/>
                <a:gd name="T18" fmla="*/ 22 w 28"/>
                <a:gd name="T19" fmla="*/ 77 h 137"/>
                <a:gd name="T20" fmla="*/ 21 w 28"/>
                <a:gd name="T21" fmla="*/ 102 h 137"/>
                <a:gd name="T22" fmla="*/ 19 w 28"/>
                <a:gd name="T23" fmla="*/ 1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37">
                  <a:moveTo>
                    <a:pt x="19" y="128"/>
                  </a:moveTo>
                  <a:cubicBezTo>
                    <a:pt x="13" y="131"/>
                    <a:pt x="7" y="134"/>
                    <a:pt x="2" y="137"/>
                  </a:cubicBezTo>
                  <a:cubicBezTo>
                    <a:pt x="0" y="136"/>
                    <a:pt x="0" y="134"/>
                    <a:pt x="0" y="133"/>
                  </a:cubicBezTo>
                  <a:cubicBezTo>
                    <a:pt x="0" y="101"/>
                    <a:pt x="0" y="69"/>
                    <a:pt x="0" y="37"/>
                  </a:cubicBezTo>
                  <a:cubicBezTo>
                    <a:pt x="0" y="20"/>
                    <a:pt x="9" y="8"/>
                    <a:pt x="23" y="1"/>
                  </a:cubicBezTo>
                  <a:cubicBezTo>
                    <a:pt x="24" y="1"/>
                    <a:pt x="25" y="1"/>
                    <a:pt x="26" y="0"/>
                  </a:cubicBezTo>
                  <a:cubicBezTo>
                    <a:pt x="26" y="0"/>
                    <a:pt x="26" y="1"/>
                    <a:pt x="27" y="1"/>
                  </a:cubicBezTo>
                  <a:cubicBezTo>
                    <a:pt x="28" y="9"/>
                    <a:pt x="26" y="17"/>
                    <a:pt x="26" y="26"/>
                  </a:cubicBezTo>
                  <a:cubicBezTo>
                    <a:pt x="25" y="34"/>
                    <a:pt x="25" y="42"/>
                    <a:pt x="24" y="51"/>
                  </a:cubicBezTo>
                  <a:cubicBezTo>
                    <a:pt x="24" y="59"/>
                    <a:pt x="23" y="68"/>
                    <a:pt x="22" y="77"/>
                  </a:cubicBezTo>
                  <a:cubicBezTo>
                    <a:pt x="22" y="85"/>
                    <a:pt x="21" y="94"/>
                    <a:pt x="21" y="102"/>
                  </a:cubicBezTo>
                  <a:cubicBezTo>
                    <a:pt x="20" y="110"/>
                    <a:pt x="20" y="119"/>
                    <a:pt x="19"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5" name="Freeform 99"/>
            <p:cNvSpPr>
              <a:spLocks/>
            </p:cNvSpPr>
            <p:nvPr/>
          </p:nvSpPr>
          <p:spPr bwMode="auto">
            <a:xfrm>
              <a:off x="1017" y="1728"/>
              <a:ext cx="100" cy="39"/>
            </a:xfrm>
            <a:custGeom>
              <a:avLst/>
              <a:gdLst>
                <a:gd name="T0" fmla="*/ 76 w 76"/>
                <a:gd name="T1" fmla="*/ 3 h 30"/>
                <a:gd name="T2" fmla="*/ 69 w 76"/>
                <a:gd name="T3" fmla="*/ 30 h 30"/>
                <a:gd name="T4" fmla="*/ 42 w 76"/>
                <a:gd name="T5" fmla="*/ 26 h 30"/>
                <a:gd name="T6" fmla="*/ 0 w 76"/>
                <a:gd name="T7" fmla="*/ 13 h 30"/>
                <a:gd name="T8" fmla="*/ 76 w 76"/>
                <a:gd name="T9" fmla="*/ 3 h 30"/>
              </a:gdLst>
              <a:ahLst/>
              <a:cxnLst>
                <a:cxn ang="0">
                  <a:pos x="T0" y="T1"/>
                </a:cxn>
                <a:cxn ang="0">
                  <a:pos x="T2" y="T3"/>
                </a:cxn>
                <a:cxn ang="0">
                  <a:pos x="T4" y="T5"/>
                </a:cxn>
                <a:cxn ang="0">
                  <a:pos x="T6" y="T7"/>
                </a:cxn>
                <a:cxn ang="0">
                  <a:pos x="T8" y="T9"/>
                </a:cxn>
              </a:cxnLst>
              <a:rect l="0" t="0" r="r" b="b"/>
              <a:pathLst>
                <a:path w="76" h="30">
                  <a:moveTo>
                    <a:pt x="76" y="3"/>
                  </a:moveTo>
                  <a:cubicBezTo>
                    <a:pt x="74" y="12"/>
                    <a:pt x="71" y="21"/>
                    <a:pt x="69" y="30"/>
                  </a:cubicBezTo>
                  <a:cubicBezTo>
                    <a:pt x="59" y="30"/>
                    <a:pt x="51" y="28"/>
                    <a:pt x="42" y="26"/>
                  </a:cubicBezTo>
                  <a:cubicBezTo>
                    <a:pt x="28" y="23"/>
                    <a:pt x="14" y="19"/>
                    <a:pt x="0" y="13"/>
                  </a:cubicBezTo>
                  <a:cubicBezTo>
                    <a:pt x="13" y="7"/>
                    <a:pt x="61" y="0"/>
                    <a:pt x="7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6" name="Freeform 100"/>
            <p:cNvSpPr>
              <a:spLocks/>
            </p:cNvSpPr>
            <p:nvPr/>
          </p:nvSpPr>
          <p:spPr bwMode="auto">
            <a:xfrm>
              <a:off x="2116" y="1464"/>
              <a:ext cx="65" cy="56"/>
            </a:xfrm>
            <a:custGeom>
              <a:avLst/>
              <a:gdLst>
                <a:gd name="T0" fmla="*/ 50 w 50"/>
                <a:gd name="T1" fmla="*/ 27 h 43"/>
                <a:gd name="T2" fmla="*/ 39 w 50"/>
                <a:gd name="T3" fmla="*/ 43 h 43"/>
                <a:gd name="T4" fmla="*/ 37 w 50"/>
                <a:gd name="T5" fmla="*/ 43 h 43"/>
                <a:gd name="T6" fmla="*/ 2 w 50"/>
                <a:gd name="T7" fmla="*/ 19 h 43"/>
                <a:gd name="T8" fmla="*/ 0 w 50"/>
                <a:gd name="T9" fmla="*/ 17 h 43"/>
                <a:gd name="T10" fmla="*/ 12 w 50"/>
                <a:gd name="T11" fmla="*/ 0 h 43"/>
                <a:gd name="T12" fmla="*/ 25 w 50"/>
                <a:gd name="T13" fmla="*/ 9 h 43"/>
                <a:gd name="T14" fmla="*/ 37 w 50"/>
                <a:gd name="T15" fmla="*/ 17 h 43"/>
                <a:gd name="T16" fmla="*/ 50 w 50"/>
                <a:gd name="T17"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50" y="27"/>
                  </a:moveTo>
                  <a:cubicBezTo>
                    <a:pt x="47" y="33"/>
                    <a:pt x="43" y="38"/>
                    <a:pt x="39" y="43"/>
                  </a:cubicBezTo>
                  <a:cubicBezTo>
                    <a:pt x="38" y="43"/>
                    <a:pt x="37" y="43"/>
                    <a:pt x="37" y="43"/>
                  </a:cubicBezTo>
                  <a:cubicBezTo>
                    <a:pt x="25" y="35"/>
                    <a:pt x="14" y="27"/>
                    <a:pt x="2" y="19"/>
                  </a:cubicBezTo>
                  <a:cubicBezTo>
                    <a:pt x="2" y="18"/>
                    <a:pt x="1" y="18"/>
                    <a:pt x="0" y="17"/>
                  </a:cubicBezTo>
                  <a:cubicBezTo>
                    <a:pt x="4" y="11"/>
                    <a:pt x="7" y="5"/>
                    <a:pt x="12" y="0"/>
                  </a:cubicBezTo>
                  <a:cubicBezTo>
                    <a:pt x="17" y="2"/>
                    <a:pt x="21" y="6"/>
                    <a:pt x="25" y="9"/>
                  </a:cubicBezTo>
                  <a:cubicBezTo>
                    <a:pt x="29" y="11"/>
                    <a:pt x="33" y="14"/>
                    <a:pt x="37" y="17"/>
                  </a:cubicBezTo>
                  <a:cubicBezTo>
                    <a:pt x="42" y="20"/>
                    <a:pt x="46" y="22"/>
                    <a:pt x="5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7" name="Freeform 101"/>
            <p:cNvSpPr>
              <a:spLocks/>
            </p:cNvSpPr>
            <p:nvPr/>
          </p:nvSpPr>
          <p:spPr bwMode="auto">
            <a:xfrm>
              <a:off x="1279" y="1627"/>
              <a:ext cx="81" cy="28"/>
            </a:xfrm>
            <a:custGeom>
              <a:avLst/>
              <a:gdLst>
                <a:gd name="T0" fmla="*/ 0 w 62"/>
                <a:gd name="T1" fmla="*/ 11 h 21"/>
                <a:gd name="T2" fmla="*/ 12 w 62"/>
                <a:gd name="T3" fmla="*/ 4 h 21"/>
                <a:gd name="T4" fmla="*/ 40 w 62"/>
                <a:gd name="T5" fmla="*/ 2 h 21"/>
                <a:gd name="T6" fmla="*/ 61 w 62"/>
                <a:gd name="T7" fmla="*/ 18 h 21"/>
                <a:gd name="T8" fmla="*/ 62 w 62"/>
                <a:gd name="T9" fmla="*/ 21 h 21"/>
                <a:gd name="T10" fmla="*/ 54 w 62"/>
                <a:gd name="T11" fmla="*/ 21 h 21"/>
                <a:gd name="T12" fmla="*/ 22 w 62"/>
                <a:gd name="T13" fmla="*/ 20 h 21"/>
                <a:gd name="T14" fmla="*/ 11 w 62"/>
                <a:gd name="T15" fmla="*/ 17 h 21"/>
                <a:gd name="T16" fmla="*/ 0 w 62"/>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1">
                  <a:moveTo>
                    <a:pt x="0" y="11"/>
                  </a:moveTo>
                  <a:cubicBezTo>
                    <a:pt x="4" y="7"/>
                    <a:pt x="8" y="5"/>
                    <a:pt x="12" y="4"/>
                  </a:cubicBezTo>
                  <a:cubicBezTo>
                    <a:pt x="21" y="1"/>
                    <a:pt x="31" y="0"/>
                    <a:pt x="40" y="2"/>
                  </a:cubicBezTo>
                  <a:cubicBezTo>
                    <a:pt x="49" y="4"/>
                    <a:pt x="56" y="9"/>
                    <a:pt x="61" y="18"/>
                  </a:cubicBezTo>
                  <a:cubicBezTo>
                    <a:pt x="61" y="19"/>
                    <a:pt x="61" y="20"/>
                    <a:pt x="62" y="21"/>
                  </a:cubicBezTo>
                  <a:cubicBezTo>
                    <a:pt x="59" y="21"/>
                    <a:pt x="57" y="21"/>
                    <a:pt x="54" y="21"/>
                  </a:cubicBezTo>
                  <a:cubicBezTo>
                    <a:pt x="44" y="19"/>
                    <a:pt x="33" y="20"/>
                    <a:pt x="22" y="20"/>
                  </a:cubicBezTo>
                  <a:cubicBezTo>
                    <a:pt x="18" y="20"/>
                    <a:pt x="15" y="19"/>
                    <a:pt x="11" y="17"/>
                  </a:cubicBezTo>
                  <a:cubicBezTo>
                    <a:pt x="8" y="15"/>
                    <a:pt x="4" y="13"/>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8" name="Freeform 102"/>
            <p:cNvSpPr>
              <a:spLocks/>
            </p:cNvSpPr>
            <p:nvPr/>
          </p:nvSpPr>
          <p:spPr bwMode="auto">
            <a:xfrm>
              <a:off x="2090" y="1779"/>
              <a:ext cx="59" cy="36"/>
            </a:xfrm>
            <a:custGeom>
              <a:avLst/>
              <a:gdLst>
                <a:gd name="T0" fmla="*/ 0 w 45"/>
                <a:gd name="T1" fmla="*/ 28 h 28"/>
                <a:gd name="T2" fmla="*/ 15 w 45"/>
                <a:gd name="T3" fmla="*/ 0 h 28"/>
                <a:gd name="T4" fmla="*/ 45 w 45"/>
                <a:gd name="T5" fmla="*/ 22 h 28"/>
                <a:gd name="T6" fmla="*/ 41 w 45"/>
                <a:gd name="T7" fmla="*/ 23 h 28"/>
                <a:gd name="T8" fmla="*/ 0 w 45"/>
                <a:gd name="T9" fmla="*/ 28 h 28"/>
              </a:gdLst>
              <a:ahLst/>
              <a:cxnLst>
                <a:cxn ang="0">
                  <a:pos x="T0" y="T1"/>
                </a:cxn>
                <a:cxn ang="0">
                  <a:pos x="T2" y="T3"/>
                </a:cxn>
                <a:cxn ang="0">
                  <a:pos x="T4" y="T5"/>
                </a:cxn>
                <a:cxn ang="0">
                  <a:pos x="T6" y="T7"/>
                </a:cxn>
                <a:cxn ang="0">
                  <a:pos x="T8" y="T9"/>
                </a:cxn>
              </a:cxnLst>
              <a:rect l="0" t="0" r="r" b="b"/>
              <a:pathLst>
                <a:path w="45" h="28">
                  <a:moveTo>
                    <a:pt x="0" y="28"/>
                  </a:moveTo>
                  <a:cubicBezTo>
                    <a:pt x="2" y="21"/>
                    <a:pt x="11" y="5"/>
                    <a:pt x="15" y="0"/>
                  </a:cubicBezTo>
                  <a:cubicBezTo>
                    <a:pt x="26" y="4"/>
                    <a:pt x="39" y="13"/>
                    <a:pt x="45" y="22"/>
                  </a:cubicBezTo>
                  <a:cubicBezTo>
                    <a:pt x="44" y="22"/>
                    <a:pt x="42" y="23"/>
                    <a:pt x="41" y="23"/>
                  </a:cubicBezTo>
                  <a:cubicBezTo>
                    <a:pt x="27" y="26"/>
                    <a:pt x="14" y="27"/>
                    <a:pt x="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9" name="Freeform 103"/>
            <p:cNvSpPr>
              <a:spLocks/>
            </p:cNvSpPr>
            <p:nvPr/>
          </p:nvSpPr>
          <p:spPr bwMode="auto">
            <a:xfrm>
              <a:off x="2220" y="1764"/>
              <a:ext cx="75" cy="25"/>
            </a:xfrm>
            <a:custGeom>
              <a:avLst/>
              <a:gdLst>
                <a:gd name="T0" fmla="*/ 0 w 57"/>
                <a:gd name="T1" fmla="*/ 0 h 19"/>
                <a:gd name="T2" fmla="*/ 16 w 57"/>
                <a:gd name="T3" fmla="*/ 0 h 19"/>
                <a:gd name="T4" fmla="*/ 54 w 57"/>
                <a:gd name="T5" fmla="*/ 7 h 19"/>
                <a:gd name="T6" fmla="*/ 57 w 57"/>
                <a:gd name="T7" fmla="*/ 9 h 19"/>
                <a:gd name="T8" fmla="*/ 9 w 57"/>
                <a:gd name="T9" fmla="*/ 19 h 19"/>
                <a:gd name="T10" fmla="*/ 0 w 57"/>
                <a:gd name="T11" fmla="*/ 0 h 19"/>
              </a:gdLst>
              <a:ahLst/>
              <a:cxnLst>
                <a:cxn ang="0">
                  <a:pos x="T0" y="T1"/>
                </a:cxn>
                <a:cxn ang="0">
                  <a:pos x="T2" y="T3"/>
                </a:cxn>
                <a:cxn ang="0">
                  <a:pos x="T4" y="T5"/>
                </a:cxn>
                <a:cxn ang="0">
                  <a:pos x="T6" y="T7"/>
                </a:cxn>
                <a:cxn ang="0">
                  <a:pos x="T8" y="T9"/>
                </a:cxn>
                <a:cxn ang="0">
                  <a:pos x="T10" y="T11"/>
                </a:cxn>
              </a:cxnLst>
              <a:rect l="0" t="0" r="r" b="b"/>
              <a:pathLst>
                <a:path w="57" h="19">
                  <a:moveTo>
                    <a:pt x="0" y="0"/>
                  </a:moveTo>
                  <a:cubicBezTo>
                    <a:pt x="6" y="0"/>
                    <a:pt x="11" y="0"/>
                    <a:pt x="16" y="0"/>
                  </a:cubicBezTo>
                  <a:cubicBezTo>
                    <a:pt x="29" y="2"/>
                    <a:pt x="41" y="4"/>
                    <a:pt x="54" y="7"/>
                  </a:cubicBezTo>
                  <a:cubicBezTo>
                    <a:pt x="55" y="7"/>
                    <a:pt x="56" y="8"/>
                    <a:pt x="57" y="9"/>
                  </a:cubicBezTo>
                  <a:cubicBezTo>
                    <a:pt x="43" y="13"/>
                    <a:pt x="16" y="19"/>
                    <a:pt x="9" y="19"/>
                  </a:cubicBezTo>
                  <a:cubicBezTo>
                    <a:pt x="6" y="13"/>
                    <a:pt x="3"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0" name="Freeform 104"/>
            <p:cNvSpPr>
              <a:spLocks/>
            </p:cNvSpPr>
            <p:nvPr/>
          </p:nvSpPr>
          <p:spPr bwMode="auto">
            <a:xfrm>
              <a:off x="1207" y="1644"/>
              <a:ext cx="74" cy="33"/>
            </a:xfrm>
            <a:custGeom>
              <a:avLst/>
              <a:gdLst>
                <a:gd name="T0" fmla="*/ 26 w 57"/>
                <a:gd name="T1" fmla="*/ 25 h 25"/>
                <a:gd name="T2" fmla="*/ 0 w 57"/>
                <a:gd name="T3" fmla="*/ 13 h 25"/>
                <a:gd name="T4" fmla="*/ 57 w 57"/>
                <a:gd name="T5" fmla="*/ 8 h 25"/>
                <a:gd name="T6" fmla="*/ 52 w 57"/>
                <a:gd name="T7" fmla="*/ 10 h 25"/>
                <a:gd name="T8" fmla="*/ 48 w 57"/>
                <a:gd name="T9" fmla="*/ 11 h 25"/>
                <a:gd name="T10" fmla="*/ 42 w 57"/>
                <a:gd name="T11" fmla="*/ 12 h 25"/>
                <a:gd name="T12" fmla="*/ 38 w 57"/>
                <a:gd name="T13" fmla="*/ 14 h 25"/>
                <a:gd name="T14" fmla="*/ 33 w 57"/>
                <a:gd name="T15" fmla="*/ 17 h 25"/>
                <a:gd name="T16" fmla="*/ 30 w 57"/>
                <a:gd name="T17" fmla="*/ 20 h 25"/>
                <a:gd name="T18" fmla="*/ 26 w 57"/>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5">
                  <a:moveTo>
                    <a:pt x="26" y="25"/>
                  </a:moveTo>
                  <a:cubicBezTo>
                    <a:pt x="16" y="17"/>
                    <a:pt x="16" y="17"/>
                    <a:pt x="0" y="13"/>
                  </a:cubicBezTo>
                  <a:cubicBezTo>
                    <a:pt x="9" y="3"/>
                    <a:pt x="41" y="0"/>
                    <a:pt x="57" y="8"/>
                  </a:cubicBezTo>
                  <a:cubicBezTo>
                    <a:pt x="56" y="10"/>
                    <a:pt x="54" y="10"/>
                    <a:pt x="52" y="10"/>
                  </a:cubicBezTo>
                  <a:cubicBezTo>
                    <a:pt x="51" y="10"/>
                    <a:pt x="49" y="10"/>
                    <a:pt x="48" y="11"/>
                  </a:cubicBezTo>
                  <a:cubicBezTo>
                    <a:pt x="46" y="11"/>
                    <a:pt x="44" y="12"/>
                    <a:pt x="42" y="12"/>
                  </a:cubicBezTo>
                  <a:cubicBezTo>
                    <a:pt x="41" y="13"/>
                    <a:pt x="39" y="14"/>
                    <a:pt x="38" y="14"/>
                  </a:cubicBezTo>
                  <a:cubicBezTo>
                    <a:pt x="37" y="15"/>
                    <a:pt x="35" y="16"/>
                    <a:pt x="33" y="17"/>
                  </a:cubicBezTo>
                  <a:cubicBezTo>
                    <a:pt x="32" y="18"/>
                    <a:pt x="31" y="19"/>
                    <a:pt x="30" y="20"/>
                  </a:cubicBezTo>
                  <a:cubicBezTo>
                    <a:pt x="28" y="22"/>
                    <a:pt x="27" y="23"/>
                    <a:pt x="2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1" name="Freeform 105"/>
            <p:cNvSpPr>
              <a:spLocks/>
            </p:cNvSpPr>
            <p:nvPr/>
          </p:nvSpPr>
          <p:spPr bwMode="auto">
            <a:xfrm>
              <a:off x="1479" y="1751"/>
              <a:ext cx="51" cy="62"/>
            </a:xfrm>
            <a:custGeom>
              <a:avLst/>
              <a:gdLst>
                <a:gd name="T0" fmla="*/ 39 w 39"/>
                <a:gd name="T1" fmla="*/ 0 h 47"/>
                <a:gd name="T2" fmla="*/ 27 w 39"/>
                <a:gd name="T3" fmla="*/ 14 h 47"/>
                <a:gd name="T4" fmla="*/ 18 w 39"/>
                <a:gd name="T5" fmla="*/ 30 h 47"/>
                <a:gd name="T6" fmla="*/ 10 w 39"/>
                <a:gd name="T7" fmla="*/ 47 h 47"/>
                <a:gd name="T8" fmla="*/ 0 w 39"/>
                <a:gd name="T9" fmla="*/ 46 h 47"/>
                <a:gd name="T10" fmla="*/ 15 w 39"/>
                <a:gd name="T11" fmla="*/ 16 h 47"/>
                <a:gd name="T12" fmla="*/ 39 w 3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9" h="47">
                  <a:moveTo>
                    <a:pt x="39" y="0"/>
                  </a:moveTo>
                  <a:cubicBezTo>
                    <a:pt x="35" y="5"/>
                    <a:pt x="31" y="9"/>
                    <a:pt x="27" y="14"/>
                  </a:cubicBezTo>
                  <a:cubicBezTo>
                    <a:pt x="23" y="19"/>
                    <a:pt x="20" y="25"/>
                    <a:pt x="18" y="30"/>
                  </a:cubicBezTo>
                  <a:cubicBezTo>
                    <a:pt x="15" y="35"/>
                    <a:pt x="13" y="41"/>
                    <a:pt x="10" y="47"/>
                  </a:cubicBezTo>
                  <a:cubicBezTo>
                    <a:pt x="7" y="47"/>
                    <a:pt x="3" y="47"/>
                    <a:pt x="0" y="46"/>
                  </a:cubicBezTo>
                  <a:cubicBezTo>
                    <a:pt x="1" y="36"/>
                    <a:pt x="6" y="27"/>
                    <a:pt x="15" y="16"/>
                  </a:cubicBezTo>
                  <a:cubicBezTo>
                    <a:pt x="23" y="7"/>
                    <a:pt x="32" y="1"/>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2" name="Freeform 106"/>
            <p:cNvSpPr>
              <a:spLocks/>
            </p:cNvSpPr>
            <p:nvPr/>
          </p:nvSpPr>
          <p:spPr bwMode="auto">
            <a:xfrm>
              <a:off x="1510" y="1657"/>
              <a:ext cx="35" cy="38"/>
            </a:xfrm>
            <a:custGeom>
              <a:avLst/>
              <a:gdLst>
                <a:gd name="T0" fmla="*/ 27 w 27"/>
                <a:gd name="T1" fmla="*/ 29 h 29"/>
                <a:gd name="T2" fmla="*/ 7 w 27"/>
                <a:gd name="T3" fmla="*/ 22 h 29"/>
                <a:gd name="T4" fmla="*/ 0 w 27"/>
                <a:gd name="T5" fmla="*/ 10 h 29"/>
                <a:gd name="T6" fmla="*/ 10 w 27"/>
                <a:gd name="T7" fmla="*/ 1 h 29"/>
                <a:gd name="T8" fmla="*/ 16 w 27"/>
                <a:gd name="T9" fmla="*/ 5 h 29"/>
                <a:gd name="T10" fmla="*/ 18 w 27"/>
                <a:gd name="T11" fmla="*/ 8 h 29"/>
                <a:gd name="T12" fmla="*/ 21 w 27"/>
                <a:gd name="T13" fmla="*/ 19 h 29"/>
                <a:gd name="T14" fmla="*/ 27 w 27"/>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9">
                  <a:moveTo>
                    <a:pt x="27" y="29"/>
                  </a:moveTo>
                  <a:cubicBezTo>
                    <a:pt x="19" y="29"/>
                    <a:pt x="13" y="27"/>
                    <a:pt x="7" y="22"/>
                  </a:cubicBezTo>
                  <a:cubicBezTo>
                    <a:pt x="3" y="19"/>
                    <a:pt x="0" y="16"/>
                    <a:pt x="0" y="10"/>
                  </a:cubicBezTo>
                  <a:cubicBezTo>
                    <a:pt x="0" y="4"/>
                    <a:pt x="4" y="0"/>
                    <a:pt x="10" y="1"/>
                  </a:cubicBezTo>
                  <a:cubicBezTo>
                    <a:pt x="13" y="1"/>
                    <a:pt x="15" y="2"/>
                    <a:pt x="16" y="5"/>
                  </a:cubicBezTo>
                  <a:cubicBezTo>
                    <a:pt x="17" y="6"/>
                    <a:pt x="17" y="7"/>
                    <a:pt x="18" y="8"/>
                  </a:cubicBezTo>
                  <a:cubicBezTo>
                    <a:pt x="19" y="12"/>
                    <a:pt x="19" y="15"/>
                    <a:pt x="21" y="19"/>
                  </a:cubicBezTo>
                  <a:cubicBezTo>
                    <a:pt x="22" y="23"/>
                    <a:pt x="25" y="26"/>
                    <a:pt x="2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3" name="Freeform 107"/>
            <p:cNvSpPr>
              <a:spLocks/>
            </p:cNvSpPr>
            <p:nvPr/>
          </p:nvSpPr>
          <p:spPr bwMode="auto">
            <a:xfrm>
              <a:off x="1554" y="1401"/>
              <a:ext cx="36" cy="33"/>
            </a:xfrm>
            <a:custGeom>
              <a:avLst/>
              <a:gdLst>
                <a:gd name="T0" fmla="*/ 6 w 27"/>
                <a:gd name="T1" fmla="*/ 25 h 25"/>
                <a:gd name="T2" fmla="*/ 0 w 27"/>
                <a:gd name="T3" fmla="*/ 14 h 25"/>
                <a:gd name="T4" fmla="*/ 9 w 27"/>
                <a:gd name="T5" fmla="*/ 6 h 25"/>
                <a:gd name="T6" fmla="*/ 19 w 27"/>
                <a:gd name="T7" fmla="*/ 0 h 25"/>
                <a:gd name="T8" fmla="*/ 22 w 27"/>
                <a:gd name="T9" fmla="*/ 2 h 25"/>
                <a:gd name="T10" fmla="*/ 27 w 27"/>
                <a:gd name="T11" fmla="*/ 9 h 25"/>
                <a:gd name="T12" fmla="*/ 6 w 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6" y="25"/>
                  </a:moveTo>
                  <a:cubicBezTo>
                    <a:pt x="4" y="21"/>
                    <a:pt x="2" y="18"/>
                    <a:pt x="0" y="14"/>
                  </a:cubicBezTo>
                  <a:cubicBezTo>
                    <a:pt x="2" y="10"/>
                    <a:pt x="6" y="8"/>
                    <a:pt x="9" y="6"/>
                  </a:cubicBezTo>
                  <a:cubicBezTo>
                    <a:pt x="12" y="4"/>
                    <a:pt x="15" y="1"/>
                    <a:pt x="19" y="0"/>
                  </a:cubicBezTo>
                  <a:cubicBezTo>
                    <a:pt x="20" y="0"/>
                    <a:pt x="21" y="1"/>
                    <a:pt x="22" y="2"/>
                  </a:cubicBezTo>
                  <a:cubicBezTo>
                    <a:pt x="24" y="4"/>
                    <a:pt x="25" y="7"/>
                    <a:pt x="27" y="9"/>
                  </a:cubicBezTo>
                  <a:cubicBezTo>
                    <a:pt x="23" y="14"/>
                    <a:pt x="16" y="19"/>
                    <a:pt x="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4" name="Freeform 108"/>
            <p:cNvSpPr>
              <a:spLocks/>
            </p:cNvSpPr>
            <p:nvPr/>
          </p:nvSpPr>
          <p:spPr bwMode="auto">
            <a:xfrm>
              <a:off x="1079" y="2061"/>
              <a:ext cx="4" cy="1"/>
            </a:xfrm>
            <a:custGeom>
              <a:avLst/>
              <a:gdLst>
                <a:gd name="T0" fmla="*/ 3 w 3"/>
                <a:gd name="T1" fmla="*/ 0 h 1"/>
                <a:gd name="T2" fmla="*/ 0 w 3"/>
                <a:gd name="T3" fmla="*/ 0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1" y="1"/>
                    <a:pt x="0" y="0"/>
                  </a:cubicBezTo>
                  <a:cubicBezTo>
                    <a:pt x="1" y="0"/>
                    <a:pt x="2" y="0"/>
                    <a:pt x="2" y="0"/>
                  </a:cubicBezTo>
                  <a:cubicBezTo>
                    <a:pt x="2"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5" name="Freeform 109"/>
            <p:cNvSpPr>
              <a:spLocks/>
            </p:cNvSpPr>
            <p:nvPr/>
          </p:nvSpPr>
          <p:spPr bwMode="auto">
            <a:xfrm>
              <a:off x="1055" y="2125"/>
              <a:ext cx="3" cy="1"/>
            </a:xfrm>
            <a:custGeom>
              <a:avLst/>
              <a:gdLst>
                <a:gd name="T0" fmla="*/ 2 w 2"/>
                <a:gd name="T1" fmla="*/ 0 h 1"/>
                <a:gd name="T2" fmla="*/ 0 w 2"/>
                <a:gd name="T3" fmla="*/ 0 h 1"/>
                <a:gd name="T4" fmla="*/ 0 w 2"/>
                <a:gd name="T5" fmla="*/ 1 h 1"/>
                <a:gd name="T6" fmla="*/ 0 w 2"/>
                <a:gd name="T7" fmla="*/ 0 h 1"/>
                <a:gd name="T8" fmla="*/ 2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0" y="0"/>
                  </a:cubicBezTo>
                  <a:cubicBezTo>
                    <a:pt x="0" y="0"/>
                    <a:pt x="0" y="0"/>
                    <a:pt x="0" y="1"/>
                  </a:cubicBezTo>
                  <a:cubicBezTo>
                    <a:pt x="0" y="0"/>
                    <a:pt x="0" y="0"/>
                    <a:pt x="0" y="0"/>
                  </a:cubicBezTo>
                  <a:cubicBezTo>
                    <a:pt x="1" y="0"/>
                    <a:pt x="1" y="0"/>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6" name="Freeform 110"/>
            <p:cNvSpPr>
              <a:spLocks/>
            </p:cNvSpPr>
            <p:nvPr/>
          </p:nvSpPr>
          <p:spPr bwMode="auto">
            <a:xfrm>
              <a:off x="1942" y="1371"/>
              <a:ext cx="3" cy="4"/>
            </a:xfrm>
            <a:custGeom>
              <a:avLst/>
              <a:gdLst>
                <a:gd name="T0" fmla="*/ 2 w 2"/>
                <a:gd name="T1" fmla="*/ 0 h 3"/>
                <a:gd name="T2" fmla="*/ 2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2"/>
                    <a:pt x="2" y="3"/>
                  </a:cubicBezTo>
                  <a:cubicBezTo>
                    <a:pt x="0" y="2"/>
                    <a:pt x="1" y="1"/>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7" name="Freeform 111"/>
            <p:cNvSpPr>
              <a:spLocks noEditPoints="1"/>
            </p:cNvSpPr>
            <p:nvPr/>
          </p:nvSpPr>
          <p:spPr bwMode="auto">
            <a:xfrm>
              <a:off x="2597" y="2716"/>
              <a:ext cx="211" cy="565"/>
            </a:xfrm>
            <a:custGeom>
              <a:avLst/>
              <a:gdLst>
                <a:gd name="T0" fmla="*/ 102 w 162"/>
                <a:gd name="T1" fmla="*/ 74 h 433"/>
                <a:gd name="T2" fmla="*/ 132 w 162"/>
                <a:gd name="T3" fmla="*/ 102 h 433"/>
                <a:gd name="T4" fmla="*/ 142 w 162"/>
                <a:gd name="T5" fmla="*/ 185 h 433"/>
                <a:gd name="T6" fmla="*/ 161 w 162"/>
                <a:gd name="T7" fmla="*/ 290 h 433"/>
                <a:gd name="T8" fmla="*/ 144 w 162"/>
                <a:gd name="T9" fmla="*/ 347 h 433"/>
                <a:gd name="T10" fmla="*/ 147 w 162"/>
                <a:gd name="T11" fmla="*/ 396 h 433"/>
                <a:gd name="T12" fmla="*/ 144 w 162"/>
                <a:gd name="T13" fmla="*/ 413 h 433"/>
                <a:gd name="T14" fmla="*/ 102 w 162"/>
                <a:gd name="T15" fmla="*/ 431 h 433"/>
                <a:gd name="T16" fmla="*/ 77 w 162"/>
                <a:gd name="T17" fmla="*/ 424 h 433"/>
                <a:gd name="T18" fmla="*/ 68 w 162"/>
                <a:gd name="T19" fmla="*/ 374 h 433"/>
                <a:gd name="T20" fmla="*/ 83 w 162"/>
                <a:gd name="T21" fmla="*/ 316 h 433"/>
                <a:gd name="T22" fmla="*/ 76 w 162"/>
                <a:gd name="T23" fmla="*/ 286 h 433"/>
                <a:gd name="T24" fmla="*/ 53 w 162"/>
                <a:gd name="T25" fmla="*/ 158 h 433"/>
                <a:gd name="T26" fmla="*/ 45 w 162"/>
                <a:gd name="T27" fmla="*/ 123 h 433"/>
                <a:gd name="T28" fmla="*/ 7 w 162"/>
                <a:gd name="T29" fmla="*/ 84 h 433"/>
                <a:gd name="T30" fmla="*/ 1 w 162"/>
                <a:gd name="T31" fmla="*/ 26 h 433"/>
                <a:gd name="T32" fmla="*/ 39 w 162"/>
                <a:gd name="T33" fmla="*/ 9 h 433"/>
                <a:gd name="T34" fmla="*/ 75 w 162"/>
                <a:gd name="T35" fmla="*/ 0 h 433"/>
                <a:gd name="T36" fmla="*/ 80 w 162"/>
                <a:gd name="T37" fmla="*/ 8 h 433"/>
                <a:gd name="T38" fmla="*/ 83 w 162"/>
                <a:gd name="T39" fmla="*/ 63 h 433"/>
                <a:gd name="T40" fmla="*/ 80 w 162"/>
                <a:gd name="T41" fmla="*/ 132 h 433"/>
                <a:gd name="T42" fmla="*/ 118 w 162"/>
                <a:gd name="T43" fmla="*/ 297 h 433"/>
                <a:gd name="T44" fmla="*/ 148 w 162"/>
                <a:gd name="T45" fmla="*/ 281 h 433"/>
                <a:gd name="T46" fmla="*/ 121 w 162"/>
                <a:gd name="T47" fmla="*/ 133 h 433"/>
                <a:gd name="T48" fmla="*/ 17 w 162"/>
                <a:gd name="T49" fmla="*/ 72 h 433"/>
                <a:gd name="T50" fmla="*/ 71 w 162"/>
                <a:gd name="T51" fmla="*/ 61 h 433"/>
                <a:gd name="T52" fmla="*/ 72 w 162"/>
                <a:gd name="T53" fmla="*/ 22 h 433"/>
                <a:gd name="T54" fmla="*/ 60 w 162"/>
                <a:gd name="T55" fmla="*/ 19 h 433"/>
                <a:gd name="T56" fmla="*/ 24 w 162"/>
                <a:gd name="T57" fmla="*/ 25 h 433"/>
                <a:gd name="T58" fmla="*/ 14 w 162"/>
                <a:gd name="T59" fmla="*/ 34 h 433"/>
                <a:gd name="T60" fmla="*/ 17 w 162"/>
                <a:gd name="T61" fmla="*/ 72 h 433"/>
                <a:gd name="T62" fmla="*/ 106 w 162"/>
                <a:gd name="T63" fmla="*/ 372 h 433"/>
                <a:gd name="T64" fmla="*/ 83 w 162"/>
                <a:gd name="T65" fmla="*/ 392 h 433"/>
                <a:gd name="T66" fmla="*/ 95 w 162"/>
                <a:gd name="T67" fmla="*/ 421 h 433"/>
                <a:gd name="T68" fmla="*/ 127 w 162"/>
                <a:gd name="T69" fmla="*/ 412 h 433"/>
                <a:gd name="T70" fmla="*/ 137 w 162"/>
                <a:gd name="T71" fmla="*/ 404 h 433"/>
                <a:gd name="T72" fmla="*/ 132 w 162"/>
                <a:gd name="T73" fmla="*/ 362 h 433"/>
                <a:gd name="T74" fmla="*/ 33 w 162"/>
                <a:gd name="T75" fmla="*/ 95 h 433"/>
                <a:gd name="T76" fmla="*/ 73 w 162"/>
                <a:gd name="T77" fmla="*/ 118 h 433"/>
                <a:gd name="T78" fmla="*/ 115 w 162"/>
                <a:gd name="T79" fmla="*/ 99 h 433"/>
                <a:gd name="T80" fmla="*/ 26 w 162"/>
                <a:gd name="T81" fmla="*/ 89 h 433"/>
                <a:gd name="T82" fmla="*/ 133 w 162"/>
                <a:gd name="T83" fmla="*/ 310 h 433"/>
                <a:gd name="T84" fmla="*/ 104 w 162"/>
                <a:gd name="T85" fmla="*/ 314 h 433"/>
                <a:gd name="T86" fmla="*/ 81 w 162"/>
                <a:gd name="T87" fmla="*/ 363 h 433"/>
                <a:gd name="T88" fmla="*/ 82 w 162"/>
                <a:gd name="T89" fmla="*/ 366 h 433"/>
                <a:gd name="T90" fmla="*/ 131 w 162"/>
                <a:gd name="T91" fmla="*/ 349 h 433"/>
                <a:gd name="T92" fmla="*/ 148 w 162"/>
                <a:gd name="T93" fmla="*/ 30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 h="433">
                  <a:moveTo>
                    <a:pt x="83" y="63"/>
                  </a:moveTo>
                  <a:cubicBezTo>
                    <a:pt x="89" y="67"/>
                    <a:pt x="96" y="70"/>
                    <a:pt x="102" y="74"/>
                  </a:cubicBezTo>
                  <a:cubicBezTo>
                    <a:pt x="108" y="77"/>
                    <a:pt x="114" y="81"/>
                    <a:pt x="121" y="85"/>
                  </a:cubicBezTo>
                  <a:cubicBezTo>
                    <a:pt x="128" y="88"/>
                    <a:pt x="132" y="94"/>
                    <a:pt x="132" y="102"/>
                  </a:cubicBezTo>
                  <a:cubicBezTo>
                    <a:pt x="133" y="112"/>
                    <a:pt x="134" y="122"/>
                    <a:pt x="135" y="132"/>
                  </a:cubicBezTo>
                  <a:cubicBezTo>
                    <a:pt x="136" y="150"/>
                    <a:pt x="139" y="168"/>
                    <a:pt x="142" y="185"/>
                  </a:cubicBezTo>
                  <a:cubicBezTo>
                    <a:pt x="148" y="216"/>
                    <a:pt x="154" y="246"/>
                    <a:pt x="159" y="276"/>
                  </a:cubicBezTo>
                  <a:cubicBezTo>
                    <a:pt x="160" y="281"/>
                    <a:pt x="161" y="285"/>
                    <a:pt x="161" y="290"/>
                  </a:cubicBezTo>
                  <a:cubicBezTo>
                    <a:pt x="162" y="295"/>
                    <a:pt x="161" y="301"/>
                    <a:pt x="159" y="306"/>
                  </a:cubicBezTo>
                  <a:cubicBezTo>
                    <a:pt x="154" y="320"/>
                    <a:pt x="149" y="334"/>
                    <a:pt x="144" y="347"/>
                  </a:cubicBezTo>
                  <a:cubicBezTo>
                    <a:pt x="142" y="353"/>
                    <a:pt x="141" y="357"/>
                    <a:pt x="142" y="363"/>
                  </a:cubicBezTo>
                  <a:cubicBezTo>
                    <a:pt x="145" y="374"/>
                    <a:pt x="146" y="385"/>
                    <a:pt x="147" y="396"/>
                  </a:cubicBezTo>
                  <a:cubicBezTo>
                    <a:pt x="148" y="400"/>
                    <a:pt x="148" y="403"/>
                    <a:pt x="148" y="407"/>
                  </a:cubicBezTo>
                  <a:cubicBezTo>
                    <a:pt x="148" y="410"/>
                    <a:pt x="147" y="412"/>
                    <a:pt x="144" y="413"/>
                  </a:cubicBezTo>
                  <a:cubicBezTo>
                    <a:pt x="144" y="413"/>
                    <a:pt x="143" y="414"/>
                    <a:pt x="143" y="414"/>
                  </a:cubicBezTo>
                  <a:cubicBezTo>
                    <a:pt x="130" y="420"/>
                    <a:pt x="116" y="427"/>
                    <a:pt x="102" y="431"/>
                  </a:cubicBezTo>
                  <a:cubicBezTo>
                    <a:pt x="98" y="432"/>
                    <a:pt x="93" y="433"/>
                    <a:pt x="88" y="433"/>
                  </a:cubicBezTo>
                  <a:cubicBezTo>
                    <a:pt x="81" y="433"/>
                    <a:pt x="78" y="431"/>
                    <a:pt x="77" y="424"/>
                  </a:cubicBezTo>
                  <a:cubicBezTo>
                    <a:pt x="75" y="416"/>
                    <a:pt x="73" y="408"/>
                    <a:pt x="72" y="400"/>
                  </a:cubicBezTo>
                  <a:cubicBezTo>
                    <a:pt x="70" y="391"/>
                    <a:pt x="69" y="382"/>
                    <a:pt x="68" y="374"/>
                  </a:cubicBezTo>
                  <a:cubicBezTo>
                    <a:pt x="66" y="363"/>
                    <a:pt x="67" y="352"/>
                    <a:pt x="71" y="342"/>
                  </a:cubicBezTo>
                  <a:cubicBezTo>
                    <a:pt x="75" y="333"/>
                    <a:pt x="79" y="324"/>
                    <a:pt x="83" y="316"/>
                  </a:cubicBezTo>
                  <a:cubicBezTo>
                    <a:pt x="83" y="314"/>
                    <a:pt x="84" y="313"/>
                    <a:pt x="84" y="312"/>
                  </a:cubicBezTo>
                  <a:cubicBezTo>
                    <a:pt x="81" y="303"/>
                    <a:pt x="79" y="294"/>
                    <a:pt x="76" y="286"/>
                  </a:cubicBezTo>
                  <a:cubicBezTo>
                    <a:pt x="68" y="261"/>
                    <a:pt x="63" y="236"/>
                    <a:pt x="59" y="210"/>
                  </a:cubicBezTo>
                  <a:cubicBezTo>
                    <a:pt x="57" y="193"/>
                    <a:pt x="55" y="175"/>
                    <a:pt x="53" y="158"/>
                  </a:cubicBezTo>
                  <a:cubicBezTo>
                    <a:pt x="53" y="151"/>
                    <a:pt x="53" y="145"/>
                    <a:pt x="53" y="139"/>
                  </a:cubicBezTo>
                  <a:cubicBezTo>
                    <a:pt x="53" y="133"/>
                    <a:pt x="51" y="127"/>
                    <a:pt x="45" y="123"/>
                  </a:cubicBezTo>
                  <a:cubicBezTo>
                    <a:pt x="36" y="115"/>
                    <a:pt x="27" y="106"/>
                    <a:pt x="17" y="99"/>
                  </a:cubicBezTo>
                  <a:cubicBezTo>
                    <a:pt x="11" y="96"/>
                    <a:pt x="8" y="91"/>
                    <a:pt x="7" y="84"/>
                  </a:cubicBezTo>
                  <a:cubicBezTo>
                    <a:pt x="6" y="77"/>
                    <a:pt x="5" y="69"/>
                    <a:pt x="4" y="62"/>
                  </a:cubicBezTo>
                  <a:cubicBezTo>
                    <a:pt x="3" y="50"/>
                    <a:pt x="2" y="38"/>
                    <a:pt x="1" y="26"/>
                  </a:cubicBezTo>
                  <a:cubicBezTo>
                    <a:pt x="0" y="17"/>
                    <a:pt x="1" y="15"/>
                    <a:pt x="11" y="13"/>
                  </a:cubicBezTo>
                  <a:cubicBezTo>
                    <a:pt x="20" y="12"/>
                    <a:pt x="30" y="11"/>
                    <a:pt x="39" y="9"/>
                  </a:cubicBezTo>
                  <a:cubicBezTo>
                    <a:pt x="49" y="7"/>
                    <a:pt x="59" y="4"/>
                    <a:pt x="68" y="1"/>
                  </a:cubicBezTo>
                  <a:cubicBezTo>
                    <a:pt x="71" y="1"/>
                    <a:pt x="73" y="0"/>
                    <a:pt x="75" y="0"/>
                  </a:cubicBezTo>
                  <a:cubicBezTo>
                    <a:pt x="77" y="0"/>
                    <a:pt x="79" y="1"/>
                    <a:pt x="79" y="4"/>
                  </a:cubicBezTo>
                  <a:cubicBezTo>
                    <a:pt x="79" y="5"/>
                    <a:pt x="80" y="6"/>
                    <a:pt x="80" y="8"/>
                  </a:cubicBezTo>
                  <a:cubicBezTo>
                    <a:pt x="81" y="24"/>
                    <a:pt x="82" y="41"/>
                    <a:pt x="83" y="57"/>
                  </a:cubicBezTo>
                  <a:cubicBezTo>
                    <a:pt x="83" y="59"/>
                    <a:pt x="83" y="61"/>
                    <a:pt x="83" y="63"/>
                  </a:cubicBezTo>
                  <a:close/>
                  <a:moveTo>
                    <a:pt x="118" y="118"/>
                  </a:moveTo>
                  <a:cubicBezTo>
                    <a:pt x="105" y="125"/>
                    <a:pt x="93" y="129"/>
                    <a:pt x="80" y="132"/>
                  </a:cubicBezTo>
                  <a:cubicBezTo>
                    <a:pt x="78" y="157"/>
                    <a:pt x="98" y="271"/>
                    <a:pt x="110" y="298"/>
                  </a:cubicBezTo>
                  <a:cubicBezTo>
                    <a:pt x="112" y="298"/>
                    <a:pt x="115" y="298"/>
                    <a:pt x="118" y="297"/>
                  </a:cubicBezTo>
                  <a:cubicBezTo>
                    <a:pt x="126" y="296"/>
                    <a:pt x="133" y="295"/>
                    <a:pt x="140" y="293"/>
                  </a:cubicBezTo>
                  <a:cubicBezTo>
                    <a:pt x="147" y="291"/>
                    <a:pt x="149" y="288"/>
                    <a:pt x="148" y="281"/>
                  </a:cubicBezTo>
                  <a:cubicBezTo>
                    <a:pt x="148" y="276"/>
                    <a:pt x="147" y="270"/>
                    <a:pt x="145" y="265"/>
                  </a:cubicBezTo>
                  <a:cubicBezTo>
                    <a:pt x="135" y="222"/>
                    <a:pt x="127" y="178"/>
                    <a:pt x="121" y="133"/>
                  </a:cubicBezTo>
                  <a:cubicBezTo>
                    <a:pt x="120" y="129"/>
                    <a:pt x="119" y="124"/>
                    <a:pt x="118" y="118"/>
                  </a:cubicBezTo>
                  <a:close/>
                  <a:moveTo>
                    <a:pt x="17" y="72"/>
                  </a:moveTo>
                  <a:cubicBezTo>
                    <a:pt x="19" y="72"/>
                    <a:pt x="21" y="72"/>
                    <a:pt x="22" y="72"/>
                  </a:cubicBezTo>
                  <a:cubicBezTo>
                    <a:pt x="39" y="72"/>
                    <a:pt x="55" y="68"/>
                    <a:pt x="71" y="61"/>
                  </a:cubicBezTo>
                  <a:cubicBezTo>
                    <a:pt x="72" y="61"/>
                    <a:pt x="73" y="60"/>
                    <a:pt x="74" y="59"/>
                  </a:cubicBezTo>
                  <a:cubicBezTo>
                    <a:pt x="74" y="47"/>
                    <a:pt x="73" y="34"/>
                    <a:pt x="72" y="22"/>
                  </a:cubicBezTo>
                  <a:cubicBezTo>
                    <a:pt x="71" y="18"/>
                    <a:pt x="70" y="16"/>
                    <a:pt x="66" y="18"/>
                  </a:cubicBezTo>
                  <a:cubicBezTo>
                    <a:pt x="64" y="18"/>
                    <a:pt x="62" y="19"/>
                    <a:pt x="60" y="19"/>
                  </a:cubicBezTo>
                  <a:cubicBezTo>
                    <a:pt x="57" y="20"/>
                    <a:pt x="54" y="22"/>
                    <a:pt x="51" y="22"/>
                  </a:cubicBezTo>
                  <a:cubicBezTo>
                    <a:pt x="42" y="24"/>
                    <a:pt x="33" y="25"/>
                    <a:pt x="24" y="25"/>
                  </a:cubicBezTo>
                  <a:cubicBezTo>
                    <a:pt x="21" y="25"/>
                    <a:pt x="18" y="25"/>
                    <a:pt x="16" y="26"/>
                  </a:cubicBezTo>
                  <a:cubicBezTo>
                    <a:pt x="14" y="29"/>
                    <a:pt x="14" y="31"/>
                    <a:pt x="14" y="34"/>
                  </a:cubicBezTo>
                  <a:cubicBezTo>
                    <a:pt x="15" y="46"/>
                    <a:pt x="16" y="57"/>
                    <a:pt x="17" y="69"/>
                  </a:cubicBezTo>
                  <a:cubicBezTo>
                    <a:pt x="17" y="69"/>
                    <a:pt x="17" y="70"/>
                    <a:pt x="17" y="72"/>
                  </a:cubicBezTo>
                  <a:close/>
                  <a:moveTo>
                    <a:pt x="132" y="362"/>
                  </a:moveTo>
                  <a:cubicBezTo>
                    <a:pt x="123" y="367"/>
                    <a:pt x="115" y="370"/>
                    <a:pt x="106" y="372"/>
                  </a:cubicBezTo>
                  <a:cubicBezTo>
                    <a:pt x="98" y="373"/>
                    <a:pt x="89" y="375"/>
                    <a:pt x="80" y="376"/>
                  </a:cubicBezTo>
                  <a:cubicBezTo>
                    <a:pt x="81" y="382"/>
                    <a:pt x="82" y="387"/>
                    <a:pt x="83" y="392"/>
                  </a:cubicBezTo>
                  <a:cubicBezTo>
                    <a:pt x="84" y="400"/>
                    <a:pt x="86" y="408"/>
                    <a:pt x="88" y="416"/>
                  </a:cubicBezTo>
                  <a:cubicBezTo>
                    <a:pt x="89" y="421"/>
                    <a:pt x="91" y="422"/>
                    <a:pt x="95" y="421"/>
                  </a:cubicBezTo>
                  <a:cubicBezTo>
                    <a:pt x="98" y="420"/>
                    <a:pt x="102" y="419"/>
                    <a:pt x="106" y="418"/>
                  </a:cubicBezTo>
                  <a:cubicBezTo>
                    <a:pt x="113" y="415"/>
                    <a:pt x="120" y="413"/>
                    <a:pt x="127" y="412"/>
                  </a:cubicBezTo>
                  <a:cubicBezTo>
                    <a:pt x="129" y="411"/>
                    <a:pt x="131" y="411"/>
                    <a:pt x="133" y="410"/>
                  </a:cubicBezTo>
                  <a:cubicBezTo>
                    <a:pt x="135" y="409"/>
                    <a:pt x="137" y="407"/>
                    <a:pt x="137" y="404"/>
                  </a:cubicBezTo>
                  <a:cubicBezTo>
                    <a:pt x="137" y="403"/>
                    <a:pt x="138" y="401"/>
                    <a:pt x="137" y="400"/>
                  </a:cubicBezTo>
                  <a:cubicBezTo>
                    <a:pt x="136" y="387"/>
                    <a:pt x="134" y="375"/>
                    <a:pt x="132" y="362"/>
                  </a:cubicBezTo>
                  <a:close/>
                  <a:moveTo>
                    <a:pt x="26" y="89"/>
                  </a:moveTo>
                  <a:cubicBezTo>
                    <a:pt x="29" y="92"/>
                    <a:pt x="31" y="93"/>
                    <a:pt x="33" y="95"/>
                  </a:cubicBezTo>
                  <a:cubicBezTo>
                    <a:pt x="40" y="101"/>
                    <a:pt x="48" y="106"/>
                    <a:pt x="56" y="113"/>
                  </a:cubicBezTo>
                  <a:cubicBezTo>
                    <a:pt x="61" y="118"/>
                    <a:pt x="66" y="119"/>
                    <a:pt x="73" y="118"/>
                  </a:cubicBezTo>
                  <a:cubicBezTo>
                    <a:pt x="84" y="115"/>
                    <a:pt x="95" y="112"/>
                    <a:pt x="105" y="106"/>
                  </a:cubicBezTo>
                  <a:cubicBezTo>
                    <a:pt x="109" y="104"/>
                    <a:pt x="112" y="102"/>
                    <a:pt x="115" y="99"/>
                  </a:cubicBezTo>
                  <a:cubicBezTo>
                    <a:pt x="111" y="95"/>
                    <a:pt x="89" y="79"/>
                    <a:pt x="78" y="73"/>
                  </a:cubicBezTo>
                  <a:cubicBezTo>
                    <a:pt x="63" y="83"/>
                    <a:pt x="45" y="86"/>
                    <a:pt x="26" y="89"/>
                  </a:cubicBezTo>
                  <a:close/>
                  <a:moveTo>
                    <a:pt x="148" y="307"/>
                  </a:moveTo>
                  <a:cubicBezTo>
                    <a:pt x="142" y="307"/>
                    <a:pt x="138" y="310"/>
                    <a:pt x="133" y="310"/>
                  </a:cubicBezTo>
                  <a:cubicBezTo>
                    <a:pt x="128" y="311"/>
                    <a:pt x="124" y="312"/>
                    <a:pt x="119" y="313"/>
                  </a:cubicBezTo>
                  <a:cubicBezTo>
                    <a:pt x="114" y="313"/>
                    <a:pt x="109" y="314"/>
                    <a:pt x="104" y="314"/>
                  </a:cubicBezTo>
                  <a:cubicBezTo>
                    <a:pt x="103" y="315"/>
                    <a:pt x="103" y="316"/>
                    <a:pt x="102" y="317"/>
                  </a:cubicBezTo>
                  <a:cubicBezTo>
                    <a:pt x="95" y="332"/>
                    <a:pt x="88" y="347"/>
                    <a:pt x="81" y="363"/>
                  </a:cubicBezTo>
                  <a:cubicBezTo>
                    <a:pt x="81" y="363"/>
                    <a:pt x="81" y="364"/>
                    <a:pt x="80" y="365"/>
                  </a:cubicBezTo>
                  <a:cubicBezTo>
                    <a:pt x="81" y="365"/>
                    <a:pt x="81" y="366"/>
                    <a:pt x="82" y="366"/>
                  </a:cubicBezTo>
                  <a:cubicBezTo>
                    <a:pt x="98" y="365"/>
                    <a:pt x="113" y="361"/>
                    <a:pt x="127" y="354"/>
                  </a:cubicBezTo>
                  <a:cubicBezTo>
                    <a:pt x="129" y="352"/>
                    <a:pt x="130" y="351"/>
                    <a:pt x="131" y="349"/>
                  </a:cubicBezTo>
                  <a:cubicBezTo>
                    <a:pt x="136" y="336"/>
                    <a:pt x="141" y="324"/>
                    <a:pt x="147" y="311"/>
                  </a:cubicBezTo>
                  <a:cubicBezTo>
                    <a:pt x="147" y="310"/>
                    <a:pt x="147" y="309"/>
                    <a:pt x="148" y="30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8" name="Freeform 112"/>
            <p:cNvSpPr>
              <a:spLocks/>
            </p:cNvSpPr>
            <p:nvPr/>
          </p:nvSpPr>
          <p:spPr bwMode="auto">
            <a:xfrm>
              <a:off x="2381" y="2595"/>
              <a:ext cx="361" cy="906"/>
            </a:xfrm>
            <a:custGeom>
              <a:avLst/>
              <a:gdLst>
                <a:gd name="T0" fmla="*/ 276 w 276"/>
                <a:gd name="T1" fmla="*/ 694 h 694"/>
                <a:gd name="T2" fmla="*/ 173 w 276"/>
                <a:gd name="T3" fmla="*/ 648 h 694"/>
                <a:gd name="T4" fmla="*/ 117 w 276"/>
                <a:gd name="T5" fmla="*/ 588 h 694"/>
                <a:gd name="T6" fmla="*/ 49 w 276"/>
                <a:gd name="T7" fmla="*/ 466 h 694"/>
                <a:gd name="T8" fmla="*/ 9 w 276"/>
                <a:gd name="T9" fmla="*/ 320 h 694"/>
                <a:gd name="T10" fmla="*/ 1 w 276"/>
                <a:gd name="T11" fmla="*/ 204 h 694"/>
                <a:gd name="T12" fmla="*/ 11 w 276"/>
                <a:gd name="T13" fmla="*/ 107 h 694"/>
                <a:gd name="T14" fmla="*/ 35 w 276"/>
                <a:gd name="T15" fmla="*/ 38 h 694"/>
                <a:gd name="T16" fmla="*/ 66 w 276"/>
                <a:gd name="T17" fmla="*/ 0 h 694"/>
                <a:gd name="T18" fmla="*/ 65 w 276"/>
                <a:gd name="T19" fmla="*/ 4 h 694"/>
                <a:gd name="T20" fmla="*/ 48 w 276"/>
                <a:gd name="T21" fmla="*/ 42 h 694"/>
                <a:gd name="T22" fmla="*/ 31 w 276"/>
                <a:gd name="T23" fmla="*/ 105 h 694"/>
                <a:gd name="T24" fmla="*/ 25 w 276"/>
                <a:gd name="T25" fmla="*/ 222 h 694"/>
                <a:gd name="T26" fmla="*/ 63 w 276"/>
                <a:gd name="T27" fmla="*/ 433 h 694"/>
                <a:gd name="T28" fmla="*/ 143 w 276"/>
                <a:gd name="T29" fmla="*/ 588 h 694"/>
                <a:gd name="T30" fmla="*/ 170 w 276"/>
                <a:gd name="T31" fmla="*/ 620 h 694"/>
                <a:gd name="T32" fmla="*/ 252 w 276"/>
                <a:gd name="T33" fmla="*/ 682 h 694"/>
                <a:gd name="T34" fmla="*/ 270 w 276"/>
                <a:gd name="T35" fmla="*/ 691 h 694"/>
                <a:gd name="T36" fmla="*/ 276 w 276"/>
                <a:gd name="T37"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 h="694">
                  <a:moveTo>
                    <a:pt x="276" y="694"/>
                  </a:moveTo>
                  <a:cubicBezTo>
                    <a:pt x="236" y="688"/>
                    <a:pt x="202" y="673"/>
                    <a:pt x="173" y="648"/>
                  </a:cubicBezTo>
                  <a:cubicBezTo>
                    <a:pt x="151" y="631"/>
                    <a:pt x="133" y="610"/>
                    <a:pt x="117" y="588"/>
                  </a:cubicBezTo>
                  <a:cubicBezTo>
                    <a:pt x="88" y="551"/>
                    <a:pt x="66" y="510"/>
                    <a:pt x="49" y="466"/>
                  </a:cubicBezTo>
                  <a:cubicBezTo>
                    <a:pt x="30" y="419"/>
                    <a:pt x="17" y="370"/>
                    <a:pt x="9" y="320"/>
                  </a:cubicBezTo>
                  <a:cubicBezTo>
                    <a:pt x="3" y="281"/>
                    <a:pt x="0" y="243"/>
                    <a:pt x="1" y="204"/>
                  </a:cubicBezTo>
                  <a:cubicBezTo>
                    <a:pt x="1" y="171"/>
                    <a:pt x="4" y="139"/>
                    <a:pt x="11" y="107"/>
                  </a:cubicBezTo>
                  <a:cubicBezTo>
                    <a:pt x="15" y="83"/>
                    <a:pt x="23" y="60"/>
                    <a:pt x="35" y="38"/>
                  </a:cubicBezTo>
                  <a:cubicBezTo>
                    <a:pt x="43" y="23"/>
                    <a:pt x="53" y="11"/>
                    <a:pt x="66" y="0"/>
                  </a:cubicBezTo>
                  <a:cubicBezTo>
                    <a:pt x="68" y="1"/>
                    <a:pt x="66" y="3"/>
                    <a:pt x="65" y="4"/>
                  </a:cubicBezTo>
                  <a:cubicBezTo>
                    <a:pt x="59" y="16"/>
                    <a:pt x="53" y="29"/>
                    <a:pt x="48" y="42"/>
                  </a:cubicBezTo>
                  <a:cubicBezTo>
                    <a:pt x="40" y="62"/>
                    <a:pt x="35" y="83"/>
                    <a:pt x="31" y="105"/>
                  </a:cubicBezTo>
                  <a:cubicBezTo>
                    <a:pt x="25" y="144"/>
                    <a:pt x="24" y="183"/>
                    <a:pt x="25" y="222"/>
                  </a:cubicBezTo>
                  <a:cubicBezTo>
                    <a:pt x="28" y="294"/>
                    <a:pt x="40" y="364"/>
                    <a:pt x="63" y="433"/>
                  </a:cubicBezTo>
                  <a:cubicBezTo>
                    <a:pt x="81" y="489"/>
                    <a:pt x="107" y="541"/>
                    <a:pt x="143" y="588"/>
                  </a:cubicBezTo>
                  <a:cubicBezTo>
                    <a:pt x="152" y="599"/>
                    <a:pt x="160" y="609"/>
                    <a:pt x="170" y="620"/>
                  </a:cubicBezTo>
                  <a:cubicBezTo>
                    <a:pt x="193" y="646"/>
                    <a:pt x="220" y="666"/>
                    <a:pt x="252" y="682"/>
                  </a:cubicBezTo>
                  <a:cubicBezTo>
                    <a:pt x="258" y="685"/>
                    <a:pt x="264" y="688"/>
                    <a:pt x="270" y="691"/>
                  </a:cubicBezTo>
                  <a:cubicBezTo>
                    <a:pt x="272" y="692"/>
                    <a:pt x="273" y="693"/>
                    <a:pt x="276" y="6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9" name="Freeform 113"/>
            <p:cNvSpPr>
              <a:spLocks/>
            </p:cNvSpPr>
            <p:nvPr/>
          </p:nvSpPr>
          <p:spPr bwMode="auto">
            <a:xfrm>
              <a:off x="2593" y="2809"/>
              <a:ext cx="73" cy="368"/>
            </a:xfrm>
            <a:custGeom>
              <a:avLst/>
              <a:gdLst>
                <a:gd name="T0" fmla="*/ 1 w 56"/>
                <a:gd name="T1" fmla="*/ 0 h 282"/>
                <a:gd name="T2" fmla="*/ 3 w 56"/>
                <a:gd name="T3" fmla="*/ 4 h 282"/>
                <a:gd name="T4" fmla="*/ 30 w 56"/>
                <a:gd name="T5" fmla="*/ 98 h 282"/>
                <a:gd name="T6" fmla="*/ 45 w 56"/>
                <a:gd name="T7" fmla="*/ 166 h 282"/>
                <a:gd name="T8" fmla="*/ 52 w 56"/>
                <a:gd name="T9" fmla="*/ 220 h 282"/>
                <a:gd name="T10" fmla="*/ 56 w 56"/>
                <a:gd name="T11" fmla="*/ 279 h 282"/>
                <a:gd name="T12" fmla="*/ 56 w 56"/>
                <a:gd name="T13" fmla="*/ 282 h 282"/>
                <a:gd name="T14" fmla="*/ 53 w 56"/>
                <a:gd name="T15" fmla="*/ 279 h 282"/>
                <a:gd name="T16" fmla="*/ 26 w 56"/>
                <a:gd name="T17" fmla="*/ 209 h 282"/>
                <a:gd name="T18" fmla="*/ 6 w 56"/>
                <a:gd name="T19" fmla="*/ 119 h 282"/>
                <a:gd name="T20" fmla="*/ 1 w 56"/>
                <a:gd name="T21" fmla="*/ 5 h 282"/>
                <a:gd name="T22" fmla="*/ 1 w 5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82">
                  <a:moveTo>
                    <a:pt x="1" y="0"/>
                  </a:moveTo>
                  <a:cubicBezTo>
                    <a:pt x="2" y="3"/>
                    <a:pt x="3" y="3"/>
                    <a:pt x="3" y="4"/>
                  </a:cubicBezTo>
                  <a:cubicBezTo>
                    <a:pt x="10" y="36"/>
                    <a:pt x="20" y="67"/>
                    <a:pt x="30" y="98"/>
                  </a:cubicBezTo>
                  <a:cubicBezTo>
                    <a:pt x="37" y="121"/>
                    <a:pt x="41" y="143"/>
                    <a:pt x="45" y="166"/>
                  </a:cubicBezTo>
                  <a:cubicBezTo>
                    <a:pt x="47" y="184"/>
                    <a:pt x="50" y="202"/>
                    <a:pt x="52" y="220"/>
                  </a:cubicBezTo>
                  <a:cubicBezTo>
                    <a:pt x="54" y="240"/>
                    <a:pt x="55" y="259"/>
                    <a:pt x="56" y="279"/>
                  </a:cubicBezTo>
                  <a:cubicBezTo>
                    <a:pt x="56" y="280"/>
                    <a:pt x="56" y="281"/>
                    <a:pt x="56" y="282"/>
                  </a:cubicBezTo>
                  <a:cubicBezTo>
                    <a:pt x="53" y="282"/>
                    <a:pt x="53" y="280"/>
                    <a:pt x="53" y="279"/>
                  </a:cubicBezTo>
                  <a:cubicBezTo>
                    <a:pt x="42" y="256"/>
                    <a:pt x="33" y="233"/>
                    <a:pt x="26" y="209"/>
                  </a:cubicBezTo>
                  <a:cubicBezTo>
                    <a:pt x="17" y="180"/>
                    <a:pt x="11" y="149"/>
                    <a:pt x="6" y="119"/>
                  </a:cubicBezTo>
                  <a:cubicBezTo>
                    <a:pt x="1" y="81"/>
                    <a:pt x="0" y="43"/>
                    <a:pt x="1" y="5"/>
                  </a:cubicBezTo>
                  <a:cubicBezTo>
                    <a:pt x="1" y="4"/>
                    <a:pt x="1" y="3"/>
                    <a:pt x="1"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0" name="Freeform 114"/>
            <p:cNvSpPr>
              <a:spLocks noEditPoints="1"/>
            </p:cNvSpPr>
            <p:nvPr/>
          </p:nvSpPr>
          <p:spPr bwMode="auto">
            <a:xfrm>
              <a:off x="1590" y="2341"/>
              <a:ext cx="154" cy="1344"/>
            </a:xfrm>
            <a:custGeom>
              <a:avLst/>
              <a:gdLst>
                <a:gd name="T0" fmla="*/ 0 w 118"/>
                <a:gd name="T1" fmla="*/ 512 h 1029"/>
                <a:gd name="T2" fmla="*/ 0 w 118"/>
                <a:gd name="T3" fmla="*/ 65 h 1029"/>
                <a:gd name="T4" fmla="*/ 1 w 118"/>
                <a:gd name="T5" fmla="*/ 48 h 1029"/>
                <a:gd name="T6" fmla="*/ 60 w 118"/>
                <a:gd name="T7" fmla="*/ 1 h 1029"/>
                <a:gd name="T8" fmla="*/ 117 w 118"/>
                <a:gd name="T9" fmla="*/ 52 h 1029"/>
                <a:gd name="T10" fmla="*/ 118 w 118"/>
                <a:gd name="T11" fmla="*/ 68 h 1029"/>
                <a:gd name="T12" fmla="*/ 118 w 118"/>
                <a:gd name="T13" fmla="*/ 649 h 1029"/>
                <a:gd name="T14" fmla="*/ 118 w 118"/>
                <a:gd name="T15" fmla="*/ 959 h 1029"/>
                <a:gd name="T16" fmla="*/ 115 w 118"/>
                <a:gd name="T17" fmla="*/ 981 h 1029"/>
                <a:gd name="T18" fmla="*/ 68 w 118"/>
                <a:gd name="T19" fmla="*/ 1023 h 1029"/>
                <a:gd name="T20" fmla="*/ 0 w 118"/>
                <a:gd name="T21" fmla="*/ 966 h 1029"/>
                <a:gd name="T22" fmla="*/ 0 w 118"/>
                <a:gd name="T23" fmla="*/ 956 h 1029"/>
                <a:gd name="T24" fmla="*/ 0 w 118"/>
                <a:gd name="T25" fmla="*/ 512 h 1029"/>
                <a:gd name="T26" fmla="*/ 47 w 118"/>
                <a:gd name="T27" fmla="*/ 29 h 1029"/>
                <a:gd name="T28" fmla="*/ 43 w 118"/>
                <a:gd name="T29" fmla="*/ 30 h 1029"/>
                <a:gd name="T30" fmla="*/ 20 w 118"/>
                <a:gd name="T31" fmla="*/ 58 h 1029"/>
                <a:gd name="T32" fmla="*/ 19 w 118"/>
                <a:gd name="T33" fmla="*/ 71 h 1029"/>
                <a:gd name="T34" fmla="*/ 19 w 118"/>
                <a:gd name="T35" fmla="*/ 954 h 1029"/>
                <a:gd name="T36" fmla="*/ 19 w 118"/>
                <a:gd name="T37" fmla="*/ 960 h 1029"/>
                <a:gd name="T38" fmla="*/ 42 w 118"/>
                <a:gd name="T39" fmla="*/ 995 h 1029"/>
                <a:gd name="T40" fmla="*/ 47 w 118"/>
                <a:gd name="T41" fmla="*/ 996 h 1029"/>
                <a:gd name="T42" fmla="*/ 47 w 118"/>
                <a:gd name="T43" fmla="*/ 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029">
                  <a:moveTo>
                    <a:pt x="0" y="512"/>
                  </a:moveTo>
                  <a:cubicBezTo>
                    <a:pt x="0" y="363"/>
                    <a:pt x="0" y="214"/>
                    <a:pt x="0" y="65"/>
                  </a:cubicBezTo>
                  <a:cubicBezTo>
                    <a:pt x="0" y="60"/>
                    <a:pt x="0" y="54"/>
                    <a:pt x="1" y="48"/>
                  </a:cubicBezTo>
                  <a:cubicBezTo>
                    <a:pt x="6" y="23"/>
                    <a:pt x="29" y="0"/>
                    <a:pt x="60" y="1"/>
                  </a:cubicBezTo>
                  <a:cubicBezTo>
                    <a:pt x="93" y="2"/>
                    <a:pt x="114" y="28"/>
                    <a:pt x="117" y="52"/>
                  </a:cubicBezTo>
                  <a:cubicBezTo>
                    <a:pt x="117" y="57"/>
                    <a:pt x="118" y="63"/>
                    <a:pt x="118" y="68"/>
                  </a:cubicBezTo>
                  <a:cubicBezTo>
                    <a:pt x="118" y="262"/>
                    <a:pt x="118" y="456"/>
                    <a:pt x="118" y="649"/>
                  </a:cubicBezTo>
                  <a:cubicBezTo>
                    <a:pt x="118" y="753"/>
                    <a:pt x="118" y="856"/>
                    <a:pt x="118" y="959"/>
                  </a:cubicBezTo>
                  <a:cubicBezTo>
                    <a:pt x="118" y="966"/>
                    <a:pt x="118" y="973"/>
                    <a:pt x="115" y="981"/>
                  </a:cubicBezTo>
                  <a:cubicBezTo>
                    <a:pt x="108" y="1004"/>
                    <a:pt x="92" y="1018"/>
                    <a:pt x="68" y="1023"/>
                  </a:cubicBezTo>
                  <a:cubicBezTo>
                    <a:pt x="37" y="1029"/>
                    <a:pt x="1" y="1005"/>
                    <a:pt x="0" y="966"/>
                  </a:cubicBezTo>
                  <a:cubicBezTo>
                    <a:pt x="0" y="963"/>
                    <a:pt x="0" y="959"/>
                    <a:pt x="0" y="956"/>
                  </a:cubicBezTo>
                  <a:cubicBezTo>
                    <a:pt x="0" y="808"/>
                    <a:pt x="0" y="660"/>
                    <a:pt x="0" y="512"/>
                  </a:cubicBezTo>
                  <a:close/>
                  <a:moveTo>
                    <a:pt x="47" y="29"/>
                  </a:moveTo>
                  <a:cubicBezTo>
                    <a:pt x="45" y="29"/>
                    <a:pt x="44" y="29"/>
                    <a:pt x="43" y="30"/>
                  </a:cubicBezTo>
                  <a:cubicBezTo>
                    <a:pt x="31" y="36"/>
                    <a:pt x="23" y="45"/>
                    <a:pt x="20" y="58"/>
                  </a:cubicBezTo>
                  <a:cubicBezTo>
                    <a:pt x="19" y="62"/>
                    <a:pt x="19" y="67"/>
                    <a:pt x="19" y="71"/>
                  </a:cubicBezTo>
                  <a:cubicBezTo>
                    <a:pt x="19" y="365"/>
                    <a:pt x="19" y="660"/>
                    <a:pt x="19" y="954"/>
                  </a:cubicBezTo>
                  <a:cubicBezTo>
                    <a:pt x="19" y="956"/>
                    <a:pt x="19" y="958"/>
                    <a:pt x="19" y="960"/>
                  </a:cubicBezTo>
                  <a:cubicBezTo>
                    <a:pt x="20" y="976"/>
                    <a:pt x="28" y="988"/>
                    <a:pt x="42" y="995"/>
                  </a:cubicBezTo>
                  <a:cubicBezTo>
                    <a:pt x="44" y="996"/>
                    <a:pt x="45" y="996"/>
                    <a:pt x="47" y="996"/>
                  </a:cubicBezTo>
                  <a:cubicBezTo>
                    <a:pt x="48" y="989"/>
                    <a:pt x="48" y="36"/>
                    <a:pt x="47" y="2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1" name="Freeform 115"/>
            <p:cNvSpPr>
              <a:spLocks noEditPoints="1"/>
            </p:cNvSpPr>
            <p:nvPr/>
          </p:nvSpPr>
          <p:spPr bwMode="auto">
            <a:xfrm>
              <a:off x="1366" y="2314"/>
              <a:ext cx="153" cy="1338"/>
            </a:xfrm>
            <a:custGeom>
              <a:avLst/>
              <a:gdLst>
                <a:gd name="T0" fmla="*/ 117 w 117"/>
                <a:gd name="T1" fmla="*/ 513 h 1025"/>
                <a:gd name="T2" fmla="*/ 117 w 117"/>
                <a:gd name="T3" fmla="*/ 961 h 1025"/>
                <a:gd name="T4" fmla="*/ 115 w 117"/>
                <a:gd name="T5" fmla="*/ 980 h 1025"/>
                <a:gd name="T6" fmla="*/ 59 w 117"/>
                <a:gd name="T7" fmla="*/ 1024 h 1025"/>
                <a:gd name="T8" fmla="*/ 0 w 117"/>
                <a:gd name="T9" fmla="*/ 968 h 1025"/>
                <a:gd name="T10" fmla="*/ 0 w 117"/>
                <a:gd name="T11" fmla="*/ 961 h 1025"/>
                <a:gd name="T12" fmla="*/ 0 w 117"/>
                <a:gd name="T13" fmla="*/ 65 h 1025"/>
                <a:gd name="T14" fmla="*/ 1 w 117"/>
                <a:gd name="T15" fmla="*/ 46 h 1025"/>
                <a:gd name="T16" fmla="*/ 61 w 117"/>
                <a:gd name="T17" fmla="*/ 2 h 1025"/>
                <a:gd name="T18" fmla="*/ 116 w 117"/>
                <a:gd name="T19" fmla="*/ 50 h 1025"/>
                <a:gd name="T20" fmla="*/ 117 w 117"/>
                <a:gd name="T21" fmla="*/ 58 h 1025"/>
                <a:gd name="T22" fmla="*/ 117 w 117"/>
                <a:gd name="T23" fmla="*/ 69 h 1025"/>
                <a:gd name="T24" fmla="*/ 117 w 117"/>
                <a:gd name="T25" fmla="*/ 513 h 1025"/>
                <a:gd name="T26" fmla="*/ 47 w 117"/>
                <a:gd name="T27" fmla="*/ 30 h 1025"/>
                <a:gd name="T28" fmla="*/ 45 w 117"/>
                <a:gd name="T29" fmla="*/ 29 h 1025"/>
                <a:gd name="T30" fmla="*/ 43 w 117"/>
                <a:gd name="T31" fmla="*/ 30 h 1025"/>
                <a:gd name="T32" fmla="*/ 20 w 117"/>
                <a:gd name="T33" fmla="*/ 55 h 1025"/>
                <a:gd name="T34" fmla="*/ 19 w 117"/>
                <a:gd name="T35" fmla="*/ 71 h 1025"/>
                <a:gd name="T36" fmla="*/ 19 w 117"/>
                <a:gd name="T37" fmla="*/ 954 h 1025"/>
                <a:gd name="T38" fmla="*/ 19 w 117"/>
                <a:gd name="T39" fmla="*/ 961 h 1025"/>
                <a:gd name="T40" fmla="*/ 43 w 117"/>
                <a:gd name="T41" fmla="*/ 996 h 1025"/>
                <a:gd name="T42" fmla="*/ 47 w 117"/>
                <a:gd name="T43" fmla="*/ 996 h 1025"/>
                <a:gd name="T44" fmla="*/ 47 w 117"/>
                <a:gd name="T45" fmla="*/ 993 h 1025"/>
                <a:gd name="T46" fmla="*/ 47 w 117"/>
                <a:gd name="T47" fmla="*/ 3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025">
                  <a:moveTo>
                    <a:pt x="117" y="513"/>
                  </a:moveTo>
                  <a:cubicBezTo>
                    <a:pt x="117" y="662"/>
                    <a:pt x="117" y="811"/>
                    <a:pt x="117" y="961"/>
                  </a:cubicBezTo>
                  <a:cubicBezTo>
                    <a:pt x="117" y="967"/>
                    <a:pt x="117" y="974"/>
                    <a:pt x="115" y="980"/>
                  </a:cubicBezTo>
                  <a:cubicBezTo>
                    <a:pt x="110" y="1000"/>
                    <a:pt x="92" y="1024"/>
                    <a:pt x="59" y="1024"/>
                  </a:cubicBezTo>
                  <a:cubicBezTo>
                    <a:pt x="23" y="1025"/>
                    <a:pt x="0" y="995"/>
                    <a:pt x="0" y="968"/>
                  </a:cubicBezTo>
                  <a:cubicBezTo>
                    <a:pt x="0" y="965"/>
                    <a:pt x="0" y="963"/>
                    <a:pt x="0" y="961"/>
                  </a:cubicBezTo>
                  <a:cubicBezTo>
                    <a:pt x="0" y="662"/>
                    <a:pt x="0" y="363"/>
                    <a:pt x="0" y="65"/>
                  </a:cubicBezTo>
                  <a:cubicBezTo>
                    <a:pt x="0" y="58"/>
                    <a:pt x="0" y="52"/>
                    <a:pt x="1" y="46"/>
                  </a:cubicBezTo>
                  <a:cubicBezTo>
                    <a:pt x="8" y="19"/>
                    <a:pt x="33" y="0"/>
                    <a:pt x="61" y="2"/>
                  </a:cubicBezTo>
                  <a:cubicBezTo>
                    <a:pt x="87" y="3"/>
                    <a:pt x="111" y="21"/>
                    <a:pt x="116" y="50"/>
                  </a:cubicBezTo>
                  <a:cubicBezTo>
                    <a:pt x="117" y="52"/>
                    <a:pt x="117" y="55"/>
                    <a:pt x="117" y="58"/>
                  </a:cubicBezTo>
                  <a:cubicBezTo>
                    <a:pt x="117" y="62"/>
                    <a:pt x="117" y="65"/>
                    <a:pt x="117" y="69"/>
                  </a:cubicBezTo>
                  <a:cubicBezTo>
                    <a:pt x="117" y="217"/>
                    <a:pt x="117" y="365"/>
                    <a:pt x="117" y="513"/>
                  </a:cubicBezTo>
                  <a:close/>
                  <a:moveTo>
                    <a:pt x="47" y="30"/>
                  </a:moveTo>
                  <a:cubicBezTo>
                    <a:pt x="46" y="30"/>
                    <a:pt x="45" y="29"/>
                    <a:pt x="45" y="29"/>
                  </a:cubicBezTo>
                  <a:cubicBezTo>
                    <a:pt x="44" y="30"/>
                    <a:pt x="43" y="30"/>
                    <a:pt x="43" y="30"/>
                  </a:cubicBezTo>
                  <a:cubicBezTo>
                    <a:pt x="31" y="35"/>
                    <a:pt x="24" y="44"/>
                    <a:pt x="20" y="55"/>
                  </a:cubicBezTo>
                  <a:cubicBezTo>
                    <a:pt x="19" y="60"/>
                    <a:pt x="19" y="66"/>
                    <a:pt x="19" y="71"/>
                  </a:cubicBezTo>
                  <a:cubicBezTo>
                    <a:pt x="19" y="365"/>
                    <a:pt x="19" y="660"/>
                    <a:pt x="19" y="954"/>
                  </a:cubicBezTo>
                  <a:cubicBezTo>
                    <a:pt x="19" y="957"/>
                    <a:pt x="19" y="959"/>
                    <a:pt x="19" y="961"/>
                  </a:cubicBezTo>
                  <a:cubicBezTo>
                    <a:pt x="20" y="977"/>
                    <a:pt x="28" y="989"/>
                    <a:pt x="43" y="996"/>
                  </a:cubicBezTo>
                  <a:cubicBezTo>
                    <a:pt x="44" y="996"/>
                    <a:pt x="45" y="996"/>
                    <a:pt x="47" y="996"/>
                  </a:cubicBezTo>
                  <a:cubicBezTo>
                    <a:pt x="47" y="995"/>
                    <a:pt x="47" y="994"/>
                    <a:pt x="47" y="993"/>
                  </a:cubicBezTo>
                  <a:cubicBezTo>
                    <a:pt x="47" y="672"/>
                    <a:pt x="47" y="351"/>
                    <a:pt x="47" y="3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2" name="Freeform 116"/>
            <p:cNvSpPr>
              <a:spLocks noEditPoints="1"/>
            </p:cNvSpPr>
            <p:nvPr/>
          </p:nvSpPr>
          <p:spPr bwMode="auto">
            <a:xfrm>
              <a:off x="1838" y="2326"/>
              <a:ext cx="151" cy="1312"/>
            </a:xfrm>
            <a:custGeom>
              <a:avLst/>
              <a:gdLst>
                <a:gd name="T0" fmla="*/ 116 w 116"/>
                <a:gd name="T1" fmla="*/ 503 h 1005"/>
                <a:gd name="T2" fmla="*/ 116 w 116"/>
                <a:gd name="T3" fmla="*/ 939 h 1005"/>
                <a:gd name="T4" fmla="*/ 114 w 116"/>
                <a:gd name="T5" fmla="*/ 961 h 1005"/>
                <a:gd name="T6" fmla="*/ 56 w 116"/>
                <a:gd name="T7" fmla="*/ 1004 h 1005"/>
                <a:gd name="T8" fmla="*/ 1 w 116"/>
                <a:gd name="T9" fmla="*/ 956 h 1005"/>
                <a:gd name="T10" fmla="*/ 0 w 116"/>
                <a:gd name="T11" fmla="*/ 942 h 1005"/>
                <a:gd name="T12" fmla="*/ 0 w 116"/>
                <a:gd name="T13" fmla="*/ 465 h 1005"/>
                <a:gd name="T14" fmla="*/ 0 w 116"/>
                <a:gd name="T15" fmla="*/ 63 h 1005"/>
                <a:gd name="T16" fmla="*/ 3 w 116"/>
                <a:gd name="T17" fmla="*/ 41 h 1005"/>
                <a:gd name="T18" fmla="*/ 63 w 116"/>
                <a:gd name="T19" fmla="*/ 2 h 1005"/>
                <a:gd name="T20" fmla="*/ 114 w 116"/>
                <a:gd name="T21" fmla="*/ 48 h 1005"/>
                <a:gd name="T22" fmla="*/ 116 w 116"/>
                <a:gd name="T23" fmla="*/ 62 h 1005"/>
                <a:gd name="T24" fmla="*/ 116 w 116"/>
                <a:gd name="T25" fmla="*/ 70 h 1005"/>
                <a:gd name="T26" fmla="*/ 116 w 116"/>
                <a:gd name="T27" fmla="*/ 503 h 1005"/>
                <a:gd name="T28" fmla="*/ 47 w 116"/>
                <a:gd name="T29" fmla="*/ 977 h 1005"/>
                <a:gd name="T30" fmla="*/ 47 w 116"/>
                <a:gd name="T31" fmla="*/ 971 h 1005"/>
                <a:gd name="T32" fmla="*/ 47 w 116"/>
                <a:gd name="T33" fmla="*/ 30 h 1005"/>
                <a:gd name="T34" fmla="*/ 46 w 116"/>
                <a:gd name="T35" fmla="*/ 30 h 1005"/>
                <a:gd name="T36" fmla="*/ 46 w 116"/>
                <a:gd name="T37" fmla="*/ 29 h 1005"/>
                <a:gd name="T38" fmla="*/ 45 w 116"/>
                <a:gd name="T39" fmla="*/ 29 h 1005"/>
                <a:gd name="T40" fmla="*/ 43 w 116"/>
                <a:gd name="T41" fmla="*/ 29 h 1005"/>
                <a:gd name="T42" fmla="*/ 20 w 116"/>
                <a:gd name="T43" fmla="*/ 56 h 1005"/>
                <a:gd name="T44" fmla="*/ 19 w 116"/>
                <a:gd name="T45" fmla="*/ 70 h 1005"/>
                <a:gd name="T46" fmla="*/ 19 w 116"/>
                <a:gd name="T47" fmla="*/ 935 h 1005"/>
                <a:gd name="T48" fmla="*/ 19 w 116"/>
                <a:gd name="T49" fmla="*/ 942 h 1005"/>
                <a:gd name="T50" fmla="*/ 41 w 116"/>
                <a:gd name="T51" fmla="*/ 976 h 1005"/>
                <a:gd name="T52" fmla="*/ 47 w 116"/>
                <a:gd name="T53" fmla="*/ 97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1005">
                  <a:moveTo>
                    <a:pt x="116" y="503"/>
                  </a:moveTo>
                  <a:cubicBezTo>
                    <a:pt x="116" y="648"/>
                    <a:pt x="116" y="793"/>
                    <a:pt x="116" y="939"/>
                  </a:cubicBezTo>
                  <a:cubicBezTo>
                    <a:pt x="116" y="946"/>
                    <a:pt x="116" y="954"/>
                    <a:pt x="114" y="961"/>
                  </a:cubicBezTo>
                  <a:cubicBezTo>
                    <a:pt x="107" y="984"/>
                    <a:pt x="86" y="1005"/>
                    <a:pt x="56" y="1004"/>
                  </a:cubicBezTo>
                  <a:cubicBezTo>
                    <a:pt x="23" y="1003"/>
                    <a:pt x="4" y="977"/>
                    <a:pt x="1" y="956"/>
                  </a:cubicBezTo>
                  <a:cubicBezTo>
                    <a:pt x="0" y="951"/>
                    <a:pt x="0" y="947"/>
                    <a:pt x="0" y="942"/>
                  </a:cubicBezTo>
                  <a:cubicBezTo>
                    <a:pt x="0" y="783"/>
                    <a:pt x="0" y="624"/>
                    <a:pt x="0" y="465"/>
                  </a:cubicBezTo>
                  <a:cubicBezTo>
                    <a:pt x="0" y="331"/>
                    <a:pt x="0" y="197"/>
                    <a:pt x="0" y="63"/>
                  </a:cubicBezTo>
                  <a:cubicBezTo>
                    <a:pt x="0" y="56"/>
                    <a:pt x="0" y="49"/>
                    <a:pt x="3" y="41"/>
                  </a:cubicBezTo>
                  <a:cubicBezTo>
                    <a:pt x="10" y="19"/>
                    <a:pt x="33" y="0"/>
                    <a:pt x="63" y="2"/>
                  </a:cubicBezTo>
                  <a:cubicBezTo>
                    <a:pt x="86" y="4"/>
                    <a:pt x="109" y="21"/>
                    <a:pt x="114" y="48"/>
                  </a:cubicBezTo>
                  <a:cubicBezTo>
                    <a:pt x="115" y="53"/>
                    <a:pt x="115" y="57"/>
                    <a:pt x="116" y="62"/>
                  </a:cubicBezTo>
                  <a:cubicBezTo>
                    <a:pt x="116" y="64"/>
                    <a:pt x="116" y="67"/>
                    <a:pt x="116" y="70"/>
                  </a:cubicBezTo>
                  <a:cubicBezTo>
                    <a:pt x="116" y="214"/>
                    <a:pt x="116" y="359"/>
                    <a:pt x="116" y="503"/>
                  </a:cubicBezTo>
                  <a:close/>
                  <a:moveTo>
                    <a:pt x="47" y="977"/>
                  </a:moveTo>
                  <a:cubicBezTo>
                    <a:pt x="47" y="974"/>
                    <a:pt x="47" y="973"/>
                    <a:pt x="47" y="971"/>
                  </a:cubicBezTo>
                  <a:cubicBezTo>
                    <a:pt x="47" y="657"/>
                    <a:pt x="47" y="344"/>
                    <a:pt x="47" y="30"/>
                  </a:cubicBezTo>
                  <a:cubicBezTo>
                    <a:pt x="47" y="30"/>
                    <a:pt x="46" y="30"/>
                    <a:pt x="46" y="30"/>
                  </a:cubicBezTo>
                  <a:cubicBezTo>
                    <a:pt x="46" y="29"/>
                    <a:pt x="46" y="29"/>
                    <a:pt x="46" y="29"/>
                  </a:cubicBezTo>
                  <a:cubicBezTo>
                    <a:pt x="45" y="29"/>
                    <a:pt x="45" y="29"/>
                    <a:pt x="45" y="29"/>
                  </a:cubicBezTo>
                  <a:cubicBezTo>
                    <a:pt x="44" y="29"/>
                    <a:pt x="44" y="29"/>
                    <a:pt x="43" y="29"/>
                  </a:cubicBezTo>
                  <a:cubicBezTo>
                    <a:pt x="31" y="34"/>
                    <a:pt x="23" y="43"/>
                    <a:pt x="20" y="56"/>
                  </a:cubicBezTo>
                  <a:cubicBezTo>
                    <a:pt x="19" y="61"/>
                    <a:pt x="19" y="65"/>
                    <a:pt x="19" y="70"/>
                  </a:cubicBezTo>
                  <a:cubicBezTo>
                    <a:pt x="19" y="359"/>
                    <a:pt x="19" y="647"/>
                    <a:pt x="19" y="935"/>
                  </a:cubicBezTo>
                  <a:cubicBezTo>
                    <a:pt x="19" y="938"/>
                    <a:pt x="19" y="940"/>
                    <a:pt x="19" y="942"/>
                  </a:cubicBezTo>
                  <a:cubicBezTo>
                    <a:pt x="20" y="957"/>
                    <a:pt x="27" y="969"/>
                    <a:pt x="41" y="976"/>
                  </a:cubicBezTo>
                  <a:cubicBezTo>
                    <a:pt x="42" y="976"/>
                    <a:pt x="44" y="977"/>
                    <a:pt x="47" y="97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3" name="Freeform 117"/>
            <p:cNvSpPr>
              <a:spLocks noEditPoints="1"/>
            </p:cNvSpPr>
            <p:nvPr/>
          </p:nvSpPr>
          <p:spPr bwMode="auto">
            <a:xfrm>
              <a:off x="1131" y="2276"/>
              <a:ext cx="148" cy="1243"/>
            </a:xfrm>
            <a:custGeom>
              <a:avLst/>
              <a:gdLst>
                <a:gd name="T0" fmla="*/ 2 w 113"/>
                <a:gd name="T1" fmla="*/ 476 h 952"/>
                <a:gd name="T2" fmla="*/ 1 w 113"/>
                <a:gd name="T3" fmla="*/ 166 h 952"/>
                <a:gd name="T4" fmla="*/ 0 w 113"/>
                <a:gd name="T5" fmla="*/ 58 h 952"/>
                <a:gd name="T6" fmla="*/ 2 w 113"/>
                <a:gd name="T7" fmla="*/ 42 h 952"/>
                <a:gd name="T8" fmla="*/ 55 w 113"/>
                <a:gd name="T9" fmla="*/ 0 h 952"/>
                <a:gd name="T10" fmla="*/ 109 w 113"/>
                <a:gd name="T11" fmla="*/ 46 h 952"/>
                <a:gd name="T12" fmla="*/ 110 w 113"/>
                <a:gd name="T13" fmla="*/ 59 h 952"/>
                <a:gd name="T14" fmla="*/ 111 w 113"/>
                <a:gd name="T15" fmla="*/ 280 h 952"/>
                <a:gd name="T16" fmla="*/ 112 w 113"/>
                <a:gd name="T17" fmla="*/ 565 h 952"/>
                <a:gd name="T18" fmla="*/ 113 w 113"/>
                <a:gd name="T19" fmla="*/ 716 h 952"/>
                <a:gd name="T20" fmla="*/ 113 w 113"/>
                <a:gd name="T21" fmla="*/ 892 h 952"/>
                <a:gd name="T22" fmla="*/ 109 w 113"/>
                <a:gd name="T23" fmla="*/ 916 h 952"/>
                <a:gd name="T24" fmla="*/ 50 w 113"/>
                <a:gd name="T25" fmla="*/ 948 h 952"/>
                <a:gd name="T26" fmla="*/ 5 w 113"/>
                <a:gd name="T27" fmla="*/ 903 h 952"/>
                <a:gd name="T28" fmla="*/ 4 w 113"/>
                <a:gd name="T29" fmla="*/ 892 h 952"/>
                <a:gd name="T30" fmla="*/ 3 w 113"/>
                <a:gd name="T31" fmla="*/ 777 h 952"/>
                <a:gd name="T32" fmla="*/ 2 w 113"/>
                <a:gd name="T33" fmla="*/ 516 h 952"/>
                <a:gd name="T34" fmla="*/ 2 w 113"/>
                <a:gd name="T35" fmla="*/ 476 h 952"/>
                <a:gd name="T36" fmla="*/ 2 w 113"/>
                <a:gd name="T37" fmla="*/ 476 h 952"/>
                <a:gd name="T38" fmla="*/ 48 w 113"/>
                <a:gd name="T39" fmla="*/ 923 h 952"/>
                <a:gd name="T40" fmla="*/ 48 w 113"/>
                <a:gd name="T41" fmla="*/ 915 h 952"/>
                <a:gd name="T42" fmla="*/ 47 w 113"/>
                <a:gd name="T43" fmla="*/ 711 h 952"/>
                <a:gd name="T44" fmla="*/ 46 w 113"/>
                <a:gd name="T45" fmla="*/ 360 h 952"/>
                <a:gd name="T46" fmla="*/ 45 w 113"/>
                <a:gd name="T47" fmla="*/ 86 h 952"/>
                <a:gd name="T48" fmla="*/ 44 w 113"/>
                <a:gd name="T49" fmla="*/ 31 h 952"/>
                <a:gd name="T50" fmla="*/ 44 w 113"/>
                <a:gd name="T51" fmla="*/ 26 h 952"/>
                <a:gd name="T52" fmla="*/ 42 w 113"/>
                <a:gd name="T53" fmla="*/ 26 h 952"/>
                <a:gd name="T54" fmla="*/ 19 w 113"/>
                <a:gd name="T55" fmla="*/ 53 h 952"/>
                <a:gd name="T56" fmla="*/ 18 w 113"/>
                <a:gd name="T57" fmla="*/ 64 h 952"/>
                <a:gd name="T58" fmla="*/ 20 w 113"/>
                <a:gd name="T59" fmla="*/ 369 h 952"/>
                <a:gd name="T60" fmla="*/ 21 w 113"/>
                <a:gd name="T61" fmla="*/ 691 h 952"/>
                <a:gd name="T62" fmla="*/ 22 w 113"/>
                <a:gd name="T63" fmla="*/ 831 h 952"/>
                <a:gd name="T64" fmla="*/ 22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2" y="476"/>
                  </a:moveTo>
                  <a:cubicBezTo>
                    <a:pt x="1" y="373"/>
                    <a:pt x="1" y="270"/>
                    <a:pt x="1" y="166"/>
                  </a:cubicBezTo>
                  <a:cubicBezTo>
                    <a:pt x="1" y="130"/>
                    <a:pt x="0" y="94"/>
                    <a:pt x="0" y="58"/>
                  </a:cubicBezTo>
                  <a:cubicBezTo>
                    <a:pt x="0" y="53"/>
                    <a:pt x="0" y="47"/>
                    <a:pt x="2" y="42"/>
                  </a:cubicBezTo>
                  <a:cubicBezTo>
                    <a:pt x="9" y="14"/>
                    <a:pt x="33" y="0"/>
                    <a:pt x="55" y="0"/>
                  </a:cubicBezTo>
                  <a:cubicBezTo>
                    <a:pt x="81" y="0"/>
                    <a:pt x="105" y="20"/>
                    <a:pt x="109" y="46"/>
                  </a:cubicBezTo>
                  <a:cubicBezTo>
                    <a:pt x="109" y="50"/>
                    <a:pt x="110" y="55"/>
                    <a:pt x="110" y="59"/>
                  </a:cubicBezTo>
                  <a:cubicBezTo>
                    <a:pt x="110" y="133"/>
                    <a:pt x="110" y="206"/>
                    <a:pt x="111" y="280"/>
                  </a:cubicBezTo>
                  <a:cubicBezTo>
                    <a:pt x="111" y="375"/>
                    <a:pt x="111" y="470"/>
                    <a:pt x="112" y="565"/>
                  </a:cubicBezTo>
                  <a:cubicBezTo>
                    <a:pt x="112" y="615"/>
                    <a:pt x="112" y="666"/>
                    <a:pt x="113" y="716"/>
                  </a:cubicBezTo>
                  <a:cubicBezTo>
                    <a:pt x="113" y="775"/>
                    <a:pt x="113" y="834"/>
                    <a:pt x="113" y="892"/>
                  </a:cubicBezTo>
                  <a:cubicBezTo>
                    <a:pt x="113" y="901"/>
                    <a:pt x="112" y="909"/>
                    <a:pt x="109" y="916"/>
                  </a:cubicBezTo>
                  <a:cubicBezTo>
                    <a:pt x="100" y="936"/>
                    <a:pt x="78" y="952"/>
                    <a:pt x="50" y="948"/>
                  </a:cubicBezTo>
                  <a:cubicBezTo>
                    <a:pt x="30" y="945"/>
                    <a:pt x="9" y="929"/>
                    <a:pt x="5" y="903"/>
                  </a:cubicBezTo>
                  <a:cubicBezTo>
                    <a:pt x="4" y="899"/>
                    <a:pt x="4" y="896"/>
                    <a:pt x="4" y="892"/>
                  </a:cubicBezTo>
                  <a:cubicBezTo>
                    <a:pt x="4" y="854"/>
                    <a:pt x="3" y="816"/>
                    <a:pt x="3" y="777"/>
                  </a:cubicBezTo>
                  <a:cubicBezTo>
                    <a:pt x="3" y="690"/>
                    <a:pt x="3" y="603"/>
                    <a:pt x="2" y="516"/>
                  </a:cubicBezTo>
                  <a:cubicBezTo>
                    <a:pt x="2" y="503"/>
                    <a:pt x="2" y="489"/>
                    <a:pt x="2" y="476"/>
                  </a:cubicBezTo>
                  <a:cubicBezTo>
                    <a:pt x="2" y="476"/>
                    <a:pt x="2" y="476"/>
                    <a:pt x="2" y="476"/>
                  </a:cubicBezTo>
                  <a:close/>
                  <a:moveTo>
                    <a:pt x="48" y="923"/>
                  </a:moveTo>
                  <a:cubicBezTo>
                    <a:pt x="48" y="920"/>
                    <a:pt x="48" y="917"/>
                    <a:pt x="48" y="915"/>
                  </a:cubicBezTo>
                  <a:cubicBezTo>
                    <a:pt x="48" y="847"/>
                    <a:pt x="48" y="779"/>
                    <a:pt x="47" y="711"/>
                  </a:cubicBezTo>
                  <a:cubicBezTo>
                    <a:pt x="47" y="594"/>
                    <a:pt x="46" y="477"/>
                    <a:pt x="46" y="360"/>
                  </a:cubicBezTo>
                  <a:cubicBezTo>
                    <a:pt x="45" y="269"/>
                    <a:pt x="45" y="177"/>
                    <a:pt x="45" y="86"/>
                  </a:cubicBezTo>
                  <a:cubicBezTo>
                    <a:pt x="45" y="68"/>
                    <a:pt x="44" y="49"/>
                    <a:pt x="44" y="31"/>
                  </a:cubicBezTo>
                  <a:cubicBezTo>
                    <a:pt x="44" y="29"/>
                    <a:pt x="44" y="28"/>
                    <a:pt x="44" y="26"/>
                  </a:cubicBezTo>
                  <a:cubicBezTo>
                    <a:pt x="43" y="26"/>
                    <a:pt x="42" y="26"/>
                    <a:pt x="42" y="26"/>
                  </a:cubicBezTo>
                  <a:cubicBezTo>
                    <a:pt x="29" y="31"/>
                    <a:pt x="22" y="40"/>
                    <a:pt x="19" y="53"/>
                  </a:cubicBezTo>
                  <a:cubicBezTo>
                    <a:pt x="18" y="57"/>
                    <a:pt x="18" y="61"/>
                    <a:pt x="18" y="64"/>
                  </a:cubicBezTo>
                  <a:cubicBezTo>
                    <a:pt x="19" y="166"/>
                    <a:pt x="19" y="267"/>
                    <a:pt x="20" y="369"/>
                  </a:cubicBezTo>
                  <a:cubicBezTo>
                    <a:pt x="20" y="476"/>
                    <a:pt x="21" y="583"/>
                    <a:pt x="21" y="691"/>
                  </a:cubicBezTo>
                  <a:cubicBezTo>
                    <a:pt x="21" y="737"/>
                    <a:pt x="21" y="784"/>
                    <a:pt x="22" y="831"/>
                  </a:cubicBezTo>
                  <a:cubicBezTo>
                    <a:pt x="22" y="850"/>
                    <a:pt x="22" y="869"/>
                    <a:pt x="22" y="887"/>
                  </a:cubicBezTo>
                  <a:cubicBezTo>
                    <a:pt x="22" y="903"/>
                    <a:pt x="29" y="915"/>
                    <a:pt x="43" y="922"/>
                  </a:cubicBezTo>
                  <a:cubicBezTo>
                    <a:pt x="45" y="922"/>
                    <a:pt x="46" y="922"/>
                    <a:pt x="48" y="92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4" name="Freeform 118"/>
            <p:cNvSpPr>
              <a:spLocks/>
            </p:cNvSpPr>
            <p:nvPr/>
          </p:nvSpPr>
          <p:spPr bwMode="auto">
            <a:xfrm>
              <a:off x="2699" y="2870"/>
              <a:ext cx="92" cy="235"/>
            </a:xfrm>
            <a:custGeom>
              <a:avLst/>
              <a:gdLst>
                <a:gd name="T0" fmla="*/ 40 w 71"/>
                <a:gd name="T1" fmla="*/ 0 h 180"/>
                <a:gd name="T2" fmla="*/ 43 w 71"/>
                <a:gd name="T3" fmla="*/ 15 h 180"/>
                <a:gd name="T4" fmla="*/ 67 w 71"/>
                <a:gd name="T5" fmla="*/ 147 h 180"/>
                <a:gd name="T6" fmla="*/ 70 w 71"/>
                <a:gd name="T7" fmla="*/ 163 h 180"/>
                <a:gd name="T8" fmla="*/ 62 w 71"/>
                <a:gd name="T9" fmla="*/ 175 h 180"/>
                <a:gd name="T10" fmla="*/ 40 w 71"/>
                <a:gd name="T11" fmla="*/ 179 h 180"/>
                <a:gd name="T12" fmla="*/ 32 w 71"/>
                <a:gd name="T13" fmla="*/ 180 h 180"/>
                <a:gd name="T14" fmla="*/ 2 w 71"/>
                <a:gd name="T15" fmla="*/ 14 h 180"/>
                <a:gd name="T16" fmla="*/ 40 w 71"/>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0">
                  <a:moveTo>
                    <a:pt x="40" y="0"/>
                  </a:moveTo>
                  <a:cubicBezTo>
                    <a:pt x="41" y="6"/>
                    <a:pt x="42" y="11"/>
                    <a:pt x="43" y="15"/>
                  </a:cubicBezTo>
                  <a:cubicBezTo>
                    <a:pt x="49" y="60"/>
                    <a:pt x="57" y="104"/>
                    <a:pt x="67" y="147"/>
                  </a:cubicBezTo>
                  <a:cubicBezTo>
                    <a:pt x="69" y="152"/>
                    <a:pt x="70" y="158"/>
                    <a:pt x="70" y="163"/>
                  </a:cubicBezTo>
                  <a:cubicBezTo>
                    <a:pt x="71" y="170"/>
                    <a:pt x="69" y="173"/>
                    <a:pt x="62" y="175"/>
                  </a:cubicBezTo>
                  <a:cubicBezTo>
                    <a:pt x="55" y="177"/>
                    <a:pt x="48" y="178"/>
                    <a:pt x="40" y="179"/>
                  </a:cubicBezTo>
                  <a:cubicBezTo>
                    <a:pt x="37" y="180"/>
                    <a:pt x="34" y="180"/>
                    <a:pt x="32" y="180"/>
                  </a:cubicBezTo>
                  <a:cubicBezTo>
                    <a:pt x="20" y="153"/>
                    <a:pt x="0" y="39"/>
                    <a:pt x="2" y="14"/>
                  </a:cubicBezTo>
                  <a:cubicBezTo>
                    <a:pt x="15" y="11"/>
                    <a:pt x="27" y="7"/>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5" name="Freeform 119"/>
            <p:cNvSpPr>
              <a:spLocks/>
            </p:cNvSpPr>
            <p:nvPr/>
          </p:nvSpPr>
          <p:spPr bwMode="auto">
            <a:xfrm>
              <a:off x="2615" y="2737"/>
              <a:ext cx="78" cy="73"/>
            </a:xfrm>
            <a:custGeom>
              <a:avLst/>
              <a:gdLst>
                <a:gd name="T0" fmla="*/ 3 w 60"/>
                <a:gd name="T1" fmla="*/ 56 h 56"/>
                <a:gd name="T2" fmla="*/ 3 w 60"/>
                <a:gd name="T3" fmla="*/ 53 h 56"/>
                <a:gd name="T4" fmla="*/ 0 w 60"/>
                <a:gd name="T5" fmla="*/ 18 h 56"/>
                <a:gd name="T6" fmla="*/ 2 w 60"/>
                <a:gd name="T7" fmla="*/ 10 h 56"/>
                <a:gd name="T8" fmla="*/ 10 w 60"/>
                <a:gd name="T9" fmla="*/ 9 h 56"/>
                <a:gd name="T10" fmla="*/ 37 w 60"/>
                <a:gd name="T11" fmla="*/ 6 h 56"/>
                <a:gd name="T12" fmla="*/ 46 w 60"/>
                <a:gd name="T13" fmla="*/ 3 h 56"/>
                <a:gd name="T14" fmla="*/ 52 w 60"/>
                <a:gd name="T15" fmla="*/ 2 h 56"/>
                <a:gd name="T16" fmla="*/ 58 w 60"/>
                <a:gd name="T17" fmla="*/ 6 h 56"/>
                <a:gd name="T18" fmla="*/ 60 w 60"/>
                <a:gd name="T19" fmla="*/ 43 h 56"/>
                <a:gd name="T20" fmla="*/ 57 w 60"/>
                <a:gd name="T21" fmla="*/ 45 h 56"/>
                <a:gd name="T22" fmla="*/ 8 w 60"/>
                <a:gd name="T23" fmla="*/ 56 h 56"/>
                <a:gd name="T24" fmla="*/ 3 w 60"/>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6">
                  <a:moveTo>
                    <a:pt x="3" y="56"/>
                  </a:moveTo>
                  <a:cubicBezTo>
                    <a:pt x="3" y="54"/>
                    <a:pt x="3" y="53"/>
                    <a:pt x="3" y="53"/>
                  </a:cubicBezTo>
                  <a:cubicBezTo>
                    <a:pt x="2" y="41"/>
                    <a:pt x="1" y="30"/>
                    <a:pt x="0" y="18"/>
                  </a:cubicBezTo>
                  <a:cubicBezTo>
                    <a:pt x="0" y="15"/>
                    <a:pt x="0" y="13"/>
                    <a:pt x="2" y="10"/>
                  </a:cubicBezTo>
                  <a:cubicBezTo>
                    <a:pt x="4" y="9"/>
                    <a:pt x="7" y="9"/>
                    <a:pt x="10" y="9"/>
                  </a:cubicBezTo>
                  <a:cubicBezTo>
                    <a:pt x="19" y="9"/>
                    <a:pt x="28" y="8"/>
                    <a:pt x="37" y="6"/>
                  </a:cubicBezTo>
                  <a:cubicBezTo>
                    <a:pt x="40" y="6"/>
                    <a:pt x="43" y="4"/>
                    <a:pt x="46" y="3"/>
                  </a:cubicBezTo>
                  <a:cubicBezTo>
                    <a:pt x="48" y="3"/>
                    <a:pt x="50" y="2"/>
                    <a:pt x="52" y="2"/>
                  </a:cubicBezTo>
                  <a:cubicBezTo>
                    <a:pt x="56" y="0"/>
                    <a:pt x="57" y="2"/>
                    <a:pt x="58" y="6"/>
                  </a:cubicBezTo>
                  <a:cubicBezTo>
                    <a:pt x="59" y="18"/>
                    <a:pt x="60" y="31"/>
                    <a:pt x="60" y="43"/>
                  </a:cubicBezTo>
                  <a:cubicBezTo>
                    <a:pt x="59" y="44"/>
                    <a:pt x="58" y="45"/>
                    <a:pt x="57" y="45"/>
                  </a:cubicBezTo>
                  <a:cubicBezTo>
                    <a:pt x="41" y="52"/>
                    <a:pt x="25" y="56"/>
                    <a:pt x="8" y="56"/>
                  </a:cubicBezTo>
                  <a:cubicBezTo>
                    <a:pt x="7" y="56"/>
                    <a:pt x="5" y="56"/>
                    <a:pt x="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6" name="Freeform 120"/>
            <p:cNvSpPr>
              <a:spLocks/>
            </p:cNvSpPr>
            <p:nvPr/>
          </p:nvSpPr>
          <p:spPr bwMode="auto">
            <a:xfrm>
              <a:off x="2701" y="3189"/>
              <a:ext cx="76" cy="78"/>
            </a:xfrm>
            <a:custGeom>
              <a:avLst/>
              <a:gdLst>
                <a:gd name="T0" fmla="*/ 52 w 58"/>
                <a:gd name="T1" fmla="*/ 0 h 60"/>
                <a:gd name="T2" fmla="*/ 57 w 58"/>
                <a:gd name="T3" fmla="*/ 38 h 60"/>
                <a:gd name="T4" fmla="*/ 57 w 58"/>
                <a:gd name="T5" fmla="*/ 42 h 60"/>
                <a:gd name="T6" fmla="*/ 53 w 58"/>
                <a:gd name="T7" fmla="*/ 48 h 60"/>
                <a:gd name="T8" fmla="*/ 47 w 58"/>
                <a:gd name="T9" fmla="*/ 50 h 60"/>
                <a:gd name="T10" fmla="*/ 26 w 58"/>
                <a:gd name="T11" fmla="*/ 56 h 60"/>
                <a:gd name="T12" fmla="*/ 15 w 58"/>
                <a:gd name="T13" fmla="*/ 59 h 60"/>
                <a:gd name="T14" fmla="*/ 8 w 58"/>
                <a:gd name="T15" fmla="*/ 54 h 60"/>
                <a:gd name="T16" fmla="*/ 3 w 58"/>
                <a:gd name="T17" fmla="*/ 30 h 60"/>
                <a:gd name="T18" fmla="*/ 0 w 58"/>
                <a:gd name="T19" fmla="*/ 14 h 60"/>
                <a:gd name="T20" fmla="*/ 26 w 58"/>
                <a:gd name="T21" fmla="*/ 10 h 60"/>
                <a:gd name="T22" fmla="*/ 52 w 58"/>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0">
                  <a:moveTo>
                    <a:pt x="52" y="0"/>
                  </a:moveTo>
                  <a:cubicBezTo>
                    <a:pt x="54" y="13"/>
                    <a:pt x="56" y="25"/>
                    <a:pt x="57" y="38"/>
                  </a:cubicBezTo>
                  <a:cubicBezTo>
                    <a:pt x="58" y="39"/>
                    <a:pt x="57" y="41"/>
                    <a:pt x="57" y="42"/>
                  </a:cubicBezTo>
                  <a:cubicBezTo>
                    <a:pt x="57" y="45"/>
                    <a:pt x="55" y="47"/>
                    <a:pt x="53" y="48"/>
                  </a:cubicBezTo>
                  <a:cubicBezTo>
                    <a:pt x="51" y="49"/>
                    <a:pt x="49" y="49"/>
                    <a:pt x="47" y="50"/>
                  </a:cubicBezTo>
                  <a:cubicBezTo>
                    <a:pt x="40" y="51"/>
                    <a:pt x="33" y="53"/>
                    <a:pt x="26" y="56"/>
                  </a:cubicBezTo>
                  <a:cubicBezTo>
                    <a:pt x="22" y="57"/>
                    <a:pt x="18" y="58"/>
                    <a:pt x="15" y="59"/>
                  </a:cubicBezTo>
                  <a:cubicBezTo>
                    <a:pt x="11" y="60"/>
                    <a:pt x="9" y="59"/>
                    <a:pt x="8" y="54"/>
                  </a:cubicBezTo>
                  <a:cubicBezTo>
                    <a:pt x="6" y="46"/>
                    <a:pt x="4" y="38"/>
                    <a:pt x="3" y="30"/>
                  </a:cubicBezTo>
                  <a:cubicBezTo>
                    <a:pt x="2" y="25"/>
                    <a:pt x="1" y="20"/>
                    <a:pt x="0" y="14"/>
                  </a:cubicBezTo>
                  <a:cubicBezTo>
                    <a:pt x="9" y="13"/>
                    <a:pt x="18" y="11"/>
                    <a:pt x="26" y="10"/>
                  </a:cubicBezTo>
                  <a:cubicBezTo>
                    <a:pt x="35" y="8"/>
                    <a:pt x="43" y="5"/>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7" name="Freeform 121"/>
            <p:cNvSpPr>
              <a:spLocks/>
            </p:cNvSpPr>
            <p:nvPr/>
          </p:nvSpPr>
          <p:spPr bwMode="auto">
            <a:xfrm>
              <a:off x="2631" y="2811"/>
              <a:ext cx="116" cy="60"/>
            </a:xfrm>
            <a:custGeom>
              <a:avLst/>
              <a:gdLst>
                <a:gd name="T0" fmla="*/ 0 w 89"/>
                <a:gd name="T1" fmla="*/ 16 h 46"/>
                <a:gd name="T2" fmla="*/ 52 w 89"/>
                <a:gd name="T3" fmla="*/ 0 h 46"/>
                <a:gd name="T4" fmla="*/ 89 w 89"/>
                <a:gd name="T5" fmla="*/ 26 h 46"/>
                <a:gd name="T6" fmla="*/ 79 w 89"/>
                <a:gd name="T7" fmla="*/ 33 h 46"/>
                <a:gd name="T8" fmla="*/ 47 w 89"/>
                <a:gd name="T9" fmla="*/ 45 h 46"/>
                <a:gd name="T10" fmla="*/ 30 w 89"/>
                <a:gd name="T11" fmla="*/ 40 h 46"/>
                <a:gd name="T12" fmla="*/ 7 w 89"/>
                <a:gd name="T13" fmla="*/ 22 h 46"/>
                <a:gd name="T14" fmla="*/ 0 w 89"/>
                <a:gd name="T15" fmla="*/ 1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46">
                  <a:moveTo>
                    <a:pt x="0" y="16"/>
                  </a:moveTo>
                  <a:cubicBezTo>
                    <a:pt x="19" y="13"/>
                    <a:pt x="37" y="10"/>
                    <a:pt x="52" y="0"/>
                  </a:cubicBezTo>
                  <a:cubicBezTo>
                    <a:pt x="63" y="6"/>
                    <a:pt x="85" y="22"/>
                    <a:pt x="89" y="26"/>
                  </a:cubicBezTo>
                  <a:cubicBezTo>
                    <a:pt x="86" y="29"/>
                    <a:pt x="83" y="31"/>
                    <a:pt x="79" y="33"/>
                  </a:cubicBezTo>
                  <a:cubicBezTo>
                    <a:pt x="69" y="39"/>
                    <a:pt x="58" y="42"/>
                    <a:pt x="47" y="45"/>
                  </a:cubicBezTo>
                  <a:cubicBezTo>
                    <a:pt x="40" y="46"/>
                    <a:pt x="35" y="45"/>
                    <a:pt x="30" y="40"/>
                  </a:cubicBezTo>
                  <a:cubicBezTo>
                    <a:pt x="22" y="33"/>
                    <a:pt x="14" y="28"/>
                    <a:pt x="7" y="22"/>
                  </a:cubicBezTo>
                  <a:cubicBezTo>
                    <a:pt x="5" y="20"/>
                    <a:pt x="3" y="19"/>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8" name="Freeform 122"/>
            <p:cNvSpPr>
              <a:spLocks/>
            </p:cNvSpPr>
            <p:nvPr/>
          </p:nvSpPr>
          <p:spPr bwMode="auto">
            <a:xfrm>
              <a:off x="2701" y="3117"/>
              <a:ext cx="89" cy="77"/>
            </a:xfrm>
            <a:custGeom>
              <a:avLst/>
              <a:gdLst>
                <a:gd name="T0" fmla="*/ 68 w 68"/>
                <a:gd name="T1" fmla="*/ 0 h 59"/>
                <a:gd name="T2" fmla="*/ 67 w 68"/>
                <a:gd name="T3" fmla="*/ 4 h 59"/>
                <a:gd name="T4" fmla="*/ 51 w 68"/>
                <a:gd name="T5" fmla="*/ 42 h 59"/>
                <a:gd name="T6" fmla="*/ 47 w 68"/>
                <a:gd name="T7" fmla="*/ 47 h 59"/>
                <a:gd name="T8" fmla="*/ 2 w 68"/>
                <a:gd name="T9" fmla="*/ 59 h 59"/>
                <a:gd name="T10" fmla="*/ 0 w 68"/>
                <a:gd name="T11" fmla="*/ 58 h 59"/>
                <a:gd name="T12" fmla="*/ 1 w 68"/>
                <a:gd name="T13" fmla="*/ 56 h 59"/>
                <a:gd name="T14" fmla="*/ 22 w 68"/>
                <a:gd name="T15" fmla="*/ 10 h 59"/>
                <a:gd name="T16" fmla="*/ 24 w 68"/>
                <a:gd name="T17" fmla="*/ 7 h 59"/>
                <a:gd name="T18" fmla="*/ 39 w 68"/>
                <a:gd name="T19" fmla="*/ 6 h 59"/>
                <a:gd name="T20" fmla="*/ 53 w 68"/>
                <a:gd name="T21" fmla="*/ 3 h 59"/>
                <a:gd name="T22" fmla="*/ 68 w 68"/>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59">
                  <a:moveTo>
                    <a:pt x="68" y="0"/>
                  </a:moveTo>
                  <a:cubicBezTo>
                    <a:pt x="67" y="2"/>
                    <a:pt x="67" y="3"/>
                    <a:pt x="67" y="4"/>
                  </a:cubicBezTo>
                  <a:cubicBezTo>
                    <a:pt x="61" y="17"/>
                    <a:pt x="56" y="29"/>
                    <a:pt x="51" y="42"/>
                  </a:cubicBezTo>
                  <a:cubicBezTo>
                    <a:pt x="50" y="44"/>
                    <a:pt x="49" y="45"/>
                    <a:pt x="47" y="47"/>
                  </a:cubicBezTo>
                  <a:cubicBezTo>
                    <a:pt x="33" y="54"/>
                    <a:pt x="18" y="58"/>
                    <a:pt x="2" y="59"/>
                  </a:cubicBezTo>
                  <a:cubicBezTo>
                    <a:pt x="1" y="59"/>
                    <a:pt x="1" y="58"/>
                    <a:pt x="0" y="58"/>
                  </a:cubicBezTo>
                  <a:cubicBezTo>
                    <a:pt x="1" y="57"/>
                    <a:pt x="1" y="56"/>
                    <a:pt x="1" y="56"/>
                  </a:cubicBezTo>
                  <a:cubicBezTo>
                    <a:pt x="8" y="40"/>
                    <a:pt x="15" y="25"/>
                    <a:pt x="22" y="10"/>
                  </a:cubicBezTo>
                  <a:cubicBezTo>
                    <a:pt x="23" y="9"/>
                    <a:pt x="23" y="8"/>
                    <a:pt x="24" y="7"/>
                  </a:cubicBezTo>
                  <a:cubicBezTo>
                    <a:pt x="29" y="7"/>
                    <a:pt x="34" y="6"/>
                    <a:pt x="39" y="6"/>
                  </a:cubicBezTo>
                  <a:cubicBezTo>
                    <a:pt x="44" y="5"/>
                    <a:pt x="48" y="4"/>
                    <a:pt x="53" y="3"/>
                  </a:cubicBezTo>
                  <a:cubicBezTo>
                    <a:pt x="58" y="3"/>
                    <a:pt x="62"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9" name="Freeform 123"/>
            <p:cNvSpPr>
              <a:spLocks/>
            </p:cNvSpPr>
            <p:nvPr/>
          </p:nvSpPr>
          <p:spPr bwMode="auto">
            <a:xfrm>
              <a:off x="1614" y="2379"/>
              <a:ext cx="38" cy="1263"/>
            </a:xfrm>
            <a:custGeom>
              <a:avLst/>
              <a:gdLst>
                <a:gd name="T0" fmla="*/ 28 w 29"/>
                <a:gd name="T1" fmla="*/ 0 h 967"/>
                <a:gd name="T2" fmla="*/ 28 w 29"/>
                <a:gd name="T3" fmla="*/ 967 h 967"/>
                <a:gd name="T4" fmla="*/ 23 w 29"/>
                <a:gd name="T5" fmla="*/ 966 h 967"/>
                <a:gd name="T6" fmla="*/ 0 w 29"/>
                <a:gd name="T7" fmla="*/ 931 h 967"/>
                <a:gd name="T8" fmla="*/ 0 w 29"/>
                <a:gd name="T9" fmla="*/ 925 h 967"/>
                <a:gd name="T10" fmla="*/ 0 w 29"/>
                <a:gd name="T11" fmla="*/ 42 h 967"/>
                <a:gd name="T12" fmla="*/ 1 w 29"/>
                <a:gd name="T13" fmla="*/ 29 h 967"/>
                <a:gd name="T14" fmla="*/ 24 w 29"/>
                <a:gd name="T15" fmla="*/ 1 h 967"/>
                <a:gd name="T16" fmla="*/ 28 w 29"/>
                <a:gd name="T1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67">
                  <a:moveTo>
                    <a:pt x="28" y="0"/>
                  </a:moveTo>
                  <a:cubicBezTo>
                    <a:pt x="29" y="7"/>
                    <a:pt x="29" y="960"/>
                    <a:pt x="28" y="967"/>
                  </a:cubicBezTo>
                  <a:cubicBezTo>
                    <a:pt x="26" y="967"/>
                    <a:pt x="25" y="967"/>
                    <a:pt x="23" y="966"/>
                  </a:cubicBezTo>
                  <a:cubicBezTo>
                    <a:pt x="9" y="959"/>
                    <a:pt x="1" y="947"/>
                    <a:pt x="0" y="931"/>
                  </a:cubicBezTo>
                  <a:cubicBezTo>
                    <a:pt x="0" y="929"/>
                    <a:pt x="0" y="927"/>
                    <a:pt x="0" y="925"/>
                  </a:cubicBezTo>
                  <a:cubicBezTo>
                    <a:pt x="0" y="631"/>
                    <a:pt x="0" y="336"/>
                    <a:pt x="0" y="42"/>
                  </a:cubicBezTo>
                  <a:cubicBezTo>
                    <a:pt x="0" y="38"/>
                    <a:pt x="0" y="33"/>
                    <a:pt x="1" y="29"/>
                  </a:cubicBezTo>
                  <a:cubicBezTo>
                    <a:pt x="4" y="16"/>
                    <a:pt x="12" y="7"/>
                    <a:pt x="24" y="1"/>
                  </a:cubicBezTo>
                  <a:cubicBezTo>
                    <a:pt x="25" y="0"/>
                    <a:pt x="26"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0" name="Freeform 124"/>
            <p:cNvSpPr>
              <a:spLocks/>
            </p:cNvSpPr>
            <p:nvPr/>
          </p:nvSpPr>
          <p:spPr bwMode="auto">
            <a:xfrm>
              <a:off x="1391" y="2352"/>
              <a:ext cx="37" cy="1262"/>
            </a:xfrm>
            <a:custGeom>
              <a:avLst/>
              <a:gdLst>
                <a:gd name="T0" fmla="*/ 28 w 28"/>
                <a:gd name="T1" fmla="*/ 1 h 967"/>
                <a:gd name="T2" fmla="*/ 28 w 28"/>
                <a:gd name="T3" fmla="*/ 964 h 967"/>
                <a:gd name="T4" fmla="*/ 28 w 28"/>
                <a:gd name="T5" fmla="*/ 967 h 967"/>
                <a:gd name="T6" fmla="*/ 24 w 28"/>
                <a:gd name="T7" fmla="*/ 967 h 967"/>
                <a:gd name="T8" fmla="*/ 0 w 28"/>
                <a:gd name="T9" fmla="*/ 932 h 967"/>
                <a:gd name="T10" fmla="*/ 0 w 28"/>
                <a:gd name="T11" fmla="*/ 925 h 967"/>
                <a:gd name="T12" fmla="*/ 0 w 28"/>
                <a:gd name="T13" fmla="*/ 42 h 967"/>
                <a:gd name="T14" fmla="*/ 1 w 28"/>
                <a:gd name="T15" fmla="*/ 26 h 967"/>
                <a:gd name="T16" fmla="*/ 24 w 28"/>
                <a:gd name="T17" fmla="*/ 1 h 967"/>
                <a:gd name="T18" fmla="*/ 26 w 28"/>
                <a:gd name="T19" fmla="*/ 0 h 967"/>
                <a:gd name="T20" fmla="*/ 28 w 28"/>
                <a:gd name="T21" fmla="*/ 1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967">
                  <a:moveTo>
                    <a:pt x="28" y="1"/>
                  </a:moveTo>
                  <a:cubicBezTo>
                    <a:pt x="28" y="322"/>
                    <a:pt x="28" y="643"/>
                    <a:pt x="28" y="964"/>
                  </a:cubicBezTo>
                  <a:cubicBezTo>
                    <a:pt x="28" y="965"/>
                    <a:pt x="28" y="966"/>
                    <a:pt x="28" y="967"/>
                  </a:cubicBezTo>
                  <a:cubicBezTo>
                    <a:pt x="26" y="967"/>
                    <a:pt x="25" y="967"/>
                    <a:pt x="24" y="967"/>
                  </a:cubicBezTo>
                  <a:cubicBezTo>
                    <a:pt x="9" y="960"/>
                    <a:pt x="1" y="948"/>
                    <a:pt x="0" y="932"/>
                  </a:cubicBezTo>
                  <a:cubicBezTo>
                    <a:pt x="0" y="930"/>
                    <a:pt x="0" y="928"/>
                    <a:pt x="0" y="925"/>
                  </a:cubicBezTo>
                  <a:cubicBezTo>
                    <a:pt x="0" y="631"/>
                    <a:pt x="0" y="336"/>
                    <a:pt x="0" y="42"/>
                  </a:cubicBezTo>
                  <a:cubicBezTo>
                    <a:pt x="0" y="37"/>
                    <a:pt x="0" y="31"/>
                    <a:pt x="1" y="26"/>
                  </a:cubicBezTo>
                  <a:cubicBezTo>
                    <a:pt x="5" y="15"/>
                    <a:pt x="12" y="6"/>
                    <a:pt x="24" y="1"/>
                  </a:cubicBezTo>
                  <a:cubicBezTo>
                    <a:pt x="24" y="1"/>
                    <a:pt x="25" y="1"/>
                    <a:pt x="26" y="0"/>
                  </a:cubicBezTo>
                  <a:cubicBezTo>
                    <a:pt x="26" y="0"/>
                    <a:pt x="27"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1" name="Freeform 125"/>
            <p:cNvSpPr>
              <a:spLocks/>
            </p:cNvSpPr>
            <p:nvPr/>
          </p:nvSpPr>
          <p:spPr bwMode="auto">
            <a:xfrm>
              <a:off x="1863" y="2364"/>
              <a:ext cx="36" cy="1237"/>
            </a:xfrm>
            <a:custGeom>
              <a:avLst/>
              <a:gdLst>
                <a:gd name="T0" fmla="*/ 28 w 28"/>
                <a:gd name="T1" fmla="*/ 948 h 948"/>
                <a:gd name="T2" fmla="*/ 22 w 28"/>
                <a:gd name="T3" fmla="*/ 947 h 948"/>
                <a:gd name="T4" fmla="*/ 0 w 28"/>
                <a:gd name="T5" fmla="*/ 913 h 948"/>
                <a:gd name="T6" fmla="*/ 0 w 28"/>
                <a:gd name="T7" fmla="*/ 906 h 948"/>
                <a:gd name="T8" fmla="*/ 0 w 28"/>
                <a:gd name="T9" fmla="*/ 41 h 948"/>
                <a:gd name="T10" fmla="*/ 1 w 28"/>
                <a:gd name="T11" fmla="*/ 27 h 948"/>
                <a:gd name="T12" fmla="*/ 24 w 28"/>
                <a:gd name="T13" fmla="*/ 0 h 948"/>
                <a:gd name="T14" fmla="*/ 26 w 28"/>
                <a:gd name="T15" fmla="*/ 0 h 948"/>
                <a:gd name="T16" fmla="*/ 27 w 28"/>
                <a:gd name="T17" fmla="*/ 0 h 948"/>
                <a:gd name="T18" fmla="*/ 27 w 28"/>
                <a:gd name="T19" fmla="*/ 1 h 948"/>
                <a:gd name="T20" fmla="*/ 28 w 28"/>
                <a:gd name="T21" fmla="*/ 1 h 948"/>
                <a:gd name="T22" fmla="*/ 28 w 28"/>
                <a:gd name="T23" fmla="*/ 942 h 948"/>
                <a:gd name="T24" fmla="*/ 28 w 28"/>
                <a:gd name="T25" fmla="*/ 948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948">
                  <a:moveTo>
                    <a:pt x="28" y="948"/>
                  </a:moveTo>
                  <a:cubicBezTo>
                    <a:pt x="25" y="948"/>
                    <a:pt x="23" y="947"/>
                    <a:pt x="22" y="947"/>
                  </a:cubicBezTo>
                  <a:cubicBezTo>
                    <a:pt x="8" y="940"/>
                    <a:pt x="1" y="928"/>
                    <a:pt x="0" y="913"/>
                  </a:cubicBezTo>
                  <a:cubicBezTo>
                    <a:pt x="0" y="911"/>
                    <a:pt x="0" y="909"/>
                    <a:pt x="0" y="906"/>
                  </a:cubicBezTo>
                  <a:cubicBezTo>
                    <a:pt x="0" y="618"/>
                    <a:pt x="0" y="330"/>
                    <a:pt x="0" y="41"/>
                  </a:cubicBezTo>
                  <a:cubicBezTo>
                    <a:pt x="0" y="36"/>
                    <a:pt x="0" y="32"/>
                    <a:pt x="1" y="27"/>
                  </a:cubicBezTo>
                  <a:cubicBezTo>
                    <a:pt x="4" y="14"/>
                    <a:pt x="12" y="5"/>
                    <a:pt x="24" y="0"/>
                  </a:cubicBezTo>
                  <a:cubicBezTo>
                    <a:pt x="25" y="0"/>
                    <a:pt x="25" y="0"/>
                    <a:pt x="26" y="0"/>
                  </a:cubicBezTo>
                  <a:cubicBezTo>
                    <a:pt x="26" y="0"/>
                    <a:pt x="26" y="0"/>
                    <a:pt x="27" y="0"/>
                  </a:cubicBezTo>
                  <a:cubicBezTo>
                    <a:pt x="27" y="0"/>
                    <a:pt x="27" y="0"/>
                    <a:pt x="27" y="1"/>
                  </a:cubicBezTo>
                  <a:cubicBezTo>
                    <a:pt x="27" y="1"/>
                    <a:pt x="28" y="1"/>
                    <a:pt x="28" y="1"/>
                  </a:cubicBezTo>
                  <a:cubicBezTo>
                    <a:pt x="28" y="315"/>
                    <a:pt x="28" y="628"/>
                    <a:pt x="28" y="942"/>
                  </a:cubicBezTo>
                  <a:cubicBezTo>
                    <a:pt x="28" y="944"/>
                    <a:pt x="28" y="945"/>
                    <a:pt x="28" y="9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2" name="Freeform 126"/>
            <p:cNvSpPr>
              <a:spLocks/>
            </p:cNvSpPr>
            <p:nvPr/>
          </p:nvSpPr>
          <p:spPr bwMode="auto">
            <a:xfrm>
              <a:off x="1155" y="2310"/>
              <a:ext cx="39" cy="1171"/>
            </a:xfrm>
            <a:custGeom>
              <a:avLst/>
              <a:gdLst>
                <a:gd name="T0" fmla="*/ 30 w 30"/>
                <a:gd name="T1" fmla="*/ 897 h 897"/>
                <a:gd name="T2" fmla="*/ 25 w 30"/>
                <a:gd name="T3" fmla="*/ 896 h 897"/>
                <a:gd name="T4" fmla="*/ 4 w 30"/>
                <a:gd name="T5" fmla="*/ 861 h 897"/>
                <a:gd name="T6" fmla="*/ 4 w 30"/>
                <a:gd name="T7" fmla="*/ 805 h 897"/>
                <a:gd name="T8" fmla="*/ 3 w 30"/>
                <a:gd name="T9" fmla="*/ 665 h 897"/>
                <a:gd name="T10" fmla="*/ 2 w 30"/>
                <a:gd name="T11" fmla="*/ 343 h 897"/>
                <a:gd name="T12" fmla="*/ 0 w 30"/>
                <a:gd name="T13" fmla="*/ 38 h 897"/>
                <a:gd name="T14" fmla="*/ 1 w 30"/>
                <a:gd name="T15" fmla="*/ 27 h 897"/>
                <a:gd name="T16" fmla="*/ 24 w 30"/>
                <a:gd name="T17" fmla="*/ 0 h 897"/>
                <a:gd name="T18" fmla="*/ 26 w 30"/>
                <a:gd name="T19" fmla="*/ 0 h 897"/>
                <a:gd name="T20" fmla="*/ 26 w 30"/>
                <a:gd name="T21" fmla="*/ 5 h 897"/>
                <a:gd name="T22" fmla="*/ 27 w 30"/>
                <a:gd name="T23" fmla="*/ 60 h 897"/>
                <a:gd name="T24" fmla="*/ 28 w 30"/>
                <a:gd name="T25" fmla="*/ 334 h 897"/>
                <a:gd name="T26" fmla="*/ 29 w 30"/>
                <a:gd name="T27" fmla="*/ 685 h 897"/>
                <a:gd name="T28" fmla="*/ 30 w 30"/>
                <a:gd name="T29" fmla="*/ 889 h 897"/>
                <a:gd name="T30" fmla="*/ 30 w 30"/>
                <a:gd name="T31" fmla="*/ 89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897">
                  <a:moveTo>
                    <a:pt x="30" y="897"/>
                  </a:moveTo>
                  <a:cubicBezTo>
                    <a:pt x="28" y="896"/>
                    <a:pt x="27" y="896"/>
                    <a:pt x="25" y="896"/>
                  </a:cubicBezTo>
                  <a:cubicBezTo>
                    <a:pt x="11" y="889"/>
                    <a:pt x="4" y="877"/>
                    <a:pt x="4" y="861"/>
                  </a:cubicBezTo>
                  <a:cubicBezTo>
                    <a:pt x="4" y="843"/>
                    <a:pt x="4" y="824"/>
                    <a:pt x="4" y="805"/>
                  </a:cubicBezTo>
                  <a:cubicBezTo>
                    <a:pt x="3" y="758"/>
                    <a:pt x="3" y="711"/>
                    <a:pt x="3" y="665"/>
                  </a:cubicBezTo>
                  <a:cubicBezTo>
                    <a:pt x="3" y="557"/>
                    <a:pt x="2" y="450"/>
                    <a:pt x="2" y="343"/>
                  </a:cubicBezTo>
                  <a:cubicBezTo>
                    <a:pt x="1" y="241"/>
                    <a:pt x="1" y="140"/>
                    <a:pt x="0" y="38"/>
                  </a:cubicBezTo>
                  <a:cubicBezTo>
                    <a:pt x="0" y="35"/>
                    <a:pt x="0" y="31"/>
                    <a:pt x="1" y="27"/>
                  </a:cubicBezTo>
                  <a:cubicBezTo>
                    <a:pt x="4" y="14"/>
                    <a:pt x="11" y="5"/>
                    <a:pt x="24" y="0"/>
                  </a:cubicBezTo>
                  <a:cubicBezTo>
                    <a:pt x="24" y="0"/>
                    <a:pt x="25" y="0"/>
                    <a:pt x="26" y="0"/>
                  </a:cubicBezTo>
                  <a:cubicBezTo>
                    <a:pt x="26" y="2"/>
                    <a:pt x="26" y="3"/>
                    <a:pt x="26" y="5"/>
                  </a:cubicBezTo>
                  <a:cubicBezTo>
                    <a:pt x="26" y="23"/>
                    <a:pt x="27" y="42"/>
                    <a:pt x="27" y="60"/>
                  </a:cubicBezTo>
                  <a:cubicBezTo>
                    <a:pt x="27" y="151"/>
                    <a:pt x="27" y="243"/>
                    <a:pt x="28" y="334"/>
                  </a:cubicBezTo>
                  <a:cubicBezTo>
                    <a:pt x="28" y="451"/>
                    <a:pt x="29" y="568"/>
                    <a:pt x="29" y="685"/>
                  </a:cubicBezTo>
                  <a:cubicBezTo>
                    <a:pt x="30" y="753"/>
                    <a:pt x="30" y="821"/>
                    <a:pt x="30" y="889"/>
                  </a:cubicBezTo>
                  <a:cubicBezTo>
                    <a:pt x="30" y="891"/>
                    <a:pt x="30" y="894"/>
                    <a:pt x="30" y="8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610" name="Freeform 7"/>
          <p:cNvSpPr>
            <a:spLocks/>
          </p:cNvSpPr>
          <p:nvPr/>
        </p:nvSpPr>
        <p:spPr bwMode="auto">
          <a:xfrm rot="18175816" flipV="1">
            <a:off x="4230362" y="4765003"/>
            <a:ext cx="472376" cy="183037"/>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1" name="Freeform 8"/>
          <p:cNvSpPr>
            <a:spLocks/>
          </p:cNvSpPr>
          <p:nvPr/>
        </p:nvSpPr>
        <p:spPr bwMode="auto">
          <a:xfrm rot="21116285">
            <a:off x="4316245" y="47064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2" name="Freeform 20"/>
          <p:cNvSpPr>
            <a:spLocks/>
          </p:cNvSpPr>
          <p:nvPr/>
        </p:nvSpPr>
        <p:spPr bwMode="auto">
          <a:xfrm rot="21116285">
            <a:off x="4451191" y="3865371"/>
            <a:ext cx="1325607" cy="1707168"/>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3" name="Freeform 21"/>
          <p:cNvSpPr>
            <a:spLocks/>
          </p:cNvSpPr>
          <p:nvPr/>
        </p:nvSpPr>
        <p:spPr bwMode="auto">
          <a:xfrm rot="21116285">
            <a:off x="5109839" y="4496246"/>
            <a:ext cx="337210" cy="147133"/>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 name="Freeform 22"/>
          <p:cNvSpPr>
            <a:spLocks/>
          </p:cNvSpPr>
          <p:nvPr/>
        </p:nvSpPr>
        <p:spPr bwMode="auto">
          <a:xfrm rot="21116285">
            <a:off x="5017300" y="4842937"/>
            <a:ext cx="372409" cy="24287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5" name="Freeform 23"/>
          <p:cNvSpPr>
            <a:spLocks/>
          </p:cNvSpPr>
          <p:nvPr/>
        </p:nvSpPr>
        <p:spPr bwMode="auto">
          <a:xfrm rot="21116285">
            <a:off x="5089340" y="3896769"/>
            <a:ext cx="373817" cy="351290"/>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 name="Freeform 24"/>
          <p:cNvSpPr>
            <a:spLocks/>
          </p:cNvSpPr>
          <p:nvPr/>
        </p:nvSpPr>
        <p:spPr bwMode="auto">
          <a:xfrm rot="21116285">
            <a:off x="4709919" y="3971765"/>
            <a:ext cx="321722" cy="309050"/>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 name="Freeform 25"/>
          <p:cNvSpPr>
            <a:spLocks/>
          </p:cNvSpPr>
          <p:nvPr/>
        </p:nvSpPr>
        <p:spPr bwMode="auto">
          <a:xfrm rot="21116285">
            <a:off x="4530575" y="4194661"/>
            <a:ext cx="253435" cy="588533"/>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 name="Freeform 26"/>
          <p:cNvSpPr>
            <a:spLocks/>
          </p:cNvSpPr>
          <p:nvPr/>
        </p:nvSpPr>
        <p:spPr bwMode="auto">
          <a:xfrm rot="21116285">
            <a:off x="5034021" y="4002138"/>
            <a:ext cx="49983" cy="54911"/>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 name="Freeform 27"/>
          <p:cNvSpPr>
            <a:spLocks/>
          </p:cNvSpPr>
          <p:nvPr/>
        </p:nvSpPr>
        <p:spPr bwMode="auto">
          <a:xfrm rot="21116285">
            <a:off x="4629794" y="4874506"/>
            <a:ext cx="1042605" cy="66456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 name="Freeform 28"/>
          <p:cNvSpPr>
            <a:spLocks/>
          </p:cNvSpPr>
          <p:nvPr/>
        </p:nvSpPr>
        <p:spPr bwMode="auto">
          <a:xfrm rot="21116285">
            <a:off x="4818006" y="4922490"/>
            <a:ext cx="855344" cy="568821"/>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 name="Freeform 29"/>
          <p:cNvSpPr>
            <a:spLocks/>
          </p:cNvSpPr>
          <p:nvPr/>
        </p:nvSpPr>
        <p:spPr bwMode="auto">
          <a:xfrm rot="21116285">
            <a:off x="5164796" y="4682013"/>
            <a:ext cx="331578" cy="240764"/>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 name="Freeform 31"/>
          <p:cNvSpPr>
            <a:spLocks/>
          </p:cNvSpPr>
          <p:nvPr/>
        </p:nvSpPr>
        <p:spPr bwMode="auto">
          <a:xfrm rot="21116285">
            <a:off x="5181520" y="4030510"/>
            <a:ext cx="408312" cy="479415"/>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 name="Freeform 32"/>
          <p:cNvSpPr>
            <a:spLocks/>
          </p:cNvSpPr>
          <p:nvPr/>
        </p:nvSpPr>
        <p:spPr bwMode="auto">
          <a:xfrm rot="21116285">
            <a:off x="5297576" y="4368880"/>
            <a:ext cx="140798" cy="104894"/>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 name="Freeform 33"/>
          <p:cNvSpPr>
            <a:spLocks noEditPoints="1"/>
          </p:cNvSpPr>
          <p:nvPr/>
        </p:nvSpPr>
        <p:spPr bwMode="auto">
          <a:xfrm rot="21116285">
            <a:off x="4510746" y="3929926"/>
            <a:ext cx="1067244" cy="1553700"/>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6" name="Freeform 34"/>
          <p:cNvSpPr>
            <a:spLocks/>
          </p:cNvSpPr>
          <p:nvPr/>
        </p:nvSpPr>
        <p:spPr bwMode="auto">
          <a:xfrm rot="21116285">
            <a:off x="4647670" y="3687007"/>
            <a:ext cx="217532" cy="12742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7" name="Freeform 35"/>
          <p:cNvSpPr>
            <a:spLocks/>
          </p:cNvSpPr>
          <p:nvPr/>
        </p:nvSpPr>
        <p:spPr bwMode="auto">
          <a:xfrm rot="21116285">
            <a:off x="5177512" y="3617042"/>
            <a:ext cx="216124" cy="128829"/>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8" name="Freeform 36"/>
          <p:cNvSpPr>
            <a:spLocks/>
          </p:cNvSpPr>
          <p:nvPr/>
        </p:nvSpPr>
        <p:spPr bwMode="auto">
          <a:xfrm rot="21116285">
            <a:off x="4710103" y="3844104"/>
            <a:ext cx="283706" cy="409017"/>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9" name="Freeform 37"/>
          <p:cNvSpPr>
            <a:spLocks/>
          </p:cNvSpPr>
          <p:nvPr/>
        </p:nvSpPr>
        <p:spPr bwMode="auto">
          <a:xfrm rot="21116285">
            <a:off x="4762670" y="3901490"/>
            <a:ext cx="173884" cy="301307"/>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0" name="Freeform 38"/>
          <p:cNvSpPr>
            <a:spLocks/>
          </p:cNvSpPr>
          <p:nvPr/>
        </p:nvSpPr>
        <p:spPr bwMode="auto">
          <a:xfrm rot="21116285">
            <a:off x="4815895" y="3957522"/>
            <a:ext cx="61951" cy="19570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1" name="Freeform 39"/>
          <p:cNvSpPr>
            <a:spLocks/>
          </p:cNvSpPr>
          <p:nvPr/>
        </p:nvSpPr>
        <p:spPr bwMode="auto">
          <a:xfrm rot="21116285">
            <a:off x="4732607" y="4012882"/>
            <a:ext cx="273147" cy="239356"/>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2" name="Freeform 40"/>
          <p:cNvSpPr>
            <a:spLocks noEditPoints="1"/>
          </p:cNvSpPr>
          <p:nvPr/>
        </p:nvSpPr>
        <p:spPr bwMode="auto">
          <a:xfrm rot="21116285">
            <a:off x="4705274" y="3839873"/>
            <a:ext cx="293562" cy="41887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3" name="Freeform 41"/>
          <p:cNvSpPr>
            <a:spLocks/>
          </p:cNvSpPr>
          <p:nvPr/>
        </p:nvSpPr>
        <p:spPr bwMode="auto">
          <a:xfrm rot="21116285">
            <a:off x="5106251" y="3772351"/>
            <a:ext cx="316090" cy="441400"/>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4" name="Freeform 42"/>
          <p:cNvSpPr>
            <a:spLocks/>
          </p:cNvSpPr>
          <p:nvPr/>
        </p:nvSpPr>
        <p:spPr bwMode="auto">
          <a:xfrm rot="21116285">
            <a:off x="5177603" y="3865964"/>
            <a:ext cx="177404" cy="307642"/>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5" name="Freeform 43"/>
          <p:cNvSpPr>
            <a:spLocks/>
          </p:cNvSpPr>
          <p:nvPr/>
        </p:nvSpPr>
        <p:spPr bwMode="auto">
          <a:xfrm rot="21116285">
            <a:off x="5248954" y="3958873"/>
            <a:ext cx="38719" cy="175292"/>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6" name="Freeform 44"/>
          <p:cNvSpPr>
            <a:spLocks/>
          </p:cNvSpPr>
          <p:nvPr/>
        </p:nvSpPr>
        <p:spPr bwMode="auto">
          <a:xfrm rot="21116285">
            <a:off x="5128350" y="3896144"/>
            <a:ext cx="292155" cy="31679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45"/>
          <p:cNvSpPr>
            <a:spLocks noEditPoints="1"/>
          </p:cNvSpPr>
          <p:nvPr/>
        </p:nvSpPr>
        <p:spPr bwMode="auto">
          <a:xfrm rot="21116285">
            <a:off x="5102570" y="3775833"/>
            <a:ext cx="324537" cy="442104"/>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46"/>
          <p:cNvSpPr>
            <a:spLocks/>
          </p:cNvSpPr>
          <p:nvPr/>
        </p:nvSpPr>
        <p:spPr bwMode="auto">
          <a:xfrm rot="21116285">
            <a:off x="5169939" y="3943529"/>
            <a:ext cx="123198" cy="1886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47"/>
          <p:cNvSpPr>
            <a:spLocks/>
          </p:cNvSpPr>
          <p:nvPr/>
        </p:nvSpPr>
        <p:spPr bwMode="auto">
          <a:xfrm rot="21116285">
            <a:off x="5228247" y="3980539"/>
            <a:ext cx="47167" cy="59839"/>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48"/>
          <p:cNvSpPr>
            <a:spLocks/>
          </p:cNvSpPr>
          <p:nvPr/>
        </p:nvSpPr>
        <p:spPr bwMode="auto">
          <a:xfrm rot="21116285">
            <a:off x="4821124" y="3991457"/>
            <a:ext cx="123902" cy="187261"/>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49"/>
          <p:cNvSpPr>
            <a:spLocks/>
          </p:cNvSpPr>
          <p:nvPr/>
        </p:nvSpPr>
        <p:spPr bwMode="auto">
          <a:xfrm rot="21116285">
            <a:off x="4873218" y="4024424"/>
            <a:ext cx="47167" cy="59135"/>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50"/>
          <p:cNvSpPr>
            <a:spLocks/>
          </p:cNvSpPr>
          <p:nvPr/>
        </p:nvSpPr>
        <p:spPr bwMode="auto">
          <a:xfrm rot="21116285">
            <a:off x="5070913" y="4198380"/>
            <a:ext cx="58431" cy="8236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4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6285">
            <a:off x="4954323" y="4297235"/>
            <a:ext cx="325946" cy="1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16285">
            <a:off x="4983647" y="4316785"/>
            <a:ext cx="299194" cy="24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 name="Freeform 53"/>
          <p:cNvSpPr>
            <a:spLocks/>
          </p:cNvSpPr>
          <p:nvPr/>
        </p:nvSpPr>
        <p:spPr bwMode="auto">
          <a:xfrm rot="21116285">
            <a:off x="4974466" y="4315964"/>
            <a:ext cx="297082" cy="215420"/>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6" name="Freeform 54"/>
          <p:cNvSpPr>
            <a:spLocks/>
          </p:cNvSpPr>
          <p:nvPr/>
        </p:nvSpPr>
        <p:spPr bwMode="auto">
          <a:xfrm rot="21116285">
            <a:off x="4968942" y="4317157"/>
            <a:ext cx="292155" cy="85182"/>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7" name="Freeform 55"/>
          <p:cNvSpPr>
            <a:spLocks noEditPoints="1"/>
          </p:cNvSpPr>
          <p:nvPr/>
        </p:nvSpPr>
        <p:spPr bwMode="auto">
          <a:xfrm rot="21116285">
            <a:off x="4962606" y="4310820"/>
            <a:ext cx="304826" cy="97854"/>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8" name="Freeform 56"/>
          <p:cNvSpPr>
            <a:spLocks/>
          </p:cNvSpPr>
          <p:nvPr/>
        </p:nvSpPr>
        <p:spPr bwMode="auto">
          <a:xfrm rot="21116285">
            <a:off x="5036664" y="4392077"/>
            <a:ext cx="175996" cy="12671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9" name="Freeform 57"/>
          <p:cNvSpPr>
            <a:spLocks/>
          </p:cNvSpPr>
          <p:nvPr/>
        </p:nvSpPr>
        <p:spPr bwMode="auto">
          <a:xfrm rot="21116285">
            <a:off x="5026477" y="4394460"/>
            <a:ext cx="188668" cy="67583"/>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0" name="Freeform 58"/>
          <p:cNvSpPr>
            <a:spLocks noEditPoints="1"/>
          </p:cNvSpPr>
          <p:nvPr/>
        </p:nvSpPr>
        <p:spPr bwMode="auto">
          <a:xfrm rot="21116285">
            <a:off x="4966550" y="4309740"/>
            <a:ext cx="309754" cy="205564"/>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1" name="Freeform 59"/>
          <p:cNvSpPr>
            <a:spLocks/>
          </p:cNvSpPr>
          <p:nvPr/>
        </p:nvSpPr>
        <p:spPr bwMode="auto">
          <a:xfrm rot="21116285">
            <a:off x="4918623" y="4310870"/>
            <a:ext cx="47871" cy="57023"/>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2" name="Freeform 60"/>
          <p:cNvSpPr>
            <a:spLocks/>
          </p:cNvSpPr>
          <p:nvPr/>
        </p:nvSpPr>
        <p:spPr bwMode="auto">
          <a:xfrm rot="21116285">
            <a:off x="5250524" y="4261151"/>
            <a:ext cx="45759" cy="5420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3" name="Freeform 61"/>
          <p:cNvSpPr>
            <a:spLocks/>
          </p:cNvSpPr>
          <p:nvPr/>
        </p:nvSpPr>
        <p:spPr bwMode="auto">
          <a:xfrm rot="21116285">
            <a:off x="5098540" y="4547573"/>
            <a:ext cx="79551" cy="43647"/>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4" name="Freeform 62"/>
          <p:cNvSpPr>
            <a:spLocks/>
          </p:cNvSpPr>
          <p:nvPr/>
        </p:nvSpPr>
        <p:spPr bwMode="auto">
          <a:xfrm rot="21116285">
            <a:off x="5136156" y="4844285"/>
            <a:ext cx="318906" cy="135166"/>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5" name="Freeform 63"/>
          <p:cNvSpPr>
            <a:spLocks/>
          </p:cNvSpPr>
          <p:nvPr/>
        </p:nvSpPr>
        <p:spPr bwMode="auto">
          <a:xfrm rot="21116285">
            <a:off x="5267946" y="4403730"/>
            <a:ext cx="147837" cy="78143"/>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 name="Picture 1"/>
          <p:cNvPicPr>
            <a:picLocks noChangeAspect="1"/>
          </p:cNvPicPr>
          <p:nvPr/>
        </p:nvPicPr>
        <p:blipFill>
          <a:blip r:embed="rId5"/>
          <a:stretch>
            <a:fillRect/>
          </a:stretch>
        </p:blipFill>
        <p:spPr>
          <a:xfrm>
            <a:off x="3440158" y="4201028"/>
            <a:ext cx="3531157" cy="1823625"/>
          </a:xfrm>
          <a:prstGeom prst="rect">
            <a:avLst/>
          </a:prstGeom>
        </p:spPr>
      </p:pic>
      <p:grpSp>
        <p:nvGrpSpPr>
          <p:cNvPr id="370" name="Group 369"/>
          <p:cNvGrpSpPr/>
          <p:nvPr/>
        </p:nvGrpSpPr>
        <p:grpSpPr>
          <a:xfrm rot="21116285" flipH="1">
            <a:off x="4376861" y="4956535"/>
            <a:ext cx="460819" cy="372318"/>
            <a:chOff x="4685110" y="2165637"/>
            <a:chExt cx="368228" cy="294017"/>
          </a:xfrm>
        </p:grpSpPr>
        <p:sp>
          <p:nvSpPr>
            <p:cNvPr id="598" name="Freeform 30"/>
            <p:cNvSpPr>
              <a:spLocks/>
            </p:cNvSpPr>
            <p:nvPr/>
          </p:nvSpPr>
          <p:spPr bwMode="auto">
            <a:xfrm>
              <a:off x="4685110" y="2174825"/>
              <a:ext cx="118031" cy="157610"/>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9" name="Freeform 64"/>
            <p:cNvSpPr>
              <a:spLocks/>
            </p:cNvSpPr>
            <p:nvPr/>
          </p:nvSpPr>
          <p:spPr bwMode="auto">
            <a:xfrm>
              <a:off x="4685110" y="2165637"/>
              <a:ext cx="368228" cy="294017"/>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0" name="Freeform 65"/>
            <p:cNvSpPr>
              <a:spLocks/>
            </p:cNvSpPr>
            <p:nvPr/>
          </p:nvSpPr>
          <p:spPr bwMode="auto">
            <a:xfrm>
              <a:off x="4695005" y="2266705"/>
              <a:ext cx="349145" cy="192949"/>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1" name="Freeform 66"/>
            <p:cNvSpPr>
              <a:spLocks noEditPoints="1"/>
            </p:cNvSpPr>
            <p:nvPr/>
          </p:nvSpPr>
          <p:spPr bwMode="auto">
            <a:xfrm>
              <a:off x="4688644" y="2174825"/>
              <a:ext cx="361867" cy="274934"/>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2" name="Freeform 67"/>
            <p:cNvSpPr>
              <a:spLocks/>
            </p:cNvSpPr>
            <p:nvPr/>
          </p:nvSpPr>
          <p:spPr bwMode="auto">
            <a:xfrm>
              <a:off x="4911984" y="2207336"/>
              <a:ext cx="39579" cy="26151"/>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3" name="Freeform 68"/>
            <p:cNvSpPr>
              <a:spLocks/>
            </p:cNvSpPr>
            <p:nvPr/>
          </p:nvSpPr>
          <p:spPr bwMode="auto">
            <a:xfrm>
              <a:off x="4978421" y="2274480"/>
              <a:ext cx="26151" cy="64316"/>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4" name="Freeform 69"/>
            <p:cNvSpPr>
              <a:spLocks/>
            </p:cNvSpPr>
            <p:nvPr/>
          </p:nvSpPr>
          <p:spPr bwMode="auto">
            <a:xfrm>
              <a:off x="4898555" y="2369894"/>
              <a:ext cx="44527" cy="1342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5" name="Freeform 70"/>
            <p:cNvSpPr>
              <a:spLocks/>
            </p:cNvSpPr>
            <p:nvPr/>
          </p:nvSpPr>
          <p:spPr bwMode="auto">
            <a:xfrm>
              <a:off x="4823638" y="2366360"/>
              <a:ext cx="58662" cy="6714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6" name="Freeform 71"/>
            <p:cNvSpPr>
              <a:spLocks/>
            </p:cNvSpPr>
            <p:nvPr/>
          </p:nvSpPr>
          <p:spPr bwMode="auto">
            <a:xfrm>
              <a:off x="4777697" y="2355052"/>
              <a:ext cx="49474" cy="84106"/>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7" name="Freeform 72"/>
            <p:cNvSpPr>
              <a:spLocks/>
            </p:cNvSpPr>
            <p:nvPr/>
          </p:nvSpPr>
          <p:spPr bwMode="auto">
            <a:xfrm>
              <a:off x="4730344" y="2326074"/>
              <a:ext cx="28271" cy="80572"/>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 name="Group 4"/>
          <p:cNvGrpSpPr/>
          <p:nvPr/>
        </p:nvGrpSpPr>
        <p:grpSpPr>
          <a:xfrm rot="21031877">
            <a:off x="5313501" y="4610017"/>
            <a:ext cx="406418" cy="524797"/>
            <a:chOff x="4957569" y="2469032"/>
            <a:chExt cx="479186" cy="618760"/>
          </a:xfrm>
        </p:grpSpPr>
        <p:sp>
          <p:nvSpPr>
            <p:cNvPr id="665" name="Freeform 664"/>
            <p:cNvSpPr>
              <a:spLocks/>
            </p:cNvSpPr>
            <p:nvPr/>
          </p:nvSpPr>
          <p:spPr bwMode="auto">
            <a:xfrm rot="981612">
              <a:off x="5079011" y="2494923"/>
              <a:ext cx="357744" cy="498850"/>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4" name="Group 3"/>
            <p:cNvGrpSpPr/>
            <p:nvPr/>
          </p:nvGrpSpPr>
          <p:grpSpPr>
            <a:xfrm rot="1465327">
              <a:off x="4957569" y="2469032"/>
              <a:ext cx="463690" cy="618760"/>
              <a:chOff x="5016292" y="2320186"/>
              <a:chExt cx="463690" cy="618760"/>
            </a:xfrm>
          </p:grpSpPr>
          <p:sp>
            <p:nvSpPr>
              <p:cNvPr id="666" name="Freeform 6"/>
              <p:cNvSpPr>
                <a:spLocks noEditPoints="1"/>
              </p:cNvSpPr>
              <p:nvPr/>
            </p:nvSpPr>
            <p:spPr bwMode="auto">
              <a:xfrm rot="21116285">
                <a:off x="5110617" y="2320186"/>
                <a:ext cx="369365" cy="513791"/>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30"/>
              <p:cNvSpPr>
                <a:spLocks/>
              </p:cNvSpPr>
              <p:nvPr/>
            </p:nvSpPr>
            <p:spPr bwMode="auto">
              <a:xfrm rot="21116285">
                <a:off x="5016292" y="2625731"/>
                <a:ext cx="138616" cy="185098"/>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64"/>
              <p:cNvSpPr>
                <a:spLocks/>
              </p:cNvSpPr>
              <p:nvPr/>
            </p:nvSpPr>
            <p:spPr bwMode="auto">
              <a:xfrm rot="21116285">
                <a:off x="5024560" y="2593652"/>
                <a:ext cx="432447" cy="345294"/>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65"/>
              <p:cNvSpPr>
                <a:spLocks/>
              </p:cNvSpPr>
              <p:nvPr/>
            </p:nvSpPr>
            <p:spPr bwMode="auto">
              <a:xfrm rot="21116285">
                <a:off x="5044499" y="2711702"/>
                <a:ext cx="410037" cy="226599"/>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66"/>
              <p:cNvSpPr>
                <a:spLocks noEditPoints="1"/>
              </p:cNvSpPr>
              <p:nvPr/>
            </p:nvSpPr>
            <p:spPr bwMode="auto">
              <a:xfrm rot="21116285">
                <a:off x="5028648" y="2604388"/>
                <a:ext cx="424977" cy="322883"/>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67"/>
              <p:cNvSpPr>
                <a:spLocks/>
              </p:cNvSpPr>
              <p:nvPr/>
            </p:nvSpPr>
            <p:spPr bwMode="auto">
              <a:xfrm rot="21116285">
                <a:off x="5275084" y="2633392"/>
                <a:ext cx="46482" cy="30711"/>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2" name="Freeform 68"/>
              <p:cNvSpPr>
                <a:spLocks/>
              </p:cNvSpPr>
              <p:nvPr/>
            </p:nvSpPr>
            <p:spPr bwMode="auto">
              <a:xfrm rot="21116285">
                <a:off x="5366615" y="2701409"/>
                <a:ext cx="30711" cy="75533"/>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3" name="Freeform 69"/>
              <p:cNvSpPr>
                <a:spLocks/>
              </p:cNvSpPr>
              <p:nvPr/>
            </p:nvSpPr>
            <p:spPr bwMode="auto">
              <a:xfrm rot="21116285">
                <a:off x="5285166" y="2824292"/>
                <a:ext cx="52292" cy="15771"/>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4" name="Freeform 70"/>
              <p:cNvSpPr>
                <a:spLocks/>
              </p:cNvSpPr>
              <p:nvPr/>
            </p:nvSpPr>
            <p:spPr bwMode="auto">
              <a:xfrm rot="21116285">
                <a:off x="5201811" y="2831046"/>
                <a:ext cx="68893" cy="7885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5" name="Freeform 71"/>
              <p:cNvSpPr>
                <a:spLocks/>
              </p:cNvSpPr>
              <p:nvPr/>
            </p:nvSpPr>
            <p:spPr bwMode="auto">
              <a:xfrm rot="21116285">
                <a:off x="5147980" y="2826121"/>
                <a:ext cx="58102" cy="98774"/>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6" name="Freeform 72"/>
              <p:cNvSpPr>
                <a:spLocks/>
              </p:cNvSpPr>
              <p:nvPr/>
            </p:nvSpPr>
            <p:spPr bwMode="auto">
              <a:xfrm rot="21116285">
                <a:off x="5087977" y="2801992"/>
                <a:ext cx="33201" cy="9462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6" name="Freeform 5"/>
          <p:cNvSpPr/>
          <p:nvPr/>
        </p:nvSpPr>
        <p:spPr>
          <a:xfrm>
            <a:off x="5350892" y="4600010"/>
            <a:ext cx="141458" cy="193885"/>
          </a:xfrm>
          <a:custGeom>
            <a:avLst/>
            <a:gdLst>
              <a:gd name="connsiteX0" fmla="*/ 76200 w 166786"/>
              <a:gd name="connsiteY0" fmla="*/ 228600 h 228600"/>
              <a:gd name="connsiteX1" fmla="*/ 154781 w 166786"/>
              <a:gd name="connsiteY1" fmla="*/ 150019 h 228600"/>
              <a:gd name="connsiteX2" fmla="*/ 161925 w 166786"/>
              <a:gd name="connsiteY2" fmla="*/ 95250 h 228600"/>
              <a:gd name="connsiteX3" fmla="*/ 166687 w 166786"/>
              <a:gd name="connsiteY3" fmla="*/ 57150 h 228600"/>
              <a:gd name="connsiteX4" fmla="*/ 154781 w 166786"/>
              <a:gd name="connsiteY4" fmla="*/ 21431 h 228600"/>
              <a:gd name="connsiteX5" fmla="*/ 147637 w 166786"/>
              <a:gd name="connsiteY5" fmla="*/ 0 h 228600"/>
              <a:gd name="connsiteX6" fmla="*/ 50006 w 166786"/>
              <a:gd name="connsiteY6" fmla="*/ 47625 h 228600"/>
              <a:gd name="connsiteX7" fmla="*/ 0 w 166786"/>
              <a:gd name="connsiteY7" fmla="*/ 150019 h 228600"/>
              <a:gd name="connsiteX8" fmla="*/ 76200 w 166786"/>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86" h="228600">
                <a:moveTo>
                  <a:pt x="76200" y="228600"/>
                </a:moveTo>
                <a:lnTo>
                  <a:pt x="154781" y="150019"/>
                </a:lnTo>
                <a:lnTo>
                  <a:pt x="161925" y="95250"/>
                </a:lnTo>
                <a:cubicBezTo>
                  <a:pt x="167892" y="68395"/>
                  <a:pt x="166687" y="81137"/>
                  <a:pt x="166687" y="57150"/>
                </a:cubicBezTo>
                <a:lnTo>
                  <a:pt x="154781" y="21431"/>
                </a:lnTo>
                <a:lnTo>
                  <a:pt x="147637" y="0"/>
                </a:lnTo>
                <a:lnTo>
                  <a:pt x="50006" y="47625"/>
                </a:lnTo>
                <a:lnTo>
                  <a:pt x="0" y="150019"/>
                </a:lnTo>
                <a:lnTo>
                  <a:pt x="76200" y="22860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225" name="Group 6224"/>
          <p:cNvGrpSpPr/>
          <p:nvPr/>
        </p:nvGrpSpPr>
        <p:grpSpPr>
          <a:xfrm>
            <a:off x="5598454" y="5546467"/>
            <a:ext cx="1082600" cy="994075"/>
            <a:chOff x="6605589" y="1736725"/>
            <a:chExt cx="931863" cy="855663"/>
          </a:xfrm>
        </p:grpSpPr>
        <p:sp>
          <p:nvSpPr>
            <p:cNvPr id="6147" name="Freeform 152"/>
            <p:cNvSpPr>
              <a:spLocks noEditPoints="1"/>
            </p:cNvSpPr>
            <p:nvPr/>
          </p:nvSpPr>
          <p:spPr bwMode="auto">
            <a:xfrm>
              <a:off x="6618289" y="1809750"/>
              <a:ext cx="654050" cy="757238"/>
            </a:xfrm>
            <a:custGeom>
              <a:avLst/>
              <a:gdLst>
                <a:gd name="T0" fmla="*/ 2 w 360"/>
                <a:gd name="T1" fmla="*/ 23 h 416"/>
                <a:gd name="T2" fmla="*/ 6 w 360"/>
                <a:gd name="T3" fmla="*/ 9 h 416"/>
                <a:gd name="T4" fmla="*/ 9 w 360"/>
                <a:gd name="T5" fmla="*/ 6 h 416"/>
                <a:gd name="T6" fmla="*/ 61 w 360"/>
                <a:gd name="T7" fmla="*/ 51 h 416"/>
                <a:gd name="T8" fmla="*/ 227 w 360"/>
                <a:gd name="T9" fmla="*/ 126 h 416"/>
                <a:gd name="T10" fmla="*/ 256 w 360"/>
                <a:gd name="T11" fmla="*/ 151 h 416"/>
                <a:gd name="T12" fmla="*/ 260 w 360"/>
                <a:gd name="T13" fmla="*/ 180 h 416"/>
                <a:gd name="T14" fmla="*/ 295 w 360"/>
                <a:gd name="T15" fmla="*/ 187 h 416"/>
                <a:gd name="T16" fmla="*/ 322 w 360"/>
                <a:gd name="T17" fmla="*/ 190 h 416"/>
                <a:gd name="T18" fmla="*/ 342 w 360"/>
                <a:gd name="T19" fmla="*/ 203 h 416"/>
                <a:gd name="T20" fmla="*/ 358 w 360"/>
                <a:gd name="T21" fmla="*/ 248 h 416"/>
                <a:gd name="T22" fmla="*/ 358 w 360"/>
                <a:gd name="T23" fmla="*/ 280 h 416"/>
                <a:gd name="T24" fmla="*/ 348 w 360"/>
                <a:gd name="T25" fmla="*/ 329 h 416"/>
                <a:gd name="T26" fmla="*/ 351 w 360"/>
                <a:gd name="T27" fmla="*/ 336 h 416"/>
                <a:gd name="T28" fmla="*/ 335 w 360"/>
                <a:gd name="T29" fmla="*/ 373 h 416"/>
                <a:gd name="T30" fmla="*/ 352 w 360"/>
                <a:gd name="T31" fmla="*/ 400 h 416"/>
                <a:gd name="T32" fmla="*/ 298 w 360"/>
                <a:gd name="T33" fmla="*/ 378 h 416"/>
                <a:gd name="T34" fmla="*/ 207 w 360"/>
                <a:gd name="T35" fmla="*/ 314 h 416"/>
                <a:gd name="T36" fmla="*/ 116 w 360"/>
                <a:gd name="T37" fmla="*/ 252 h 416"/>
                <a:gd name="T38" fmla="*/ 57 w 360"/>
                <a:gd name="T39" fmla="*/ 200 h 416"/>
                <a:gd name="T40" fmla="*/ 7 w 360"/>
                <a:gd name="T41" fmla="*/ 91 h 416"/>
                <a:gd name="T42" fmla="*/ 225 w 360"/>
                <a:gd name="T43" fmla="*/ 266 h 416"/>
                <a:gd name="T44" fmla="*/ 241 w 360"/>
                <a:gd name="T45" fmla="*/ 280 h 416"/>
                <a:gd name="T46" fmla="*/ 258 w 360"/>
                <a:gd name="T47" fmla="*/ 258 h 416"/>
                <a:gd name="T48" fmla="*/ 241 w 360"/>
                <a:gd name="T49" fmla="*/ 245 h 416"/>
                <a:gd name="T50" fmla="*/ 225 w 360"/>
                <a:gd name="T51" fmla="*/ 266 h 416"/>
                <a:gd name="T52" fmla="*/ 187 w 360"/>
                <a:gd name="T53" fmla="*/ 134 h 416"/>
                <a:gd name="T54" fmla="*/ 155 w 360"/>
                <a:gd name="T55" fmla="*/ 154 h 416"/>
                <a:gd name="T56" fmla="*/ 187 w 360"/>
                <a:gd name="T57" fmla="*/ 181 h 416"/>
                <a:gd name="T58" fmla="*/ 201 w 360"/>
                <a:gd name="T59" fmla="*/ 156 h 416"/>
                <a:gd name="T60" fmla="*/ 101 w 360"/>
                <a:gd name="T61" fmla="*/ 181 h 416"/>
                <a:gd name="T62" fmla="*/ 69 w 360"/>
                <a:gd name="T63" fmla="*/ 163 h 416"/>
                <a:gd name="T64" fmla="*/ 70 w 360"/>
                <a:gd name="T65" fmla="*/ 203 h 416"/>
                <a:gd name="T66" fmla="*/ 107 w 360"/>
                <a:gd name="T67" fmla="*/ 210 h 416"/>
                <a:gd name="T68" fmla="*/ 101 w 360"/>
                <a:gd name="T69" fmla="*/ 181 h 416"/>
                <a:gd name="T70" fmla="*/ 87 w 360"/>
                <a:gd name="T71" fmla="*/ 136 h 416"/>
                <a:gd name="T72" fmla="*/ 75 w 360"/>
                <a:gd name="T73" fmla="*/ 123 h 416"/>
                <a:gd name="T74" fmla="*/ 62 w 360"/>
                <a:gd name="T75" fmla="*/ 140 h 416"/>
                <a:gd name="T76" fmla="*/ 75 w 360"/>
                <a:gd name="T77" fmla="*/ 153 h 416"/>
                <a:gd name="T78" fmla="*/ 319 w 360"/>
                <a:gd name="T79" fmla="*/ 311 h 416"/>
                <a:gd name="T80" fmla="*/ 281 w 360"/>
                <a:gd name="T81" fmla="*/ 311 h 416"/>
                <a:gd name="T82" fmla="*/ 276 w 360"/>
                <a:gd name="T83" fmla="*/ 346 h 416"/>
                <a:gd name="T84" fmla="*/ 324 w 360"/>
                <a:gd name="T85" fmla="*/ 346 h 416"/>
                <a:gd name="T86" fmla="*/ 319 w 360"/>
                <a:gd name="T87" fmla="*/ 31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416">
                  <a:moveTo>
                    <a:pt x="0" y="42"/>
                  </a:moveTo>
                  <a:cubicBezTo>
                    <a:pt x="0" y="39"/>
                    <a:pt x="1" y="33"/>
                    <a:pt x="2" y="23"/>
                  </a:cubicBezTo>
                  <a:cubicBezTo>
                    <a:pt x="2" y="22"/>
                    <a:pt x="2" y="21"/>
                    <a:pt x="2" y="20"/>
                  </a:cubicBezTo>
                  <a:cubicBezTo>
                    <a:pt x="3" y="18"/>
                    <a:pt x="4" y="14"/>
                    <a:pt x="6" y="9"/>
                  </a:cubicBezTo>
                  <a:cubicBezTo>
                    <a:pt x="8" y="5"/>
                    <a:pt x="9" y="2"/>
                    <a:pt x="11" y="0"/>
                  </a:cubicBezTo>
                  <a:cubicBezTo>
                    <a:pt x="10" y="2"/>
                    <a:pt x="9" y="4"/>
                    <a:pt x="9" y="6"/>
                  </a:cubicBezTo>
                  <a:cubicBezTo>
                    <a:pt x="8" y="9"/>
                    <a:pt x="7" y="12"/>
                    <a:pt x="7" y="14"/>
                  </a:cubicBezTo>
                  <a:cubicBezTo>
                    <a:pt x="7" y="21"/>
                    <a:pt x="25" y="34"/>
                    <a:pt x="61" y="51"/>
                  </a:cubicBezTo>
                  <a:cubicBezTo>
                    <a:pt x="89" y="64"/>
                    <a:pt x="113" y="75"/>
                    <a:pt x="133" y="82"/>
                  </a:cubicBezTo>
                  <a:cubicBezTo>
                    <a:pt x="168" y="94"/>
                    <a:pt x="199" y="108"/>
                    <a:pt x="227" y="126"/>
                  </a:cubicBezTo>
                  <a:cubicBezTo>
                    <a:pt x="240" y="133"/>
                    <a:pt x="249" y="140"/>
                    <a:pt x="256" y="145"/>
                  </a:cubicBezTo>
                  <a:cubicBezTo>
                    <a:pt x="256" y="147"/>
                    <a:pt x="256" y="149"/>
                    <a:pt x="256" y="151"/>
                  </a:cubicBezTo>
                  <a:cubicBezTo>
                    <a:pt x="255" y="154"/>
                    <a:pt x="255" y="158"/>
                    <a:pt x="255" y="163"/>
                  </a:cubicBezTo>
                  <a:cubicBezTo>
                    <a:pt x="255" y="168"/>
                    <a:pt x="257" y="174"/>
                    <a:pt x="260" y="180"/>
                  </a:cubicBezTo>
                  <a:cubicBezTo>
                    <a:pt x="266" y="189"/>
                    <a:pt x="273" y="194"/>
                    <a:pt x="283" y="194"/>
                  </a:cubicBezTo>
                  <a:cubicBezTo>
                    <a:pt x="286" y="194"/>
                    <a:pt x="290" y="191"/>
                    <a:pt x="295" y="187"/>
                  </a:cubicBezTo>
                  <a:cubicBezTo>
                    <a:pt x="298" y="184"/>
                    <a:pt x="300" y="182"/>
                    <a:pt x="302" y="180"/>
                  </a:cubicBezTo>
                  <a:cubicBezTo>
                    <a:pt x="307" y="182"/>
                    <a:pt x="313" y="186"/>
                    <a:pt x="322" y="190"/>
                  </a:cubicBezTo>
                  <a:cubicBezTo>
                    <a:pt x="330" y="195"/>
                    <a:pt x="337" y="198"/>
                    <a:pt x="342" y="201"/>
                  </a:cubicBezTo>
                  <a:cubicBezTo>
                    <a:pt x="342" y="202"/>
                    <a:pt x="342" y="202"/>
                    <a:pt x="342" y="203"/>
                  </a:cubicBezTo>
                  <a:cubicBezTo>
                    <a:pt x="342" y="205"/>
                    <a:pt x="344" y="212"/>
                    <a:pt x="349" y="224"/>
                  </a:cubicBezTo>
                  <a:cubicBezTo>
                    <a:pt x="353" y="234"/>
                    <a:pt x="356" y="241"/>
                    <a:pt x="358" y="248"/>
                  </a:cubicBezTo>
                  <a:cubicBezTo>
                    <a:pt x="358" y="248"/>
                    <a:pt x="358" y="249"/>
                    <a:pt x="359" y="253"/>
                  </a:cubicBezTo>
                  <a:cubicBezTo>
                    <a:pt x="360" y="256"/>
                    <a:pt x="359" y="265"/>
                    <a:pt x="358" y="280"/>
                  </a:cubicBezTo>
                  <a:cubicBezTo>
                    <a:pt x="358" y="281"/>
                    <a:pt x="356" y="289"/>
                    <a:pt x="352" y="304"/>
                  </a:cubicBezTo>
                  <a:cubicBezTo>
                    <a:pt x="350" y="316"/>
                    <a:pt x="348" y="324"/>
                    <a:pt x="348" y="329"/>
                  </a:cubicBezTo>
                  <a:cubicBezTo>
                    <a:pt x="348" y="330"/>
                    <a:pt x="349" y="332"/>
                    <a:pt x="350" y="335"/>
                  </a:cubicBezTo>
                  <a:cubicBezTo>
                    <a:pt x="350" y="335"/>
                    <a:pt x="350" y="336"/>
                    <a:pt x="351" y="336"/>
                  </a:cubicBezTo>
                  <a:cubicBezTo>
                    <a:pt x="348" y="338"/>
                    <a:pt x="345" y="344"/>
                    <a:pt x="341" y="352"/>
                  </a:cubicBezTo>
                  <a:cubicBezTo>
                    <a:pt x="337" y="362"/>
                    <a:pt x="335" y="369"/>
                    <a:pt x="335" y="373"/>
                  </a:cubicBezTo>
                  <a:cubicBezTo>
                    <a:pt x="335" y="376"/>
                    <a:pt x="337" y="379"/>
                    <a:pt x="340" y="384"/>
                  </a:cubicBezTo>
                  <a:cubicBezTo>
                    <a:pt x="348" y="394"/>
                    <a:pt x="352" y="399"/>
                    <a:pt x="352" y="400"/>
                  </a:cubicBezTo>
                  <a:cubicBezTo>
                    <a:pt x="353" y="401"/>
                    <a:pt x="354" y="407"/>
                    <a:pt x="354" y="416"/>
                  </a:cubicBezTo>
                  <a:cubicBezTo>
                    <a:pt x="338" y="407"/>
                    <a:pt x="320" y="394"/>
                    <a:pt x="298" y="378"/>
                  </a:cubicBezTo>
                  <a:cubicBezTo>
                    <a:pt x="265" y="352"/>
                    <a:pt x="246" y="338"/>
                    <a:pt x="241" y="335"/>
                  </a:cubicBezTo>
                  <a:cubicBezTo>
                    <a:pt x="232" y="329"/>
                    <a:pt x="221" y="322"/>
                    <a:pt x="207" y="314"/>
                  </a:cubicBezTo>
                  <a:cubicBezTo>
                    <a:pt x="192" y="306"/>
                    <a:pt x="181" y="299"/>
                    <a:pt x="173" y="295"/>
                  </a:cubicBezTo>
                  <a:cubicBezTo>
                    <a:pt x="148" y="280"/>
                    <a:pt x="129" y="266"/>
                    <a:pt x="116" y="252"/>
                  </a:cubicBezTo>
                  <a:cubicBezTo>
                    <a:pt x="109" y="245"/>
                    <a:pt x="100" y="236"/>
                    <a:pt x="88" y="226"/>
                  </a:cubicBezTo>
                  <a:cubicBezTo>
                    <a:pt x="74" y="214"/>
                    <a:pt x="64" y="206"/>
                    <a:pt x="57" y="200"/>
                  </a:cubicBezTo>
                  <a:cubicBezTo>
                    <a:pt x="34" y="179"/>
                    <a:pt x="21" y="163"/>
                    <a:pt x="20" y="151"/>
                  </a:cubicBezTo>
                  <a:cubicBezTo>
                    <a:pt x="17" y="132"/>
                    <a:pt x="13" y="112"/>
                    <a:pt x="7" y="91"/>
                  </a:cubicBezTo>
                  <a:cubicBezTo>
                    <a:pt x="2" y="76"/>
                    <a:pt x="0" y="59"/>
                    <a:pt x="0" y="42"/>
                  </a:cubicBezTo>
                  <a:close/>
                  <a:moveTo>
                    <a:pt x="225" y="266"/>
                  </a:moveTo>
                  <a:cubicBezTo>
                    <a:pt x="225" y="270"/>
                    <a:pt x="226" y="272"/>
                    <a:pt x="226" y="274"/>
                  </a:cubicBezTo>
                  <a:cubicBezTo>
                    <a:pt x="229" y="278"/>
                    <a:pt x="233" y="280"/>
                    <a:pt x="241" y="280"/>
                  </a:cubicBezTo>
                  <a:cubicBezTo>
                    <a:pt x="246" y="280"/>
                    <a:pt x="250" y="277"/>
                    <a:pt x="254" y="270"/>
                  </a:cubicBezTo>
                  <a:cubicBezTo>
                    <a:pt x="257" y="265"/>
                    <a:pt x="258" y="261"/>
                    <a:pt x="258" y="258"/>
                  </a:cubicBezTo>
                  <a:cubicBezTo>
                    <a:pt x="258" y="253"/>
                    <a:pt x="257" y="249"/>
                    <a:pt x="253" y="246"/>
                  </a:cubicBezTo>
                  <a:cubicBezTo>
                    <a:pt x="250" y="244"/>
                    <a:pt x="246" y="244"/>
                    <a:pt x="241" y="245"/>
                  </a:cubicBezTo>
                  <a:cubicBezTo>
                    <a:pt x="237" y="246"/>
                    <a:pt x="233" y="248"/>
                    <a:pt x="230" y="252"/>
                  </a:cubicBezTo>
                  <a:cubicBezTo>
                    <a:pt x="227" y="256"/>
                    <a:pt x="225" y="260"/>
                    <a:pt x="225" y="266"/>
                  </a:cubicBezTo>
                  <a:close/>
                  <a:moveTo>
                    <a:pt x="197" y="145"/>
                  </a:moveTo>
                  <a:cubicBezTo>
                    <a:pt x="195" y="138"/>
                    <a:pt x="191" y="134"/>
                    <a:pt x="187" y="134"/>
                  </a:cubicBezTo>
                  <a:cubicBezTo>
                    <a:pt x="174" y="134"/>
                    <a:pt x="165" y="135"/>
                    <a:pt x="161" y="138"/>
                  </a:cubicBezTo>
                  <a:cubicBezTo>
                    <a:pt x="157" y="140"/>
                    <a:pt x="155" y="146"/>
                    <a:pt x="155" y="154"/>
                  </a:cubicBezTo>
                  <a:cubicBezTo>
                    <a:pt x="155" y="158"/>
                    <a:pt x="157" y="163"/>
                    <a:pt x="160" y="168"/>
                  </a:cubicBezTo>
                  <a:cubicBezTo>
                    <a:pt x="166" y="177"/>
                    <a:pt x="175" y="181"/>
                    <a:pt x="187" y="181"/>
                  </a:cubicBezTo>
                  <a:cubicBezTo>
                    <a:pt x="193" y="181"/>
                    <a:pt x="197" y="178"/>
                    <a:pt x="199" y="171"/>
                  </a:cubicBezTo>
                  <a:cubicBezTo>
                    <a:pt x="200" y="167"/>
                    <a:pt x="201" y="163"/>
                    <a:pt x="201" y="156"/>
                  </a:cubicBezTo>
                  <a:cubicBezTo>
                    <a:pt x="200" y="153"/>
                    <a:pt x="199" y="149"/>
                    <a:pt x="197" y="145"/>
                  </a:cubicBezTo>
                  <a:close/>
                  <a:moveTo>
                    <a:pt x="101" y="181"/>
                  </a:moveTo>
                  <a:cubicBezTo>
                    <a:pt x="97" y="174"/>
                    <a:pt x="92" y="169"/>
                    <a:pt x="85" y="165"/>
                  </a:cubicBezTo>
                  <a:cubicBezTo>
                    <a:pt x="79" y="161"/>
                    <a:pt x="73" y="161"/>
                    <a:pt x="69" y="163"/>
                  </a:cubicBezTo>
                  <a:cubicBezTo>
                    <a:pt x="64" y="166"/>
                    <a:pt x="62" y="174"/>
                    <a:pt x="62" y="185"/>
                  </a:cubicBezTo>
                  <a:cubicBezTo>
                    <a:pt x="62" y="190"/>
                    <a:pt x="65" y="196"/>
                    <a:pt x="70" y="203"/>
                  </a:cubicBezTo>
                  <a:cubicBezTo>
                    <a:pt x="77" y="212"/>
                    <a:pt x="85" y="216"/>
                    <a:pt x="95" y="216"/>
                  </a:cubicBezTo>
                  <a:cubicBezTo>
                    <a:pt x="101" y="216"/>
                    <a:pt x="105" y="214"/>
                    <a:pt x="107" y="210"/>
                  </a:cubicBezTo>
                  <a:cubicBezTo>
                    <a:pt x="108" y="208"/>
                    <a:pt x="109" y="205"/>
                    <a:pt x="109" y="201"/>
                  </a:cubicBezTo>
                  <a:cubicBezTo>
                    <a:pt x="109" y="194"/>
                    <a:pt x="106" y="188"/>
                    <a:pt x="101" y="181"/>
                  </a:cubicBezTo>
                  <a:close/>
                  <a:moveTo>
                    <a:pt x="85" y="146"/>
                  </a:moveTo>
                  <a:cubicBezTo>
                    <a:pt x="87" y="144"/>
                    <a:pt x="87" y="140"/>
                    <a:pt x="87" y="136"/>
                  </a:cubicBezTo>
                  <a:cubicBezTo>
                    <a:pt x="87" y="130"/>
                    <a:pt x="86" y="126"/>
                    <a:pt x="83" y="124"/>
                  </a:cubicBezTo>
                  <a:cubicBezTo>
                    <a:pt x="81" y="122"/>
                    <a:pt x="78" y="121"/>
                    <a:pt x="75" y="123"/>
                  </a:cubicBezTo>
                  <a:cubicBezTo>
                    <a:pt x="72" y="124"/>
                    <a:pt x="69" y="126"/>
                    <a:pt x="66" y="129"/>
                  </a:cubicBezTo>
                  <a:cubicBezTo>
                    <a:pt x="64" y="132"/>
                    <a:pt x="62" y="136"/>
                    <a:pt x="62" y="140"/>
                  </a:cubicBezTo>
                  <a:cubicBezTo>
                    <a:pt x="62" y="140"/>
                    <a:pt x="63" y="142"/>
                    <a:pt x="64" y="147"/>
                  </a:cubicBezTo>
                  <a:cubicBezTo>
                    <a:pt x="66" y="151"/>
                    <a:pt x="70" y="153"/>
                    <a:pt x="75" y="153"/>
                  </a:cubicBezTo>
                  <a:cubicBezTo>
                    <a:pt x="80" y="153"/>
                    <a:pt x="84" y="151"/>
                    <a:pt x="85" y="146"/>
                  </a:cubicBezTo>
                  <a:close/>
                  <a:moveTo>
                    <a:pt x="319" y="311"/>
                  </a:moveTo>
                  <a:cubicBezTo>
                    <a:pt x="314" y="306"/>
                    <a:pt x="308" y="304"/>
                    <a:pt x="300" y="304"/>
                  </a:cubicBezTo>
                  <a:cubicBezTo>
                    <a:pt x="292" y="304"/>
                    <a:pt x="286" y="306"/>
                    <a:pt x="281" y="311"/>
                  </a:cubicBezTo>
                  <a:cubicBezTo>
                    <a:pt x="275" y="316"/>
                    <a:pt x="272" y="323"/>
                    <a:pt x="272" y="332"/>
                  </a:cubicBezTo>
                  <a:cubicBezTo>
                    <a:pt x="272" y="338"/>
                    <a:pt x="273" y="343"/>
                    <a:pt x="276" y="346"/>
                  </a:cubicBezTo>
                  <a:cubicBezTo>
                    <a:pt x="281" y="353"/>
                    <a:pt x="292" y="356"/>
                    <a:pt x="307" y="356"/>
                  </a:cubicBezTo>
                  <a:cubicBezTo>
                    <a:pt x="314" y="356"/>
                    <a:pt x="320" y="353"/>
                    <a:pt x="324" y="346"/>
                  </a:cubicBezTo>
                  <a:cubicBezTo>
                    <a:pt x="327" y="341"/>
                    <a:pt x="328" y="335"/>
                    <a:pt x="328" y="330"/>
                  </a:cubicBezTo>
                  <a:cubicBezTo>
                    <a:pt x="328" y="322"/>
                    <a:pt x="325" y="316"/>
                    <a:pt x="319" y="311"/>
                  </a:cubicBez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8" name="Freeform 153"/>
            <p:cNvSpPr>
              <a:spLocks noEditPoints="1"/>
            </p:cNvSpPr>
            <p:nvPr/>
          </p:nvSpPr>
          <p:spPr bwMode="auto">
            <a:xfrm>
              <a:off x="6638926" y="1754188"/>
              <a:ext cx="873125" cy="406400"/>
            </a:xfrm>
            <a:custGeom>
              <a:avLst/>
              <a:gdLst>
                <a:gd name="T0" fmla="*/ 123 w 480"/>
                <a:gd name="T1" fmla="*/ 59 h 224"/>
                <a:gd name="T2" fmla="*/ 122 w 480"/>
                <a:gd name="T3" fmla="*/ 68 h 224"/>
                <a:gd name="T4" fmla="*/ 161 w 480"/>
                <a:gd name="T5" fmla="*/ 85 h 224"/>
                <a:gd name="T6" fmla="*/ 186 w 480"/>
                <a:gd name="T7" fmla="*/ 71 h 224"/>
                <a:gd name="T8" fmla="*/ 127 w 480"/>
                <a:gd name="T9" fmla="*/ 54 h 224"/>
                <a:gd name="T10" fmla="*/ 101 w 480"/>
                <a:gd name="T11" fmla="*/ 25 h 224"/>
                <a:gd name="T12" fmla="*/ 125 w 480"/>
                <a:gd name="T13" fmla="*/ 17 h 224"/>
                <a:gd name="T14" fmla="*/ 270 w 480"/>
                <a:gd name="T15" fmla="*/ 7 h 224"/>
                <a:gd name="T16" fmla="*/ 303 w 480"/>
                <a:gd name="T17" fmla="*/ 12 h 224"/>
                <a:gd name="T18" fmla="*/ 331 w 480"/>
                <a:gd name="T19" fmla="*/ 15 h 224"/>
                <a:gd name="T20" fmla="*/ 368 w 480"/>
                <a:gd name="T21" fmla="*/ 0 h 224"/>
                <a:gd name="T22" fmla="*/ 419 w 480"/>
                <a:gd name="T23" fmla="*/ 2 h 224"/>
                <a:gd name="T24" fmla="*/ 424 w 480"/>
                <a:gd name="T25" fmla="*/ 7 h 224"/>
                <a:gd name="T26" fmla="*/ 461 w 480"/>
                <a:gd name="T27" fmla="*/ 6 h 224"/>
                <a:gd name="T28" fmla="*/ 480 w 480"/>
                <a:gd name="T29" fmla="*/ 2 h 224"/>
                <a:gd name="T30" fmla="*/ 478 w 480"/>
                <a:gd name="T31" fmla="*/ 11 h 224"/>
                <a:gd name="T32" fmla="*/ 461 w 480"/>
                <a:gd name="T33" fmla="*/ 18 h 224"/>
                <a:gd name="T34" fmla="*/ 455 w 480"/>
                <a:gd name="T35" fmla="*/ 28 h 224"/>
                <a:gd name="T36" fmla="*/ 462 w 480"/>
                <a:gd name="T37" fmla="*/ 44 h 224"/>
                <a:gd name="T38" fmla="*/ 402 w 480"/>
                <a:gd name="T39" fmla="*/ 141 h 224"/>
                <a:gd name="T40" fmla="*/ 371 w 480"/>
                <a:gd name="T41" fmla="*/ 202 h 224"/>
                <a:gd name="T42" fmla="*/ 355 w 480"/>
                <a:gd name="T43" fmla="*/ 217 h 224"/>
                <a:gd name="T44" fmla="*/ 335 w 480"/>
                <a:gd name="T45" fmla="*/ 224 h 224"/>
                <a:gd name="T46" fmla="*/ 291 w 480"/>
                <a:gd name="T47" fmla="*/ 204 h 224"/>
                <a:gd name="T48" fmla="*/ 312 w 480"/>
                <a:gd name="T49" fmla="*/ 178 h 224"/>
                <a:gd name="T50" fmla="*/ 287 w 480"/>
                <a:gd name="T51" fmla="*/ 162 h 224"/>
                <a:gd name="T52" fmla="*/ 247 w 480"/>
                <a:gd name="T53" fmla="*/ 169 h 224"/>
                <a:gd name="T54" fmla="*/ 190 w 480"/>
                <a:gd name="T55" fmla="*/ 131 h 224"/>
                <a:gd name="T56" fmla="*/ 110 w 480"/>
                <a:gd name="T57" fmla="*/ 100 h 224"/>
                <a:gd name="T58" fmla="*/ 35 w 480"/>
                <a:gd name="T59" fmla="*/ 70 h 224"/>
                <a:gd name="T60" fmla="*/ 39 w 480"/>
                <a:gd name="T61" fmla="*/ 20 h 224"/>
                <a:gd name="T62" fmla="*/ 85 w 480"/>
                <a:gd name="T63" fmla="*/ 22 h 224"/>
                <a:gd name="T64" fmla="*/ 340 w 480"/>
                <a:gd name="T65" fmla="*/ 130 h 224"/>
                <a:gd name="T66" fmla="*/ 395 w 480"/>
                <a:gd name="T67" fmla="*/ 115 h 224"/>
                <a:gd name="T68" fmla="*/ 366 w 480"/>
                <a:gd name="T69" fmla="*/ 102 h 224"/>
                <a:gd name="T70" fmla="*/ 337 w 480"/>
                <a:gd name="T71" fmla="*/ 122 h 224"/>
                <a:gd name="T72" fmla="*/ 337 w 480"/>
                <a:gd name="T73" fmla="*/ 73 h 224"/>
                <a:gd name="T74" fmla="*/ 370 w 480"/>
                <a:gd name="T75" fmla="*/ 82 h 224"/>
                <a:gd name="T76" fmla="*/ 415 w 480"/>
                <a:gd name="T77" fmla="*/ 66 h 224"/>
                <a:gd name="T78" fmla="*/ 409 w 480"/>
                <a:gd name="T79" fmla="*/ 55 h 224"/>
                <a:gd name="T80" fmla="*/ 354 w 480"/>
                <a:gd name="T81"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0" h="224">
                  <a:moveTo>
                    <a:pt x="127" y="54"/>
                  </a:moveTo>
                  <a:cubicBezTo>
                    <a:pt x="126" y="55"/>
                    <a:pt x="125" y="56"/>
                    <a:pt x="123" y="59"/>
                  </a:cubicBezTo>
                  <a:cubicBezTo>
                    <a:pt x="121" y="61"/>
                    <a:pt x="120" y="63"/>
                    <a:pt x="120" y="64"/>
                  </a:cubicBezTo>
                  <a:cubicBezTo>
                    <a:pt x="120" y="64"/>
                    <a:pt x="121" y="66"/>
                    <a:pt x="122" y="68"/>
                  </a:cubicBezTo>
                  <a:cubicBezTo>
                    <a:pt x="124" y="71"/>
                    <a:pt x="127" y="73"/>
                    <a:pt x="130" y="75"/>
                  </a:cubicBezTo>
                  <a:cubicBezTo>
                    <a:pt x="138" y="82"/>
                    <a:pt x="149" y="85"/>
                    <a:pt x="161" y="85"/>
                  </a:cubicBezTo>
                  <a:cubicBezTo>
                    <a:pt x="169" y="85"/>
                    <a:pt x="176" y="83"/>
                    <a:pt x="181" y="80"/>
                  </a:cubicBezTo>
                  <a:cubicBezTo>
                    <a:pt x="185" y="78"/>
                    <a:pt x="186" y="74"/>
                    <a:pt x="186" y="71"/>
                  </a:cubicBezTo>
                  <a:cubicBezTo>
                    <a:pt x="186" y="66"/>
                    <a:pt x="184" y="63"/>
                    <a:pt x="179" y="60"/>
                  </a:cubicBezTo>
                  <a:cubicBezTo>
                    <a:pt x="170" y="55"/>
                    <a:pt x="152" y="53"/>
                    <a:pt x="127" y="54"/>
                  </a:cubicBezTo>
                  <a:close/>
                  <a:moveTo>
                    <a:pt x="85" y="22"/>
                  </a:moveTo>
                  <a:cubicBezTo>
                    <a:pt x="89" y="24"/>
                    <a:pt x="95" y="25"/>
                    <a:pt x="101" y="25"/>
                  </a:cubicBezTo>
                  <a:cubicBezTo>
                    <a:pt x="103" y="25"/>
                    <a:pt x="106" y="24"/>
                    <a:pt x="109" y="23"/>
                  </a:cubicBezTo>
                  <a:cubicBezTo>
                    <a:pt x="115" y="20"/>
                    <a:pt x="120" y="18"/>
                    <a:pt x="125" y="17"/>
                  </a:cubicBezTo>
                  <a:cubicBezTo>
                    <a:pt x="146" y="11"/>
                    <a:pt x="179" y="8"/>
                    <a:pt x="222" y="8"/>
                  </a:cubicBezTo>
                  <a:cubicBezTo>
                    <a:pt x="270" y="7"/>
                    <a:pt x="270" y="7"/>
                    <a:pt x="270" y="7"/>
                  </a:cubicBezTo>
                  <a:cubicBezTo>
                    <a:pt x="274" y="6"/>
                    <a:pt x="277" y="6"/>
                    <a:pt x="279" y="6"/>
                  </a:cubicBezTo>
                  <a:cubicBezTo>
                    <a:pt x="288" y="6"/>
                    <a:pt x="296" y="8"/>
                    <a:pt x="303" y="12"/>
                  </a:cubicBezTo>
                  <a:cubicBezTo>
                    <a:pt x="311" y="16"/>
                    <a:pt x="316" y="18"/>
                    <a:pt x="320" y="18"/>
                  </a:cubicBezTo>
                  <a:cubicBezTo>
                    <a:pt x="325" y="18"/>
                    <a:pt x="328" y="17"/>
                    <a:pt x="331" y="15"/>
                  </a:cubicBezTo>
                  <a:cubicBezTo>
                    <a:pt x="333" y="14"/>
                    <a:pt x="335" y="12"/>
                    <a:pt x="339" y="9"/>
                  </a:cubicBezTo>
                  <a:cubicBezTo>
                    <a:pt x="346" y="3"/>
                    <a:pt x="356" y="0"/>
                    <a:pt x="368" y="0"/>
                  </a:cubicBezTo>
                  <a:cubicBezTo>
                    <a:pt x="370" y="0"/>
                    <a:pt x="373" y="0"/>
                    <a:pt x="376" y="1"/>
                  </a:cubicBezTo>
                  <a:cubicBezTo>
                    <a:pt x="419" y="2"/>
                    <a:pt x="419" y="2"/>
                    <a:pt x="419" y="2"/>
                  </a:cubicBezTo>
                  <a:cubicBezTo>
                    <a:pt x="421" y="2"/>
                    <a:pt x="422" y="3"/>
                    <a:pt x="423" y="4"/>
                  </a:cubicBezTo>
                  <a:cubicBezTo>
                    <a:pt x="423" y="5"/>
                    <a:pt x="424" y="6"/>
                    <a:pt x="424" y="7"/>
                  </a:cubicBezTo>
                  <a:cubicBezTo>
                    <a:pt x="426" y="9"/>
                    <a:pt x="432" y="10"/>
                    <a:pt x="441" y="10"/>
                  </a:cubicBezTo>
                  <a:cubicBezTo>
                    <a:pt x="449" y="10"/>
                    <a:pt x="456" y="9"/>
                    <a:pt x="461" y="6"/>
                  </a:cubicBezTo>
                  <a:cubicBezTo>
                    <a:pt x="467" y="3"/>
                    <a:pt x="473" y="2"/>
                    <a:pt x="480" y="1"/>
                  </a:cubicBezTo>
                  <a:cubicBezTo>
                    <a:pt x="480" y="1"/>
                    <a:pt x="480" y="2"/>
                    <a:pt x="480" y="2"/>
                  </a:cubicBezTo>
                  <a:cubicBezTo>
                    <a:pt x="480" y="2"/>
                    <a:pt x="480" y="3"/>
                    <a:pt x="480" y="4"/>
                  </a:cubicBezTo>
                  <a:cubicBezTo>
                    <a:pt x="480" y="6"/>
                    <a:pt x="479" y="8"/>
                    <a:pt x="478" y="11"/>
                  </a:cubicBezTo>
                  <a:cubicBezTo>
                    <a:pt x="477" y="13"/>
                    <a:pt x="476" y="15"/>
                    <a:pt x="475" y="18"/>
                  </a:cubicBezTo>
                  <a:cubicBezTo>
                    <a:pt x="461" y="18"/>
                    <a:pt x="461" y="18"/>
                    <a:pt x="461" y="18"/>
                  </a:cubicBezTo>
                  <a:cubicBezTo>
                    <a:pt x="458" y="19"/>
                    <a:pt x="456" y="21"/>
                    <a:pt x="455" y="23"/>
                  </a:cubicBezTo>
                  <a:cubicBezTo>
                    <a:pt x="455" y="24"/>
                    <a:pt x="455" y="25"/>
                    <a:pt x="455" y="28"/>
                  </a:cubicBezTo>
                  <a:cubicBezTo>
                    <a:pt x="455" y="29"/>
                    <a:pt x="456" y="33"/>
                    <a:pt x="458" y="37"/>
                  </a:cubicBezTo>
                  <a:cubicBezTo>
                    <a:pt x="460" y="40"/>
                    <a:pt x="461" y="42"/>
                    <a:pt x="462" y="44"/>
                  </a:cubicBezTo>
                  <a:cubicBezTo>
                    <a:pt x="462" y="48"/>
                    <a:pt x="453" y="63"/>
                    <a:pt x="435" y="91"/>
                  </a:cubicBezTo>
                  <a:cubicBezTo>
                    <a:pt x="413" y="123"/>
                    <a:pt x="402" y="140"/>
                    <a:pt x="402" y="141"/>
                  </a:cubicBezTo>
                  <a:cubicBezTo>
                    <a:pt x="394" y="155"/>
                    <a:pt x="386" y="171"/>
                    <a:pt x="376" y="190"/>
                  </a:cubicBezTo>
                  <a:cubicBezTo>
                    <a:pt x="375" y="193"/>
                    <a:pt x="373" y="197"/>
                    <a:pt x="371" y="202"/>
                  </a:cubicBezTo>
                  <a:cubicBezTo>
                    <a:pt x="369" y="207"/>
                    <a:pt x="366" y="211"/>
                    <a:pt x="363" y="214"/>
                  </a:cubicBezTo>
                  <a:cubicBezTo>
                    <a:pt x="362" y="215"/>
                    <a:pt x="359" y="216"/>
                    <a:pt x="355" y="217"/>
                  </a:cubicBezTo>
                  <a:cubicBezTo>
                    <a:pt x="349" y="218"/>
                    <a:pt x="345" y="219"/>
                    <a:pt x="344" y="219"/>
                  </a:cubicBezTo>
                  <a:cubicBezTo>
                    <a:pt x="340" y="221"/>
                    <a:pt x="338" y="222"/>
                    <a:pt x="335" y="224"/>
                  </a:cubicBezTo>
                  <a:cubicBezTo>
                    <a:pt x="332" y="221"/>
                    <a:pt x="329" y="219"/>
                    <a:pt x="324" y="217"/>
                  </a:cubicBezTo>
                  <a:cubicBezTo>
                    <a:pt x="318" y="214"/>
                    <a:pt x="307" y="210"/>
                    <a:pt x="291" y="204"/>
                  </a:cubicBezTo>
                  <a:cubicBezTo>
                    <a:pt x="298" y="199"/>
                    <a:pt x="304" y="194"/>
                    <a:pt x="309" y="190"/>
                  </a:cubicBezTo>
                  <a:cubicBezTo>
                    <a:pt x="311" y="188"/>
                    <a:pt x="312" y="184"/>
                    <a:pt x="312" y="178"/>
                  </a:cubicBezTo>
                  <a:cubicBezTo>
                    <a:pt x="312" y="173"/>
                    <a:pt x="311" y="170"/>
                    <a:pt x="310" y="169"/>
                  </a:cubicBezTo>
                  <a:cubicBezTo>
                    <a:pt x="307" y="164"/>
                    <a:pt x="299" y="162"/>
                    <a:pt x="287" y="162"/>
                  </a:cubicBezTo>
                  <a:cubicBezTo>
                    <a:pt x="280" y="162"/>
                    <a:pt x="272" y="163"/>
                    <a:pt x="264" y="165"/>
                  </a:cubicBezTo>
                  <a:cubicBezTo>
                    <a:pt x="256" y="167"/>
                    <a:pt x="251" y="169"/>
                    <a:pt x="247" y="169"/>
                  </a:cubicBezTo>
                  <a:cubicBezTo>
                    <a:pt x="246" y="169"/>
                    <a:pt x="237" y="163"/>
                    <a:pt x="219" y="151"/>
                  </a:cubicBezTo>
                  <a:cubicBezTo>
                    <a:pt x="203" y="140"/>
                    <a:pt x="193" y="134"/>
                    <a:pt x="190" y="131"/>
                  </a:cubicBezTo>
                  <a:cubicBezTo>
                    <a:pt x="185" y="127"/>
                    <a:pt x="174" y="122"/>
                    <a:pt x="157" y="117"/>
                  </a:cubicBezTo>
                  <a:cubicBezTo>
                    <a:pt x="131" y="108"/>
                    <a:pt x="115" y="102"/>
                    <a:pt x="110" y="100"/>
                  </a:cubicBezTo>
                  <a:cubicBezTo>
                    <a:pt x="93" y="93"/>
                    <a:pt x="80" y="89"/>
                    <a:pt x="72" y="85"/>
                  </a:cubicBezTo>
                  <a:cubicBezTo>
                    <a:pt x="56" y="79"/>
                    <a:pt x="44" y="74"/>
                    <a:pt x="35" y="70"/>
                  </a:cubicBezTo>
                  <a:cubicBezTo>
                    <a:pt x="12" y="57"/>
                    <a:pt x="0" y="44"/>
                    <a:pt x="1" y="29"/>
                  </a:cubicBezTo>
                  <a:cubicBezTo>
                    <a:pt x="8" y="24"/>
                    <a:pt x="20" y="21"/>
                    <a:pt x="39" y="20"/>
                  </a:cubicBezTo>
                  <a:cubicBezTo>
                    <a:pt x="47" y="19"/>
                    <a:pt x="59" y="18"/>
                    <a:pt x="74" y="18"/>
                  </a:cubicBezTo>
                  <a:cubicBezTo>
                    <a:pt x="78" y="18"/>
                    <a:pt x="81" y="20"/>
                    <a:pt x="85" y="22"/>
                  </a:cubicBezTo>
                  <a:close/>
                  <a:moveTo>
                    <a:pt x="337" y="122"/>
                  </a:moveTo>
                  <a:cubicBezTo>
                    <a:pt x="337" y="125"/>
                    <a:pt x="338" y="128"/>
                    <a:pt x="340" y="130"/>
                  </a:cubicBezTo>
                  <a:cubicBezTo>
                    <a:pt x="344" y="135"/>
                    <a:pt x="353" y="137"/>
                    <a:pt x="366" y="137"/>
                  </a:cubicBezTo>
                  <a:cubicBezTo>
                    <a:pt x="386" y="137"/>
                    <a:pt x="395" y="130"/>
                    <a:pt x="395" y="115"/>
                  </a:cubicBezTo>
                  <a:cubicBezTo>
                    <a:pt x="395" y="112"/>
                    <a:pt x="392" y="109"/>
                    <a:pt x="386" y="106"/>
                  </a:cubicBezTo>
                  <a:cubicBezTo>
                    <a:pt x="381" y="103"/>
                    <a:pt x="374" y="102"/>
                    <a:pt x="366" y="102"/>
                  </a:cubicBezTo>
                  <a:cubicBezTo>
                    <a:pt x="358" y="101"/>
                    <a:pt x="352" y="103"/>
                    <a:pt x="347" y="106"/>
                  </a:cubicBezTo>
                  <a:cubicBezTo>
                    <a:pt x="341" y="109"/>
                    <a:pt x="337" y="114"/>
                    <a:pt x="337" y="122"/>
                  </a:cubicBezTo>
                  <a:close/>
                  <a:moveTo>
                    <a:pt x="336" y="71"/>
                  </a:moveTo>
                  <a:cubicBezTo>
                    <a:pt x="336" y="72"/>
                    <a:pt x="337" y="73"/>
                    <a:pt x="337" y="73"/>
                  </a:cubicBezTo>
                  <a:cubicBezTo>
                    <a:pt x="337" y="75"/>
                    <a:pt x="338" y="76"/>
                    <a:pt x="340" y="77"/>
                  </a:cubicBezTo>
                  <a:cubicBezTo>
                    <a:pt x="345" y="80"/>
                    <a:pt x="355" y="82"/>
                    <a:pt x="370" y="82"/>
                  </a:cubicBezTo>
                  <a:cubicBezTo>
                    <a:pt x="392" y="82"/>
                    <a:pt x="405" y="79"/>
                    <a:pt x="411" y="74"/>
                  </a:cubicBezTo>
                  <a:cubicBezTo>
                    <a:pt x="413" y="72"/>
                    <a:pt x="414" y="69"/>
                    <a:pt x="415" y="66"/>
                  </a:cubicBezTo>
                  <a:cubicBezTo>
                    <a:pt x="415" y="63"/>
                    <a:pt x="414" y="60"/>
                    <a:pt x="414" y="59"/>
                  </a:cubicBezTo>
                  <a:cubicBezTo>
                    <a:pt x="414" y="58"/>
                    <a:pt x="413" y="57"/>
                    <a:pt x="409" y="55"/>
                  </a:cubicBezTo>
                  <a:cubicBezTo>
                    <a:pt x="406" y="53"/>
                    <a:pt x="403" y="52"/>
                    <a:pt x="402" y="52"/>
                  </a:cubicBezTo>
                  <a:cubicBezTo>
                    <a:pt x="380" y="52"/>
                    <a:pt x="364" y="53"/>
                    <a:pt x="354" y="56"/>
                  </a:cubicBezTo>
                  <a:cubicBezTo>
                    <a:pt x="342" y="59"/>
                    <a:pt x="336" y="64"/>
                    <a:pt x="336" y="71"/>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5" name="Freeform 154"/>
            <p:cNvSpPr>
              <a:spLocks/>
            </p:cNvSpPr>
            <p:nvPr/>
          </p:nvSpPr>
          <p:spPr bwMode="auto">
            <a:xfrm>
              <a:off x="6869114" y="1862138"/>
              <a:ext cx="100013" cy="34925"/>
            </a:xfrm>
            <a:custGeom>
              <a:avLst/>
              <a:gdLst>
                <a:gd name="T0" fmla="*/ 0 w 55"/>
                <a:gd name="T1" fmla="*/ 3 h 19"/>
                <a:gd name="T2" fmla="*/ 2 w 55"/>
                <a:gd name="T3" fmla="*/ 0 h 19"/>
                <a:gd name="T4" fmla="*/ 4 w 55"/>
                <a:gd name="T5" fmla="*/ 0 h 19"/>
                <a:gd name="T6" fmla="*/ 48 w 55"/>
                <a:gd name="T7" fmla="*/ 4 h 19"/>
                <a:gd name="T8" fmla="*/ 55 w 55"/>
                <a:gd name="T9" fmla="*/ 10 h 19"/>
                <a:gd name="T10" fmla="*/ 52 w 55"/>
                <a:gd name="T11" fmla="*/ 15 h 19"/>
                <a:gd name="T12" fmla="*/ 34 w 55"/>
                <a:gd name="T13" fmla="*/ 19 h 19"/>
                <a:gd name="T14" fmla="*/ 10 w 55"/>
                <a:gd name="T15" fmla="*/ 13 h 19"/>
                <a:gd name="T16" fmla="*/ 0 w 5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9">
                  <a:moveTo>
                    <a:pt x="0" y="3"/>
                  </a:moveTo>
                  <a:cubicBezTo>
                    <a:pt x="0" y="2"/>
                    <a:pt x="0" y="1"/>
                    <a:pt x="2" y="0"/>
                  </a:cubicBezTo>
                  <a:cubicBezTo>
                    <a:pt x="2" y="0"/>
                    <a:pt x="3" y="0"/>
                    <a:pt x="4" y="0"/>
                  </a:cubicBezTo>
                  <a:cubicBezTo>
                    <a:pt x="26" y="0"/>
                    <a:pt x="41" y="2"/>
                    <a:pt x="48" y="4"/>
                  </a:cubicBezTo>
                  <a:cubicBezTo>
                    <a:pt x="53" y="5"/>
                    <a:pt x="55" y="8"/>
                    <a:pt x="55" y="10"/>
                  </a:cubicBezTo>
                  <a:cubicBezTo>
                    <a:pt x="55" y="12"/>
                    <a:pt x="54" y="13"/>
                    <a:pt x="52" y="15"/>
                  </a:cubicBezTo>
                  <a:cubicBezTo>
                    <a:pt x="48" y="18"/>
                    <a:pt x="42" y="19"/>
                    <a:pt x="34" y="19"/>
                  </a:cubicBezTo>
                  <a:cubicBezTo>
                    <a:pt x="25" y="19"/>
                    <a:pt x="17" y="17"/>
                    <a:pt x="10" y="13"/>
                  </a:cubicBezTo>
                  <a:cubicBezTo>
                    <a:pt x="3" y="10"/>
                    <a:pt x="0" y="6"/>
                    <a:pt x="0" y="3"/>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6" name="Freeform 155"/>
            <p:cNvSpPr>
              <a:spLocks/>
            </p:cNvSpPr>
            <p:nvPr/>
          </p:nvSpPr>
          <p:spPr bwMode="auto">
            <a:xfrm>
              <a:off x="7088189" y="2066925"/>
              <a:ext cx="100013" cy="80963"/>
            </a:xfrm>
            <a:custGeom>
              <a:avLst/>
              <a:gdLst>
                <a:gd name="T0" fmla="*/ 55 w 55"/>
                <a:gd name="T1" fmla="*/ 8 h 45"/>
                <a:gd name="T2" fmla="*/ 46 w 55"/>
                <a:gd name="T3" fmla="*/ 22 h 45"/>
                <a:gd name="T4" fmla="*/ 36 w 55"/>
                <a:gd name="T5" fmla="*/ 34 h 45"/>
                <a:gd name="T6" fmla="*/ 36 w 55"/>
                <a:gd name="T7" fmla="*/ 35 h 45"/>
                <a:gd name="T8" fmla="*/ 33 w 55"/>
                <a:gd name="T9" fmla="*/ 39 h 45"/>
                <a:gd name="T10" fmla="*/ 24 w 55"/>
                <a:gd name="T11" fmla="*/ 45 h 45"/>
                <a:gd name="T12" fmla="*/ 1 w 55"/>
                <a:gd name="T13" fmla="*/ 25 h 45"/>
                <a:gd name="T14" fmla="*/ 0 w 55"/>
                <a:gd name="T15" fmla="*/ 10 h 45"/>
                <a:gd name="T16" fmla="*/ 0 w 55"/>
                <a:gd name="T17" fmla="*/ 7 h 45"/>
                <a:gd name="T18" fmla="*/ 14 w 55"/>
                <a:gd name="T19" fmla="*/ 3 h 45"/>
                <a:gd name="T20" fmla="*/ 39 w 55"/>
                <a:gd name="T21" fmla="*/ 0 h 45"/>
                <a:gd name="T22" fmla="*/ 54 w 55"/>
                <a:gd name="T23" fmla="*/ 2 h 45"/>
                <a:gd name="T24" fmla="*/ 55 w 55"/>
                <a:gd name="T2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5">
                  <a:moveTo>
                    <a:pt x="55" y="8"/>
                  </a:moveTo>
                  <a:cubicBezTo>
                    <a:pt x="55" y="11"/>
                    <a:pt x="52" y="16"/>
                    <a:pt x="46" y="22"/>
                  </a:cubicBezTo>
                  <a:cubicBezTo>
                    <a:pt x="40" y="29"/>
                    <a:pt x="37" y="33"/>
                    <a:pt x="36" y="34"/>
                  </a:cubicBezTo>
                  <a:cubicBezTo>
                    <a:pt x="36" y="35"/>
                    <a:pt x="36" y="35"/>
                    <a:pt x="36" y="35"/>
                  </a:cubicBezTo>
                  <a:cubicBezTo>
                    <a:pt x="35" y="36"/>
                    <a:pt x="34" y="37"/>
                    <a:pt x="33" y="39"/>
                  </a:cubicBezTo>
                  <a:cubicBezTo>
                    <a:pt x="30" y="43"/>
                    <a:pt x="27" y="45"/>
                    <a:pt x="24" y="45"/>
                  </a:cubicBezTo>
                  <a:cubicBezTo>
                    <a:pt x="11" y="45"/>
                    <a:pt x="3" y="38"/>
                    <a:pt x="1" y="25"/>
                  </a:cubicBezTo>
                  <a:cubicBezTo>
                    <a:pt x="0" y="21"/>
                    <a:pt x="0" y="16"/>
                    <a:pt x="0" y="10"/>
                  </a:cubicBezTo>
                  <a:cubicBezTo>
                    <a:pt x="0" y="8"/>
                    <a:pt x="0" y="7"/>
                    <a:pt x="0" y="7"/>
                  </a:cubicBezTo>
                  <a:cubicBezTo>
                    <a:pt x="3" y="7"/>
                    <a:pt x="8" y="5"/>
                    <a:pt x="14" y="3"/>
                  </a:cubicBezTo>
                  <a:cubicBezTo>
                    <a:pt x="22" y="1"/>
                    <a:pt x="30" y="0"/>
                    <a:pt x="39" y="0"/>
                  </a:cubicBezTo>
                  <a:cubicBezTo>
                    <a:pt x="47" y="0"/>
                    <a:pt x="52" y="0"/>
                    <a:pt x="54" y="2"/>
                  </a:cubicBezTo>
                  <a:cubicBezTo>
                    <a:pt x="55" y="3"/>
                    <a:pt x="55" y="5"/>
                    <a:pt x="55" y="8"/>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7" name="Freeform 156"/>
            <p:cNvSpPr>
              <a:spLocks/>
            </p:cNvSpPr>
            <p:nvPr/>
          </p:nvSpPr>
          <p:spPr bwMode="auto">
            <a:xfrm>
              <a:off x="6908801" y="2058988"/>
              <a:ext cx="61913" cy="68263"/>
            </a:xfrm>
            <a:custGeom>
              <a:avLst/>
              <a:gdLst>
                <a:gd name="T0" fmla="*/ 17 w 34"/>
                <a:gd name="T1" fmla="*/ 1 h 37"/>
                <a:gd name="T2" fmla="*/ 28 w 34"/>
                <a:gd name="T3" fmla="*/ 8 h 37"/>
                <a:gd name="T4" fmla="*/ 34 w 34"/>
                <a:gd name="T5" fmla="*/ 20 h 37"/>
                <a:gd name="T6" fmla="*/ 32 w 34"/>
                <a:gd name="T7" fmla="*/ 28 h 37"/>
                <a:gd name="T8" fmla="*/ 26 w 34"/>
                <a:gd name="T9" fmla="*/ 37 h 37"/>
                <a:gd name="T10" fmla="*/ 6 w 34"/>
                <a:gd name="T11" fmla="*/ 29 h 37"/>
                <a:gd name="T12" fmla="*/ 0 w 34"/>
                <a:gd name="T13" fmla="*/ 17 h 37"/>
                <a:gd name="T14" fmla="*/ 5 w 34"/>
                <a:gd name="T15" fmla="*/ 3 h 37"/>
                <a:gd name="T16" fmla="*/ 17 w 34"/>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7">
                  <a:moveTo>
                    <a:pt x="17" y="1"/>
                  </a:moveTo>
                  <a:cubicBezTo>
                    <a:pt x="21" y="2"/>
                    <a:pt x="25" y="4"/>
                    <a:pt x="28" y="8"/>
                  </a:cubicBezTo>
                  <a:cubicBezTo>
                    <a:pt x="32" y="12"/>
                    <a:pt x="34" y="15"/>
                    <a:pt x="34" y="20"/>
                  </a:cubicBezTo>
                  <a:cubicBezTo>
                    <a:pt x="34" y="20"/>
                    <a:pt x="33" y="23"/>
                    <a:pt x="32" y="28"/>
                  </a:cubicBezTo>
                  <a:cubicBezTo>
                    <a:pt x="31" y="34"/>
                    <a:pt x="29" y="37"/>
                    <a:pt x="26" y="37"/>
                  </a:cubicBezTo>
                  <a:cubicBezTo>
                    <a:pt x="18" y="37"/>
                    <a:pt x="11" y="34"/>
                    <a:pt x="6" y="29"/>
                  </a:cubicBezTo>
                  <a:cubicBezTo>
                    <a:pt x="2" y="25"/>
                    <a:pt x="0" y="21"/>
                    <a:pt x="0" y="17"/>
                  </a:cubicBezTo>
                  <a:cubicBezTo>
                    <a:pt x="0" y="10"/>
                    <a:pt x="2" y="5"/>
                    <a:pt x="5" y="3"/>
                  </a:cubicBezTo>
                  <a:cubicBezTo>
                    <a:pt x="9" y="0"/>
                    <a:pt x="12" y="0"/>
                    <a:pt x="17" y="1"/>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9" name="Freeform 157"/>
            <p:cNvSpPr>
              <a:spLocks/>
            </p:cNvSpPr>
            <p:nvPr/>
          </p:nvSpPr>
          <p:spPr bwMode="auto">
            <a:xfrm>
              <a:off x="7035801" y="2266950"/>
              <a:ext cx="39688" cy="41275"/>
            </a:xfrm>
            <a:custGeom>
              <a:avLst/>
              <a:gdLst>
                <a:gd name="T0" fmla="*/ 2 w 22"/>
                <a:gd name="T1" fmla="*/ 21 h 23"/>
                <a:gd name="T2" fmla="*/ 0 w 22"/>
                <a:gd name="T3" fmla="*/ 16 h 23"/>
                <a:gd name="T4" fmla="*/ 11 w 22"/>
                <a:gd name="T5" fmla="*/ 2 h 23"/>
                <a:gd name="T6" fmla="*/ 19 w 22"/>
                <a:gd name="T7" fmla="*/ 1 h 23"/>
                <a:gd name="T8" fmla="*/ 22 w 22"/>
                <a:gd name="T9" fmla="*/ 7 h 23"/>
                <a:gd name="T10" fmla="*/ 19 w 22"/>
                <a:gd name="T11" fmla="*/ 15 h 23"/>
                <a:gd name="T12" fmla="*/ 10 w 22"/>
                <a:gd name="T13" fmla="*/ 23 h 23"/>
                <a:gd name="T14" fmla="*/ 2 w 22"/>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 y="21"/>
                  </a:moveTo>
                  <a:cubicBezTo>
                    <a:pt x="1" y="20"/>
                    <a:pt x="0" y="18"/>
                    <a:pt x="0" y="16"/>
                  </a:cubicBezTo>
                  <a:cubicBezTo>
                    <a:pt x="0" y="9"/>
                    <a:pt x="4" y="4"/>
                    <a:pt x="11" y="2"/>
                  </a:cubicBezTo>
                  <a:cubicBezTo>
                    <a:pt x="14" y="1"/>
                    <a:pt x="17" y="0"/>
                    <a:pt x="19" y="1"/>
                  </a:cubicBezTo>
                  <a:cubicBezTo>
                    <a:pt x="21" y="2"/>
                    <a:pt x="22" y="4"/>
                    <a:pt x="22" y="7"/>
                  </a:cubicBezTo>
                  <a:cubicBezTo>
                    <a:pt x="21" y="9"/>
                    <a:pt x="20" y="12"/>
                    <a:pt x="19" y="15"/>
                  </a:cubicBezTo>
                  <a:cubicBezTo>
                    <a:pt x="16" y="20"/>
                    <a:pt x="13" y="23"/>
                    <a:pt x="10" y="23"/>
                  </a:cubicBezTo>
                  <a:cubicBezTo>
                    <a:pt x="6" y="23"/>
                    <a:pt x="3" y="22"/>
                    <a:pt x="2" y="21"/>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6" name="Freeform 158"/>
            <p:cNvSpPr>
              <a:spLocks/>
            </p:cNvSpPr>
            <p:nvPr/>
          </p:nvSpPr>
          <p:spPr bwMode="auto">
            <a:xfrm>
              <a:off x="6738939" y="2111375"/>
              <a:ext cx="66675" cy="79375"/>
            </a:xfrm>
            <a:custGeom>
              <a:avLst/>
              <a:gdLst>
                <a:gd name="T0" fmla="*/ 36 w 36"/>
                <a:gd name="T1" fmla="*/ 39 h 43"/>
                <a:gd name="T2" fmla="*/ 29 w 36"/>
                <a:gd name="T3" fmla="*/ 43 h 43"/>
                <a:gd name="T4" fmla="*/ 9 w 36"/>
                <a:gd name="T5" fmla="*/ 34 h 43"/>
                <a:gd name="T6" fmla="*/ 0 w 36"/>
                <a:gd name="T7" fmla="*/ 18 h 43"/>
                <a:gd name="T8" fmla="*/ 6 w 36"/>
                <a:gd name="T9" fmla="*/ 2 h 43"/>
                <a:gd name="T10" fmla="*/ 18 w 36"/>
                <a:gd name="T11" fmla="*/ 4 h 43"/>
                <a:gd name="T12" fmla="*/ 30 w 36"/>
                <a:gd name="T13" fmla="*/ 18 h 43"/>
                <a:gd name="T14" fmla="*/ 36 w 36"/>
                <a:gd name="T15" fmla="*/ 35 h 43"/>
                <a:gd name="T16" fmla="*/ 36 w 36"/>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3">
                  <a:moveTo>
                    <a:pt x="36" y="39"/>
                  </a:moveTo>
                  <a:cubicBezTo>
                    <a:pt x="35" y="42"/>
                    <a:pt x="33" y="43"/>
                    <a:pt x="29" y="43"/>
                  </a:cubicBezTo>
                  <a:cubicBezTo>
                    <a:pt x="22" y="43"/>
                    <a:pt x="15" y="40"/>
                    <a:pt x="9" y="34"/>
                  </a:cubicBezTo>
                  <a:cubicBezTo>
                    <a:pt x="3" y="29"/>
                    <a:pt x="0" y="23"/>
                    <a:pt x="0" y="18"/>
                  </a:cubicBezTo>
                  <a:cubicBezTo>
                    <a:pt x="0" y="10"/>
                    <a:pt x="2" y="4"/>
                    <a:pt x="6" y="2"/>
                  </a:cubicBezTo>
                  <a:cubicBezTo>
                    <a:pt x="9" y="0"/>
                    <a:pt x="13" y="1"/>
                    <a:pt x="18" y="4"/>
                  </a:cubicBezTo>
                  <a:cubicBezTo>
                    <a:pt x="23" y="7"/>
                    <a:pt x="27" y="12"/>
                    <a:pt x="30" y="18"/>
                  </a:cubicBezTo>
                  <a:cubicBezTo>
                    <a:pt x="34" y="24"/>
                    <a:pt x="36" y="29"/>
                    <a:pt x="36" y="35"/>
                  </a:cubicBezTo>
                  <a:cubicBezTo>
                    <a:pt x="36" y="35"/>
                    <a:pt x="36" y="36"/>
                    <a:pt x="36" y="39"/>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7" name="Freeform 159"/>
            <p:cNvSpPr>
              <a:spLocks/>
            </p:cNvSpPr>
            <p:nvPr/>
          </p:nvSpPr>
          <p:spPr bwMode="auto">
            <a:xfrm>
              <a:off x="6738939" y="2043113"/>
              <a:ext cx="28575" cy="36513"/>
            </a:xfrm>
            <a:custGeom>
              <a:avLst/>
              <a:gdLst>
                <a:gd name="T0" fmla="*/ 0 w 15"/>
                <a:gd name="T1" fmla="*/ 12 h 20"/>
                <a:gd name="T2" fmla="*/ 3 w 15"/>
                <a:gd name="T3" fmla="*/ 4 h 20"/>
                <a:gd name="T4" fmla="*/ 13 w 15"/>
                <a:gd name="T5" fmla="*/ 1 h 20"/>
                <a:gd name="T6" fmla="*/ 14 w 15"/>
                <a:gd name="T7" fmla="*/ 5 h 20"/>
                <a:gd name="T8" fmla="*/ 15 w 15"/>
                <a:gd name="T9" fmla="*/ 9 h 20"/>
                <a:gd name="T10" fmla="*/ 13 w 15"/>
                <a:gd name="T11" fmla="*/ 15 h 20"/>
                <a:gd name="T12" fmla="*/ 5 w 15"/>
                <a:gd name="T13" fmla="*/ 20 h 20"/>
                <a:gd name="T14" fmla="*/ 1 w 15"/>
                <a:gd name="T15" fmla="*/ 17 h 20"/>
                <a:gd name="T16" fmla="*/ 0 w 1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0" y="12"/>
                  </a:moveTo>
                  <a:cubicBezTo>
                    <a:pt x="0" y="9"/>
                    <a:pt x="1" y="6"/>
                    <a:pt x="3" y="4"/>
                  </a:cubicBezTo>
                  <a:cubicBezTo>
                    <a:pt x="5" y="1"/>
                    <a:pt x="9" y="0"/>
                    <a:pt x="13" y="1"/>
                  </a:cubicBezTo>
                  <a:cubicBezTo>
                    <a:pt x="13" y="2"/>
                    <a:pt x="14" y="3"/>
                    <a:pt x="14" y="5"/>
                  </a:cubicBezTo>
                  <a:cubicBezTo>
                    <a:pt x="15" y="6"/>
                    <a:pt x="15" y="7"/>
                    <a:pt x="15" y="9"/>
                  </a:cubicBezTo>
                  <a:cubicBezTo>
                    <a:pt x="15" y="10"/>
                    <a:pt x="14" y="12"/>
                    <a:pt x="13" y="15"/>
                  </a:cubicBezTo>
                  <a:cubicBezTo>
                    <a:pt x="11" y="18"/>
                    <a:pt x="9" y="20"/>
                    <a:pt x="5" y="20"/>
                  </a:cubicBezTo>
                  <a:cubicBezTo>
                    <a:pt x="3" y="20"/>
                    <a:pt x="2" y="19"/>
                    <a:pt x="1" y="17"/>
                  </a:cubicBezTo>
                  <a:cubicBezTo>
                    <a:pt x="0" y="15"/>
                    <a:pt x="0" y="14"/>
                    <a:pt x="0" y="1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8" name="Freeform 160"/>
            <p:cNvSpPr>
              <a:spLocks/>
            </p:cNvSpPr>
            <p:nvPr/>
          </p:nvSpPr>
          <p:spPr bwMode="auto">
            <a:xfrm>
              <a:off x="7123114" y="2371725"/>
              <a:ext cx="79375" cy="73025"/>
            </a:xfrm>
            <a:custGeom>
              <a:avLst/>
              <a:gdLst>
                <a:gd name="T0" fmla="*/ 37 w 44"/>
                <a:gd name="T1" fmla="*/ 7 h 40"/>
                <a:gd name="T2" fmla="*/ 44 w 44"/>
                <a:gd name="T3" fmla="*/ 22 h 40"/>
                <a:gd name="T4" fmla="*/ 41 w 44"/>
                <a:gd name="T5" fmla="*/ 31 h 40"/>
                <a:gd name="T6" fmla="*/ 29 w 44"/>
                <a:gd name="T7" fmla="*/ 40 h 40"/>
                <a:gd name="T8" fmla="*/ 5 w 44"/>
                <a:gd name="T9" fmla="*/ 34 h 40"/>
                <a:gd name="T10" fmla="*/ 0 w 44"/>
                <a:gd name="T11" fmla="*/ 22 h 40"/>
                <a:gd name="T12" fmla="*/ 7 w 44"/>
                <a:gd name="T13" fmla="*/ 5 h 40"/>
                <a:gd name="T14" fmla="*/ 22 w 44"/>
                <a:gd name="T15" fmla="*/ 1 h 40"/>
                <a:gd name="T16" fmla="*/ 37 w 44"/>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7" y="7"/>
                  </a:moveTo>
                  <a:cubicBezTo>
                    <a:pt x="42" y="11"/>
                    <a:pt x="44" y="16"/>
                    <a:pt x="44" y="22"/>
                  </a:cubicBezTo>
                  <a:cubicBezTo>
                    <a:pt x="44" y="25"/>
                    <a:pt x="43" y="28"/>
                    <a:pt x="41" y="31"/>
                  </a:cubicBezTo>
                  <a:cubicBezTo>
                    <a:pt x="38" y="37"/>
                    <a:pt x="34" y="40"/>
                    <a:pt x="29" y="40"/>
                  </a:cubicBezTo>
                  <a:cubicBezTo>
                    <a:pt x="17" y="40"/>
                    <a:pt x="9" y="38"/>
                    <a:pt x="5" y="34"/>
                  </a:cubicBezTo>
                  <a:cubicBezTo>
                    <a:pt x="1" y="31"/>
                    <a:pt x="0" y="27"/>
                    <a:pt x="0" y="22"/>
                  </a:cubicBezTo>
                  <a:cubicBezTo>
                    <a:pt x="0" y="15"/>
                    <a:pt x="2" y="9"/>
                    <a:pt x="7" y="5"/>
                  </a:cubicBezTo>
                  <a:cubicBezTo>
                    <a:pt x="11" y="2"/>
                    <a:pt x="16" y="0"/>
                    <a:pt x="22" y="1"/>
                  </a:cubicBezTo>
                  <a:cubicBezTo>
                    <a:pt x="28" y="1"/>
                    <a:pt x="33" y="3"/>
                    <a:pt x="37" y="7"/>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9" name="Freeform 161"/>
            <p:cNvSpPr>
              <a:spLocks noEditPoints="1"/>
            </p:cNvSpPr>
            <p:nvPr/>
          </p:nvSpPr>
          <p:spPr bwMode="auto">
            <a:xfrm>
              <a:off x="7261226" y="1798638"/>
              <a:ext cx="260350" cy="766763"/>
            </a:xfrm>
            <a:custGeom>
              <a:avLst/>
              <a:gdLst>
                <a:gd name="T0" fmla="*/ 119 w 143"/>
                <a:gd name="T1" fmla="*/ 5 h 421"/>
                <a:gd name="T2" fmla="*/ 120 w 143"/>
                <a:gd name="T3" fmla="*/ 2 h 421"/>
                <a:gd name="T4" fmla="*/ 120 w 143"/>
                <a:gd name="T5" fmla="*/ 1 h 421"/>
                <a:gd name="T6" fmla="*/ 139 w 143"/>
                <a:gd name="T7" fmla="*/ 0 h 421"/>
                <a:gd name="T8" fmla="*/ 141 w 143"/>
                <a:gd name="T9" fmla="*/ 26 h 421"/>
                <a:gd name="T10" fmla="*/ 143 w 143"/>
                <a:gd name="T11" fmla="*/ 56 h 421"/>
                <a:gd name="T12" fmla="*/ 142 w 143"/>
                <a:gd name="T13" fmla="*/ 106 h 421"/>
                <a:gd name="T14" fmla="*/ 137 w 143"/>
                <a:gd name="T15" fmla="*/ 135 h 421"/>
                <a:gd name="T16" fmla="*/ 122 w 143"/>
                <a:gd name="T17" fmla="*/ 171 h 421"/>
                <a:gd name="T18" fmla="*/ 94 w 143"/>
                <a:gd name="T19" fmla="*/ 238 h 421"/>
                <a:gd name="T20" fmla="*/ 51 w 143"/>
                <a:gd name="T21" fmla="*/ 329 h 421"/>
                <a:gd name="T22" fmla="*/ 10 w 143"/>
                <a:gd name="T23" fmla="*/ 421 h 421"/>
                <a:gd name="T24" fmla="*/ 9 w 143"/>
                <a:gd name="T25" fmla="*/ 421 h 421"/>
                <a:gd name="T26" fmla="*/ 8 w 143"/>
                <a:gd name="T27" fmla="*/ 414 h 421"/>
                <a:gd name="T28" fmla="*/ 7 w 143"/>
                <a:gd name="T29" fmla="*/ 407 h 421"/>
                <a:gd name="T30" fmla="*/ 14 w 143"/>
                <a:gd name="T31" fmla="*/ 399 h 421"/>
                <a:gd name="T32" fmla="*/ 20 w 143"/>
                <a:gd name="T33" fmla="*/ 381 h 421"/>
                <a:gd name="T34" fmla="*/ 15 w 143"/>
                <a:gd name="T35" fmla="*/ 360 h 421"/>
                <a:gd name="T36" fmla="*/ 2 w 143"/>
                <a:gd name="T37" fmla="*/ 341 h 421"/>
                <a:gd name="T38" fmla="*/ 2 w 143"/>
                <a:gd name="T39" fmla="*/ 340 h 421"/>
                <a:gd name="T40" fmla="*/ 0 w 143"/>
                <a:gd name="T41" fmla="*/ 335 h 421"/>
                <a:gd name="T42" fmla="*/ 2 w 143"/>
                <a:gd name="T43" fmla="*/ 320 h 421"/>
                <a:gd name="T44" fmla="*/ 7 w 143"/>
                <a:gd name="T45" fmla="*/ 303 h 421"/>
                <a:gd name="T46" fmla="*/ 12 w 143"/>
                <a:gd name="T47" fmla="*/ 262 h 421"/>
                <a:gd name="T48" fmla="*/ 11 w 143"/>
                <a:gd name="T49" fmla="*/ 246 h 421"/>
                <a:gd name="T50" fmla="*/ 17 w 143"/>
                <a:gd name="T51" fmla="*/ 236 h 421"/>
                <a:gd name="T52" fmla="*/ 29 w 143"/>
                <a:gd name="T53" fmla="*/ 203 h 421"/>
                <a:gd name="T54" fmla="*/ 55 w 143"/>
                <a:gd name="T55" fmla="*/ 137 h 421"/>
                <a:gd name="T56" fmla="*/ 96 w 143"/>
                <a:gd name="T57" fmla="*/ 71 h 421"/>
                <a:gd name="T58" fmla="*/ 127 w 143"/>
                <a:gd name="T59" fmla="*/ 20 h 421"/>
                <a:gd name="T60" fmla="*/ 123 w 143"/>
                <a:gd name="T61" fmla="*/ 12 h 421"/>
                <a:gd name="T62" fmla="*/ 119 w 143"/>
                <a:gd name="T63" fmla="*/ 5 h 421"/>
                <a:gd name="T64" fmla="*/ 75 w 143"/>
                <a:gd name="T65" fmla="*/ 205 h 421"/>
                <a:gd name="T66" fmla="*/ 72 w 143"/>
                <a:gd name="T67" fmla="*/ 217 h 421"/>
                <a:gd name="T68" fmla="*/ 72 w 143"/>
                <a:gd name="T69" fmla="*/ 222 h 421"/>
                <a:gd name="T70" fmla="*/ 79 w 143"/>
                <a:gd name="T71" fmla="*/ 228 h 421"/>
                <a:gd name="T72" fmla="*/ 90 w 143"/>
                <a:gd name="T73" fmla="*/ 217 h 421"/>
                <a:gd name="T74" fmla="*/ 87 w 143"/>
                <a:gd name="T75" fmla="*/ 206 h 421"/>
                <a:gd name="T76" fmla="*/ 81 w 143"/>
                <a:gd name="T77" fmla="*/ 202 h 421"/>
                <a:gd name="T78" fmla="*/ 75 w 143"/>
                <a:gd name="T79" fmla="*/ 205 h 421"/>
                <a:gd name="T80" fmla="*/ 101 w 143"/>
                <a:gd name="T81" fmla="*/ 162 h 421"/>
                <a:gd name="T82" fmla="*/ 114 w 143"/>
                <a:gd name="T83" fmla="*/ 154 h 421"/>
                <a:gd name="T84" fmla="*/ 118 w 143"/>
                <a:gd name="T85" fmla="*/ 141 h 421"/>
                <a:gd name="T86" fmla="*/ 114 w 143"/>
                <a:gd name="T87" fmla="*/ 126 h 421"/>
                <a:gd name="T88" fmla="*/ 97 w 143"/>
                <a:gd name="T89" fmla="*/ 119 h 421"/>
                <a:gd name="T90" fmla="*/ 89 w 143"/>
                <a:gd name="T91" fmla="*/ 147 h 421"/>
                <a:gd name="T92" fmla="*/ 90 w 143"/>
                <a:gd name="T93" fmla="*/ 154 h 421"/>
                <a:gd name="T94" fmla="*/ 101 w 143"/>
                <a:gd name="T9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421">
                  <a:moveTo>
                    <a:pt x="119" y="5"/>
                  </a:moveTo>
                  <a:cubicBezTo>
                    <a:pt x="119" y="4"/>
                    <a:pt x="120" y="3"/>
                    <a:pt x="120" y="2"/>
                  </a:cubicBezTo>
                  <a:cubicBezTo>
                    <a:pt x="120" y="1"/>
                    <a:pt x="120" y="1"/>
                    <a:pt x="120" y="1"/>
                  </a:cubicBezTo>
                  <a:cubicBezTo>
                    <a:pt x="128" y="4"/>
                    <a:pt x="135" y="4"/>
                    <a:pt x="139" y="0"/>
                  </a:cubicBezTo>
                  <a:cubicBezTo>
                    <a:pt x="140" y="4"/>
                    <a:pt x="140" y="13"/>
                    <a:pt x="141" y="26"/>
                  </a:cubicBezTo>
                  <a:cubicBezTo>
                    <a:pt x="142" y="45"/>
                    <a:pt x="143" y="55"/>
                    <a:pt x="143" y="56"/>
                  </a:cubicBezTo>
                  <a:cubicBezTo>
                    <a:pt x="143" y="81"/>
                    <a:pt x="143" y="98"/>
                    <a:pt x="142" y="106"/>
                  </a:cubicBezTo>
                  <a:cubicBezTo>
                    <a:pt x="141" y="117"/>
                    <a:pt x="140" y="127"/>
                    <a:pt x="137" y="135"/>
                  </a:cubicBezTo>
                  <a:cubicBezTo>
                    <a:pt x="135" y="141"/>
                    <a:pt x="130" y="153"/>
                    <a:pt x="122" y="171"/>
                  </a:cubicBezTo>
                  <a:cubicBezTo>
                    <a:pt x="112" y="194"/>
                    <a:pt x="103" y="217"/>
                    <a:pt x="94" y="238"/>
                  </a:cubicBezTo>
                  <a:cubicBezTo>
                    <a:pt x="88" y="254"/>
                    <a:pt x="74" y="284"/>
                    <a:pt x="51" y="329"/>
                  </a:cubicBezTo>
                  <a:cubicBezTo>
                    <a:pt x="30" y="369"/>
                    <a:pt x="17" y="400"/>
                    <a:pt x="10" y="421"/>
                  </a:cubicBezTo>
                  <a:cubicBezTo>
                    <a:pt x="9" y="421"/>
                    <a:pt x="9" y="421"/>
                    <a:pt x="9" y="421"/>
                  </a:cubicBezTo>
                  <a:cubicBezTo>
                    <a:pt x="9" y="419"/>
                    <a:pt x="8" y="417"/>
                    <a:pt x="8" y="414"/>
                  </a:cubicBezTo>
                  <a:cubicBezTo>
                    <a:pt x="7" y="411"/>
                    <a:pt x="7" y="409"/>
                    <a:pt x="7" y="407"/>
                  </a:cubicBezTo>
                  <a:cubicBezTo>
                    <a:pt x="9" y="405"/>
                    <a:pt x="12" y="402"/>
                    <a:pt x="14" y="399"/>
                  </a:cubicBezTo>
                  <a:cubicBezTo>
                    <a:pt x="18" y="393"/>
                    <a:pt x="20" y="387"/>
                    <a:pt x="20" y="381"/>
                  </a:cubicBezTo>
                  <a:cubicBezTo>
                    <a:pt x="19" y="374"/>
                    <a:pt x="18" y="367"/>
                    <a:pt x="15" y="360"/>
                  </a:cubicBezTo>
                  <a:cubicBezTo>
                    <a:pt x="11" y="349"/>
                    <a:pt x="7" y="342"/>
                    <a:pt x="2" y="341"/>
                  </a:cubicBezTo>
                  <a:cubicBezTo>
                    <a:pt x="2" y="340"/>
                    <a:pt x="2" y="340"/>
                    <a:pt x="2" y="340"/>
                  </a:cubicBezTo>
                  <a:cubicBezTo>
                    <a:pt x="1" y="338"/>
                    <a:pt x="0" y="336"/>
                    <a:pt x="0" y="335"/>
                  </a:cubicBezTo>
                  <a:cubicBezTo>
                    <a:pt x="0" y="331"/>
                    <a:pt x="1" y="326"/>
                    <a:pt x="2" y="320"/>
                  </a:cubicBezTo>
                  <a:cubicBezTo>
                    <a:pt x="5" y="313"/>
                    <a:pt x="6" y="307"/>
                    <a:pt x="7" y="303"/>
                  </a:cubicBezTo>
                  <a:cubicBezTo>
                    <a:pt x="12" y="285"/>
                    <a:pt x="14" y="271"/>
                    <a:pt x="12" y="262"/>
                  </a:cubicBezTo>
                  <a:cubicBezTo>
                    <a:pt x="10" y="253"/>
                    <a:pt x="10" y="248"/>
                    <a:pt x="11" y="246"/>
                  </a:cubicBezTo>
                  <a:cubicBezTo>
                    <a:pt x="13" y="244"/>
                    <a:pt x="15" y="241"/>
                    <a:pt x="17" y="236"/>
                  </a:cubicBezTo>
                  <a:cubicBezTo>
                    <a:pt x="19" y="231"/>
                    <a:pt x="23" y="220"/>
                    <a:pt x="29" y="203"/>
                  </a:cubicBezTo>
                  <a:cubicBezTo>
                    <a:pt x="39" y="172"/>
                    <a:pt x="48" y="150"/>
                    <a:pt x="55" y="137"/>
                  </a:cubicBezTo>
                  <a:cubicBezTo>
                    <a:pt x="59" y="128"/>
                    <a:pt x="73" y="107"/>
                    <a:pt x="96" y="71"/>
                  </a:cubicBezTo>
                  <a:cubicBezTo>
                    <a:pt x="116" y="40"/>
                    <a:pt x="127" y="23"/>
                    <a:pt x="127" y="20"/>
                  </a:cubicBezTo>
                  <a:cubicBezTo>
                    <a:pt x="127" y="18"/>
                    <a:pt x="125" y="15"/>
                    <a:pt x="123" y="12"/>
                  </a:cubicBezTo>
                  <a:cubicBezTo>
                    <a:pt x="121" y="9"/>
                    <a:pt x="119" y="7"/>
                    <a:pt x="119" y="5"/>
                  </a:cubicBezTo>
                  <a:close/>
                  <a:moveTo>
                    <a:pt x="75" y="205"/>
                  </a:moveTo>
                  <a:cubicBezTo>
                    <a:pt x="73" y="207"/>
                    <a:pt x="72" y="211"/>
                    <a:pt x="72" y="217"/>
                  </a:cubicBezTo>
                  <a:cubicBezTo>
                    <a:pt x="72" y="217"/>
                    <a:pt x="72" y="219"/>
                    <a:pt x="72" y="222"/>
                  </a:cubicBezTo>
                  <a:cubicBezTo>
                    <a:pt x="73" y="226"/>
                    <a:pt x="75" y="228"/>
                    <a:pt x="79" y="228"/>
                  </a:cubicBezTo>
                  <a:cubicBezTo>
                    <a:pt x="87" y="228"/>
                    <a:pt x="90" y="224"/>
                    <a:pt x="90" y="217"/>
                  </a:cubicBezTo>
                  <a:cubicBezTo>
                    <a:pt x="90" y="213"/>
                    <a:pt x="89" y="209"/>
                    <a:pt x="87" y="206"/>
                  </a:cubicBezTo>
                  <a:cubicBezTo>
                    <a:pt x="86" y="204"/>
                    <a:pt x="84" y="202"/>
                    <a:pt x="81" y="202"/>
                  </a:cubicBezTo>
                  <a:cubicBezTo>
                    <a:pt x="79" y="201"/>
                    <a:pt x="77" y="202"/>
                    <a:pt x="75" y="205"/>
                  </a:cubicBezTo>
                  <a:close/>
                  <a:moveTo>
                    <a:pt x="101" y="162"/>
                  </a:moveTo>
                  <a:cubicBezTo>
                    <a:pt x="107" y="162"/>
                    <a:pt x="112" y="159"/>
                    <a:pt x="114" y="154"/>
                  </a:cubicBezTo>
                  <a:cubicBezTo>
                    <a:pt x="117" y="150"/>
                    <a:pt x="118" y="146"/>
                    <a:pt x="118" y="141"/>
                  </a:cubicBezTo>
                  <a:cubicBezTo>
                    <a:pt x="118" y="136"/>
                    <a:pt x="116" y="131"/>
                    <a:pt x="114" y="126"/>
                  </a:cubicBezTo>
                  <a:cubicBezTo>
                    <a:pt x="110" y="117"/>
                    <a:pt x="104" y="115"/>
                    <a:pt x="97" y="119"/>
                  </a:cubicBezTo>
                  <a:cubicBezTo>
                    <a:pt x="92" y="134"/>
                    <a:pt x="89" y="143"/>
                    <a:pt x="89" y="147"/>
                  </a:cubicBezTo>
                  <a:cubicBezTo>
                    <a:pt x="89" y="147"/>
                    <a:pt x="90" y="149"/>
                    <a:pt x="90" y="154"/>
                  </a:cubicBezTo>
                  <a:cubicBezTo>
                    <a:pt x="92" y="160"/>
                    <a:pt x="96" y="162"/>
                    <a:pt x="101" y="16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4" name="Freeform 162"/>
            <p:cNvSpPr>
              <a:spLocks/>
            </p:cNvSpPr>
            <p:nvPr/>
          </p:nvSpPr>
          <p:spPr bwMode="auto">
            <a:xfrm>
              <a:off x="7261226" y="1852613"/>
              <a:ext cx="120650" cy="39688"/>
            </a:xfrm>
            <a:custGeom>
              <a:avLst/>
              <a:gdLst>
                <a:gd name="T0" fmla="*/ 27 w 66"/>
                <a:gd name="T1" fmla="*/ 22 h 22"/>
                <a:gd name="T2" fmla="*/ 17 w 66"/>
                <a:gd name="T3" fmla="*/ 21 h 22"/>
                <a:gd name="T4" fmla="*/ 0 w 66"/>
                <a:gd name="T5" fmla="*/ 17 h 22"/>
                <a:gd name="T6" fmla="*/ 0 w 66"/>
                <a:gd name="T7" fmla="*/ 16 h 22"/>
                <a:gd name="T8" fmla="*/ 44 w 66"/>
                <a:gd name="T9" fmla="*/ 1 h 22"/>
                <a:gd name="T10" fmla="*/ 60 w 66"/>
                <a:gd name="T11" fmla="*/ 4 h 22"/>
                <a:gd name="T12" fmla="*/ 66 w 66"/>
                <a:gd name="T13" fmla="*/ 11 h 22"/>
                <a:gd name="T14" fmla="*/ 61 w 66"/>
                <a:gd name="T15" fmla="*/ 17 h 22"/>
                <a:gd name="T16" fmla="*/ 27 w 6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2">
                  <a:moveTo>
                    <a:pt x="27" y="22"/>
                  </a:moveTo>
                  <a:cubicBezTo>
                    <a:pt x="24" y="22"/>
                    <a:pt x="21" y="22"/>
                    <a:pt x="17" y="21"/>
                  </a:cubicBezTo>
                  <a:cubicBezTo>
                    <a:pt x="10" y="21"/>
                    <a:pt x="4" y="19"/>
                    <a:pt x="0" y="17"/>
                  </a:cubicBezTo>
                  <a:cubicBezTo>
                    <a:pt x="0" y="16"/>
                    <a:pt x="0" y="16"/>
                    <a:pt x="0" y="16"/>
                  </a:cubicBezTo>
                  <a:cubicBezTo>
                    <a:pt x="14" y="5"/>
                    <a:pt x="28" y="0"/>
                    <a:pt x="44" y="1"/>
                  </a:cubicBezTo>
                  <a:cubicBezTo>
                    <a:pt x="50" y="1"/>
                    <a:pt x="56" y="2"/>
                    <a:pt x="60" y="4"/>
                  </a:cubicBezTo>
                  <a:cubicBezTo>
                    <a:pt x="64" y="6"/>
                    <a:pt x="66" y="8"/>
                    <a:pt x="66" y="11"/>
                  </a:cubicBezTo>
                  <a:cubicBezTo>
                    <a:pt x="66" y="13"/>
                    <a:pt x="64" y="15"/>
                    <a:pt x="61" y="17"/>
                  </a:cubicBezTo>
                  <a:cubicBezTo>
                    <a:pt x="55" y="20"/>
                    <a:pt x="44" y="22"/>
                    <a:pt x="27" y="2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6" name="Freeform 163"/>
            <p:cNvSpPr>
              <a:spLocks/>
            </p:cNvSpPr>
            <p:nvPr/>
          </p:nvSpPr>
          <p:spPr bwMode="auto">
            <a:xfrm>
              <a:off x="7264401" y="1946275"/>
              <a:ext cx="82550" cy="44450"/>
            </a:xfrm>
            <a:custGeom>
              <a:avLst/>
              <a:gdLst>
                <a:gd name="T0" fmla="*/ 0 w 45"/>
                <a:gd name="T1" fmla="*/ 15 h 24"/>
                <a:gd name="T2" fmla="*/ 4 w 45"/>
                <a:gd name="T3" fmla="*/ 6 h 24"/>
                <a:gd name="T4" fmla="*/ 30 w 45"/>
                <a:gd name="T5" fmla="*/ 0 h 24"/>
                <a:gd name="T6" fmla="*/ 38 w 45"/>
                <a:gd name="T7" fmla="*/ 4 h 24"/>
                <a:gd name="T8" fmla="*/ 45 w 45"/>
                <a:gd name="T9" fmla="*/ 8 h 24"/>
                <a:gd name="T10" fmla="*/ 43 w 45"/>
                <a:gd name="T11" fmla="*/ 16 h 24"/>
                <a:gd name="T12" fmla="*/ 36 w 45"/>
                <a:gd name="T13" fmla="*/ 24 h 24"/>
                <a:gd name="T14" fmla="*/ 8 w 45"/>
                <a:gd name="T15" fmla="*/ 24 h 24"/>
                <a:gd name="T16" fmla="*/ 0 w 45"/>
                <a:gd name="T17" fmla="*/ 20 h 24"/>
                <a:gd name="T18" fmla="*/ 0 w 45"/>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4">
                  <a:moveTo>
                    <a:pt x="0" y="15"/>
                  </a:moveTo>
                  <a:cubicBezTo>
                    <a:pt x="0" y="11"/>
                    <a:pt x="1" y="8"/>
                    <a:pt x="4" y="6"/>
                  </a:cubicBezTo>
                  <a:cubicBezTo>
                    <a:pt x="9" y="2"/>
                    <a:pt x="18" y="0"/>
                    <a:pt x="30" y="0"/>
                  </a:cubicBezTo>
                  <a:cubicBezTo>
                    <a:pt x="31" y="0"/>
                    <a:pt x="34" y="2"/>
                    <a:pt x="38" y="4"/>
                  </a:cubicBezTo>
                  <a:cubicBezTo>
                    <a:pt x="43" y="6"/>
                    <a:pt x="45" y="8"/>
                    <a:pt x="45" y="8"/>
                  </a:cubicBezTo>
                  <a:cubicBezTo>
                    <a:pt x="45" y="9"/>
                    <a:pt x="44" y="12"/>
                    <a:pt x="43" y="16"/>
                  </a:cubicBezTo>
                  <a:cubicBezTo>
                    <a:pt x="42" y="19"/>
                    <a:pt x="39" y="22"/>
                    <a:pt x="36" y="24"/>
                  </a:cubicBezTo>
                  <a:cubicBezTo>
                    <a:pt x="8" y="24"/>
                    <a:pt x="8" y="24"/>
                    <a:pt x="8" y="24"/>
                  </a:cubicBezTo>
                  <a:cubicBezTo>
                    <a:pt x="3" y="22"/>
                    <a:pt x="1" y="21"/>
                    <a:pt x="0" y="20"/>
                  </a:cubicBezTo>
                  <a:cubicBezTo>
                    <a:pt x="0" y="19"/>
                    <a:pt x="0" y="18"/>
                    <a:pt x="0" y="15"/>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308" name="Picture 1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4739" y="2019300"/>
              <a:ext cx="4445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9"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4576" y="2171700"/>
              <a:ext cx="26988"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7" name="Freeform 166"/>
            <p:cNvSpPr>
              <a:spLocks/>
            </p:cNvSpPr>
            <p:nvPr/>
          </p:nvSpPr>
          <p:spPr bwMode="auto">
            <a:xfrm>
              <a:off x="7251701" y="2157413"/>
              <a:ext cx="50800" cy="84138"/>
            </a:xfrm>
            <a:custGeom>
              <a:avLst/>
              <a:gdLst>
                <a:gd name="T0" fmla="*/ 0 w 28"/>
                <a:gd name="T1" fmla="*/ 14 h 46"/>
                <a:gd name="T2" fmla="*/ 6 w 28"/>
                <a:gd name="T3" fmla="*/ 4 h 46"/>
                <a:gd name="T4" fmla="*/ 28 w 28"/>
                <a:gd name="T5" fmla="*/ 0 h 46"/>
                <a:gd name="T6" fmla="*/ 28 w 28"/>
                <a:gd name="T7" fmla="*/ 1 h 46"/>
                <a:gd name="T8" fmla="*/ 22 w 28"/>
                <a:gd name="T9" fmla="*/ 24 h 46"/>
                <a:gd name="T10" fmla="*/ 13 w 28"/>
                <a:gd name="T11" fmla="*/ 46 h 46"/>
                <a:gd name="T12" fmla="*/ 5 w 28"/>
                <a:gd name="T13" fmla="*/ 29 h 46"/>
                <a:gd name="T14" fmla="*/ 0 w 28"/>
                <a:gd name="T15" fmla="*/ 1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6">
                  <a:moveTo>
                    <a:pt x="0" y="14"/>
                  </a:moveTo>
                  <a:cubicBezTo>
                    <a:pt x="0" y="8"/>
                    <a:pt x="2" y="5"/>
                    <a:pt x="6" y="4"/>
                  </a:cubicBezTo>
                  <a:cubicBezTo>
                    <a:pt x="9" y="3"/>
                    <a:pt x="16" y="2"/>
                    <a:pt x="28" y="0"/>
                  </a:cubicBezTo>
                  <a:cubicBezTo>
                    <a:pt x="28" y="1"/>
                    <a:pt x="28" y="1"/>
                    <a:pt x="28" y="1"/>
                  </a:cubicBezTo>
                  <a:cubicBezTo>
                    <a:pt x="28" y="6"/>
                    <a:pt x="26" y="14"/>
                    <a:pt x="22" y="24"/>
                  </a:cubicBezTo>
                  <a:cubicBezTo>
                    <a:pt x="20" y="29"/>
                    <a:pt x="17" y="37"/>
                    <a:pt x="13" y="46"/>
                  </a:cubicBezTo>
                  <a:cubicBezTo>
                    <a:pt x="12" y="44"/>
                    <a:pt x="9" y="38"/>
                    <a:pt x="5" y="29"/>
                  </a:cubicBezTo>
                  <a:cubicBezTo>
                    <a:pt x="2" y="20"/>
                    <a:pt x="0" y="15"/>
                    <a:pt x="0" y="14"/>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311" name="Picture 1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4239" y="2435225"/>
              <a:ext cx="603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1" name="Freeform 168"/>
            <p:cNvSpPr>
              <a:spLocks noEditPoints="1"/>
            </p:cNvSpPr>
            <p:nvPr/>
          </p:nvSpPr>
          <p:spPr bwMode="auto">
            <a:xfrm>
              <a:off x="6605589" y="1736725"/>
              <a:ext cx="931863" cy="855663"/>
            </a:xfrm>
            <a:custGeom>
              <a:avLst/>
              <a:gdLst>
                <a:gd name="T0" fmla="*/ 81 w 513"/>
                <a:gd name="T1" fmla="*/ 209 h 470"/>
                <a:gd name="T2" fmla="*/ 117 w 513"/>
                <a:gd name="T3" fmla="*/ 241 h 470"/>
                <a:gd name="T4" fmla="*/ 75 w 513"/>
                <a:gd name="T5" fmla="*/ 180 h 470"/>
                <a:gd name="T6" fmla="*/ 78 w 513"/>
                <a:gd name="T7" fmla="*/ 173 h 470"/>
                <a:gd name="T8" fmla="*/ 70 w 513"/>
                <a:gd name="T9" fmla="*/ 187 h 470"/>
                <a:gd name="T10" fmla="*/ 337 w 513"/>
                <a:gd name="T11" fmla="*/ 370 h 470"/>
                <a:gd name="T12" fmla="*/ 307 w 513"/>
                <a:gd name="T13" fmla="*/ 351 h 470"/>
                <a:gd name="T14" fmla="*/ 328 w 513"/>
                <a:gd name="T15" fmla="*/ 371 h 470"/>
                <a:gd name="T16" fmla="*/ 258 w 513"/>
                <a:gd name="T17" fmla="*/ 298 h 470"/>
                <a:gd name="T18" fmla="*/ 261 w 513"/>
                <a:gd name="T19" fmla="*/ 285 h 470"/>
                <a:gd name="T20" fmla="*/ 236 w 513"/>
                <a:gd name="T21" fmla="*/ 291 h 470"/>
                <a:gd name="T22" fmla="*/ 198 w 513"/>
                <a:gd name="T23" fmla="*/ 205 h 470"/>
                <a:gd name="T24" fmla="*/ 209 w 513"/>
                <a:gd name="T25" fmla="*/ 196 h 470"/>
                <a:gd name="T26" fmla="*/ 281 w 513"/>
                <a:gd name="T27" fmla="*/ 185 h 470"/>
                <a:gd name="T28" fmla="*/ 301 w 513"/>
                <a:gd name="T29" fmla="*/ 215 h 470"/>
                <a:gd name="T30" fmla="*/ 370 w 513"/>
                <a:gd name="T31" fmla="*/ 400 h 470"/>
                <a:gd name="T32" fmla="*/ 371 w 513"/>
                <a:gd name="T33" fmla="*/ 424 h 470"/>
                <a:gd name="T34" fmla="*/ 441 w 513"/>
                <a:gd name="T35" fmla="*/ 254 h 470"/>
                <a:gd name="T36" fmla="*/ 441 w 513"/>
                <a:gd name="T37" fmla="*/ 263 h 470"/>
                <a:gd name="T38" fmla="*/ 362 w 513"/>
                <a:gd name="T39" fmla="*/ 236 h 470"/>
                <a:gd name="T40" fmla="*/ 401 w 513"/>
                <a:gd name="T41" fmla="*/ 120 h 470"/>
                <a:gd name="T42" fmla="*/ 471 w 513"/>
                <a:gd name="T43" fmla="*/ 174 h 470"/>
                <a:gd name="T44" fmla="*/ 470 w 513"/>
                <a:gd name="T45" fmla="*/ 182 h 470"/>
                <a:gd name="T46" fmla="*/ 450 w 513"/>
                <a:gd name="T47" fmla="*/ 189 h 470"/>
                <a:gd name="T48" fmla="*/ 476 w 513"/>
                <a:gd name="T49" fmla="*/ 159 h 470"/>
                <a:gd name="T50" fmla="*/ 379 w 513"/>
                <a:gd name="T51" fmla="*/ 270 h 470"/>
                <a:gd name="T52" fmla="*/ 378 w 513"/>
                <a:gd name="T53" fmla="*/ 394 h 470"/>
                <a:gd name="T54" fmla="*/ 371 w 513"/>
                <a:gd name="T55" fmla="*/ 451 h 470"/>
                <a:gd name="T56" fmla="*/ 499 w 513"/>
                <a:gd name="T57" fmla="*/ 36 h 470"/>
                <a:gd name="T58" fmla="*/ 385 w 513"/>
                <a:gd name="T59" fmla="*/ 148 h 470"/>
                <a:gd name="T60" fmla="*/ 435 w 513"/>
                <a:gd name="T61" fmla="*/ 68 h 470"/>
                <a:gd name="T62" fmla="*/ 354 w 513"/>
                <a:gd name="T63" fmla="*/ 80 h 470"/>
                <a:gd name="T64" fmla="*/ 363 w 513"/>
                <a:gd name="T65" fmla="*/ 79 h 470"/>
                <a:gd name="T66" fmla="*/ 207 w 513"/>
                <a:gd name="T67" fmla="*/ 80 h 470"/>
                <a:gd name="T68" fmla="*/ 146 w 513"/>
                <a:gd name="T69" fmla="*/ 62 h 470"/>
                <a:gd name="T70" fmla="*/ 199 w 513"/>
                <a:gd name="T71" fmla="*/ 79 h 470"/>
                <a:gd name="T72" fmla="*/ 58 w 513"/>
                <a:gd name="T73" fmla="*/ 30 h 470"/>
                <a:gd name="T74" fmla="*/ 210 w 513"/>
                <a:gd name="T75" fmla="*/ 139 h 470"/>
                <a:gd name="T76" fmla="*/ 332 w 513"/>
                <a:gd name="T77" fmla="*/ 187 h 470"/>
                <a:gd name="T78" fmla="*/ 363 w 513"/>
                <a:gd name="T79" fmla="*/ 227 h 470"/>
                <a:gd name="T80" fmla="*/ 420 w 513"/>
                <a:gd name="T81" fmla="*/ 149 h 470"/>
                <a:gd name="T82" fmla="*/ 473 w 513"/>
                <a:gd name="T83" fmla="*/ 31 h 470"/>
                <a:gd name="T84" fmla="*/ 481 w 513"/>
                <a:gd name="T85" fmla="*/ 16 h 470"/>
                <a:gd name="T86" fmla="*/ 438 w 513"/>
                <a:gd name="T87" fmla="*/ 12 h 470"/>
                <a:gd name="T88" fmla="*/ 298 w 513"/>
                <a:gd name="T89" fmla="*/ 17 h 470"/>
                <a:gd name="T90" fmla="*/ 95 w 513"/>
                <a:gd name="T91" fmla="*/ 18 h 470"/>
                <a:gd name="T92" fmla="*/ 289 w 513"/>
                <a:gd name="T93" fmla="*/ 6 h 470"/>
                <a:gd name="T94" fmla="*/ 362 w 513"/>
                <a:gd name="T95" fmla="*/ 8 h 470"/>
                <a:gd name="T96" fmla="*/ 478 w 513"/>
                <a:gd name="T97" fmla="*/ 5 h 470"/>
                <a:gd name="T98" fmla="*/ 507 w 513"/>
                <a:gd name="T99" fmla="*/ 24 h 470"/>
                <a:gd name="T100" fmla="*/ 485 w 513"/>
                <a:gd name="T101" fmla="*/ 221 h 470"/>
                <a:gd name="T102" fmla="*/ 363 w 513"/>
                <a:gd name="T103" fmla="*/ 468 h 470"/>
                <a:gd name="T104" fmla="*/ 53 w 513"/>
                <a:gd name="T105" fmla="*/ 242 h 470"/>
                <a:gd name="T106" fmla="*/ 6 w 513"/>
                <a:gd name="T107" fmla="*/ 62 h 470"/>
                <a:gd name="T108" fmla="*/ 10 w 513"/>
                <a:gd name="T109" fmla="*/ 60 h 470"/>
                <a:gd name="T110" fmla="*/ 124 w 513"/>
                <a:gd name="T111" fmla="*/ 291 h 470"/>
                <a:gd name="T112" fmla="*/ 347 w 513"/>
                <a:gd name="T113" fmla="*/ 425 h 470"/>
                <a:gd name="T114" fmla="*/ 358 w 513"/>
                <a:gd name="T115" fmla="*/ 344 h 470"/>
                <a:gd name="T116" fmla="*/ 355 w 513"/>
                <a:gd name="T117" fmla="*/ 265 h 470"/>
                <a:gd name="T118" fmla="*/ 261 w 513"/>
                <a:gd name="T119" fmla="*/ 20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470">
                  <a:moveTo>
                    <a:pt x="75" y="224"/>
                  </a:moveTo>
                  <a:cubicBezTo>
                    <a:pt x="76" y="229"/>
                    <a:pt x="78" y="234"/>
                    <a:pt x="84" y="239"/>
                  </a:cubicBezTo>
                  <a:cubicBezTo>
                    <a:pt x="90" y="245"/>
                    <a:pt x="96" y="248"/>
                    <a:pt x="103" y="248"/>
                  </a:cubicBezTo>
                  <a:cubicBezTo>
                    <a:pt x="106" y="248"/>
                    <a:pt x="108" y="247"/>
                    <a:pt x="109" y="245"/>
                  </a:cubicBezTo>
                  <a:cubicBezTo>
                    <a:pt x="109" y="242"/>
                    <a:pt x="109" y="241"/>
                    <a:pt x="109" y="241"/>
                  </a:cubicBezTo>
                  <a:cubicBezTo>
                    <a:pt x="109" y="236"/>
                    <a:pt x="107" y="230"/>
                    <a:pt x="103" y="224"/>
                  </a:cubicBezTo>
                  <a:cubicBezTo>
                    <a:pt x="100" y="219"/>
                    <a:pt x="96" y="214"/>
                    <a:pt x="91" y="211"/>
                  </a:cubicBezTo>
                  <a:cubicBezTo>
                    <a:pt x="87" y="209"/>
                    <a:pt x="83" y="208"/>
                    <a:pt x="81" y="209"/>
                  </a:cubicBezTo>
                  <a:cubicBezTo>
                    <a:pt x="81" y="209"/>
                    <a:pt x="81" y="209"/>
                    <a:pt x="81" y="209"/>
                  </a:cubicBezTo>
                  <a:cubicBezTo>
                    <a:pt x="77" y="211"/>
                    <a:pt x="75" y="216"/>
                    <a:pt x="75" y="224"/>
                  </a:cubicBezTo>
                  <a:close/>
                  <a:moveTo>
                    <a:pt x="76" y="202"/>
                  </a:moveTo>
                  <a:cubicBezTo>
                    <a:pt x="76" y="202"/>
                    <a:pt x="76" y="202"/>
                    <a:pt x="76" y="202"/>
                  </a:cubicBezTo>
                  <a:cubicBezTo>
                    <a:pt x="80" y="200"/>
                    <a:pt x="86" y="200"/>
                    <a:pt x="93" y="204"/>
                  </a:cubicBezTo>
                  <a:cubicBezTo>
                    <a:pt x="99" y="208"/>
                    <a:pt x="105" y="213"/>
                    <a:pt x="110" y="220"/>
                  </a:cubicBezTo>
                  <a:cubicBezTo>
                    <a:pt x="110" y="220"/>
                    <a:pt x="110" y="220"/>
                    <a:pt x="110" y="220"/>
                  </a:cubicBezTo>
                  <a:cubicBezTo>
                    <a:pt x="115" y="227"/>
                    <a:pt x="117" y="234"/>
                    <a:pt x="117" y="241"/>
                  </a:cubicBezTo>
                  <a:cubicBezTo>
                    <a:pt x="117" y="245"/>
                    <a:pt x="117" y="249"/>
                    <a:pt x="116" y="251"/>
                  </a:cubicBezTo>
                  <a:cubicBezTo>
                    <a:pt x="113" y="255"/>
                    <a:pt x="109" y="257"/>
                    <a:pt x="102" y="257"/>
                  </a:cubicBezTo>
                  <a:cubicBezTo>
                    <a:pt x="92" y="257"/>
                    <a:pt x="83" y="253"/>
                    <a:pt x="76" y="243"/>
                  </a:cubicBezTo>
                  <a:cubicBezTo>
                    <a:pt x="71" y="236"/>
                    <a:pt x="68" y="230"/>
                    <a:pt x="68" y="225"/>
                  </a:cubicBezTo>
                  <a:cubicBezTo>
                    <a:pt x="68" y="213"/>
                    <a:pt x="70" y="206"/>
                    <a:pt x="76" y="202"/>
                  </a:cubicBezTo>
                  <a:close/>
                  <a:moveTo>
                    <a:pt x="78" y="173"/>
                  </a:moveTo>
                  <a:cubicBezTo>
                    <a:pt x="78" y="173"/>
                    <a:pt x="78" y="173"/>
                    <a:pt x="78" y="173"/>
                  </a:cubicBezTo>
                  <a:cubicBezTo>
                    <a:pt x="76" y="175"/>
                    <a:pt x="75" y="177"/>
                    <a:pt x="75" y="180"/>
                  </a:cubicBezTo>
                  <a:cubicBezTo>
                    <a:pt x="75" y="181"/>
                    <a:pt x="76" y="183"/>
                    <a:pt x="76" y="184"/>
                  </a:cubicBezTo>
                  <a:cubicBezTo>
                    <a:pt x="77" y="186"/>
                    <a:pt x="78" y="187"/>
                    <a:pt x="79" y="187"/>
                  </a:cubicBezTo>
                  <a:cubicBezTo>
                    <a:pt x="82" y="187"/>
                    <a:pt x="85" y="185"/>
                    <a:pt x="86" y="182"/>
                  </a:cubicBezTo>
                  <a:cubicBezTo>
                    <a:pt x="87" y="180"/>
                    <a:pt x="88" y="178"/>
                    <a:pt x="88" y="177"/>
                  </a:cubicBezTo>
                  <a:cubicBezTo>
                    <a:pt x="88" y="176"/>
                    <a:pt x="87" y="174"/>
                    <a:pt x="87" y="173"/>
                  </a:cubicBezTo>
                  <a:cubicBezTo>
                    <a:pt x="87" y="173"/>
                    <a:pt x="87" y="173"/>
                    <a:pt x="87" y="173"/>
                  </a:cubicBezTo>
                  <a:cubicBezTo>
                    <a:pt x="87" y="172"/>
                    <a:pt x="86" y="171"/>
                    <a:pt x="86" y="170"/>
                  </a:cubicBezTo>
                  <a:cubicBezTo>
                    <a:pt x="82" y="170"/>
                    <a:pt x="80" y="170"/>
                    <a:pt x="78" y="173"/>
                  </a:cubicBezTo>
                  <a:close/>
                  <a:moveTo>
                    <a:pt x="91" y="163"/>
                  </a:moveTo>
                  <a:cubicBezTo>
                    <a:pt x="94" y="165"/>
                    <a:pt x="95" y="170"/>
                    <a:pt x="95" y="176"/>
                  </a:cubicBezTo>
                  <a:cubicBezTo>
                    <a:pt x="95" y="181"/>
                    <a:pt x="95" y="184"/>
                    <a:pt x="94" y="187"/>
                  </a:cubicBezTo>
                  <a:cubicBezTo>
                    <a:pt x="94" y="187"/>
                    <a:pt x="94" y="187"/>
                    <a:pt x="94" y="187"/>
                  </a:cubicBezTo>
                  <a:cubicBezTo>
                    <a:pt x="92" y="192"/>
                    <a:pt x="88" y="194"/>
                    <a:pt x="82" y="194"/>
                  </a:cubicBezTo>
                  <a:cubicBezTo>
                    <a:pt x="76" y="194"/>
                    <a:pt x="72" y="192"/>
                    <a:pt x="70" y="187"/>
                  </a:cubicBezTo>
                  <a:cubicBezTo>
                    <a:pt x="70" y="187"/>
                    <a:pt x="70" y="187"/>
                    <a:pt x="70" y="187"/>
                  </a:cubicBezTo>
                  <a:cubicBezTo>
                    <a:pt x="70" y="187"/>
                    <a:pt x="70" y="187"/>
                    <a:pt x="70" y="187"/>
                  </a:cubicBezTo>
                  <a:cubicBezTo>
                    <a:pt x="69" y="182"/>
                    <a:pt x="68" y="180"/>
                    <a:pt x="68" y="180"/>
                  </a:cubicBezTo>
                  <a:cubicBezTo>
                    <a:pt x="68" y="176"/>
                    <a:pt x="69" y="172"/>
                    <a:pt x="72" y="168"/>
                  </a:cubicBezTo>
                  <a:cubicBezTo>
                    <a:pt x="75" y="165"/>
                    <a:pt x="78" y="163"/>
                    <a:pt x="81" y="161"/>
                  </a:cubicBezTo>
                  <a:cubicBezTo>
                    <a:pt x="85" y="160"/>
                    <a:pt x="89" y="161"/>
                    <a:pt x="91" y="163"/>
                  </a:cubicBezTo>
                  <a:close/>
                  <a:moveTo>
                    <a:pt x="307" y="343"/>
                  </a:moveTo>
                  <a:cubicBezTo>
                    <a:pt x="307" y="343"/>
                    <a:pt x="307" y="343"/>
                    <a:pt x="307" y="343"/>
                  </a:cubicBezTo>
                  <a:cubicBezTo>
                    <a:pt x="315" y="343"/>
                    <a:pt x="322" y="345"/>
                    <a:pt x="327" y="350"/>
                  </a:cubicBezTo>
                  <a:cubicBezTo>
                    <a:pt x="334" y="355"/>
                    <a:pt x="337" y="362"/>
                    <a:pt x="337" y="370"/>
                  </a:cubicBezTo>
                  <a:cubicBezTo>
                    <a:pt x="337" y="376"/>
                    <a:pt x="335" y="381"/>
                    <a:pt x="332" y="387"/>
                  </a:cubicBezTo>
                  <a:cubicBezTo>
                    <a:pt x="328" y="394"/>
                    <a:pt x="322" y="397"/>
                    <a:pt x="314" y="397"/>
                  </a:cubicBezTo>
                  <a:cubicBezTo>
                    <a:pt x="298" y="397"/>
                    <a:pt x="288" y="394"/>
                    <a:pt x="282" y="387"/>
                  </a:cubicBezTo>
                  <a:cubicBezTo>
                    <a:pt x="282" y="387"/>
                    <a:pt x="282" y="387"/>
                    <a:pt x="282" y="387"/>
                  </a:cubicBezTo>
                  <a:cubicBezTo>
                    <a:pt x="279" y="383"/>
                    <a:pt x="278" y="378"/>
                    <a:pt x="278" y="372"/>
                  </a:cubicBezTo>
                  <a:cubicBezTo>
                    <a:pt x="278" y="362"/>
                    <a:pt x="281" y="355"/>
                    <a:pt x="287" y="350"/>
                  </a:cubicBezTo>
                  <a:cubicBezTo>
                    <a:pt x="292" y="345"/>
                    <a:pt x="299" y="343"/>
                    <a:pt x="307" y="343"/>
                  </a:cubicBezTo>
                  <a:close/>
                  <a:moveTo>
                    <a:pt x="307" y="351"/>
                  </a:moveTo>
                  <a:cubicBezTo>
                    <a:pt x="307" y="351"/>
                    <a:pt x="307" y="351"/>
                    <a:pt x="307" y="351"/>
                  </a:cubicBezTo>
                  <a:cubicBezTo>
                    <a:pt x="301" y="350"/>
                    <a:pt x="297" y="352"/>
                    <a:pt x="293" y="355"/>
                  </a:cubicBezTo>
                  <a:cubicBezTo>
                    <a:pt x="288" y="359"/>
                    <a:pt x="286" y="364"/>
                    <a:pt x="286" y="371"/>
                  </a:cubicBezTo>
                  <a:cubicBezTo>
                    <a:pt x="286" y="376"/>
                    <a:pt x="288" y="379"/>
                    <a:pt x="291" y="382"/>
                  </a:cubicBezTo>
                  <a:cubicBezTo>
                    <a:pt x="291" y="382"/>
                    <a:pt x="291" y="382"/>
                    <a:pt x="291" y="382"/>
                  </a:cubicBezTo>
                  <a:cubicBezTo>
                    <a:pt x="295" y="386"/>
                    <a:pt x="303" y="388"/>
                    <a:pt x="314" y="388"/>
                  </a:cubicBezTo>
                  <a:cubicBezTo>
                    <a:pt x="319" y="388"/>
                    <a:pt x="322" y="385"/>
                    <a:pt x="325" y="379"/>
                  </a:cubicBezTo>
                  <a:cubicBezTo>
                    <a:pt x="327" y="376"/>
                    <a:pt x="328" y="374"/>
                    <a:pt x="328" y="371"/>
                  </a:cubicBezTo>
                  <a:cubicBezTo>
                    <a:pt x="328" y="365"/>
                    <a:pt x="326" y="361"/>
                    <a:pt x="322" y="357"/>
                  </a:cubicBezTo>
                  <a:cubicBezTo>
                    <a:pt x="321" y="357"/>
                    <a:pt x="321" y="357"/>
                    <a:pt x="321" y="357"/>
                  </a:cubicBezTo>
                  <a:cubicBezTo>
                    <a:pt x="318" y="353"/>
                    <a:pt x="313" y="351"/>
                    <a:pt x="307" y="351"/>
                  </a:cubicBezTo>
                  <a:close/>
                  <a:moveTo>
                    <a:pt x="240" y="311"/>
                  </a:moveTo>
                  <a:cubicBezTo>
                    <a:pt x="240" y="311"/>
                    <a:pt x="240" y="311"/>
                    <a:pt x="240" y="311"/>
                  </a:cubicBezTo>
                  <a:cubicBezTo>
                    <a:pt x="241" y="312"/>
                    <a:pt x="244" y="313"/>
                    <a:pt x="247" y="313"/>
                  </a:cubicBezTo>
                  <a:cubicBezTo>
                    <a:pt x="250" y="312"/>
                    <a:pt x="253" y="310"/>
                    <a:pt x="255" y="305"/>
                  </a:cubicBezTo>
                  <a:cubicBezTo>
                    <a:pt x="256" y="303"/>
                    <a:pt x="257" y="300"/>
                    <a:pt x="258" y="298"/>
                  </a:cubicBezTo>
                  <a:cubicBezTo>
                    <a:pt x="258" y="296"/>
                    <a:pt x="257" y="294"/>
                    <a:pt x="255" y="293"/>
                  </a:cubicBezTo>
                  <a:cubicBezTo>
                    <a:pt x="255" y="293"/>
                    <a:pt x="255" y="293"/>
                    <a:pt x="255" y="293"/>
                  </a:cubicBezTo>
                  <a:cubicBezTo>
                    <a:pt x="254" y="293"/>
                    <a:pt x="251" y="293"/>
                    <a:pt x="249" y="294"/>
                  </a:cubicBezTo>
                  <a:cubicBezTo>
                    <a:pt x="242" y="296"/>
                    <a:pt x="239" y="301"/>
                    <a:pt x="239" y="307"/>
                  </a:cubicBezTo>
                  <a:cubicBezTo>
                    <a:pt x="239" y="309"/>
                    <a:pt x="239" y="310"/>
                    <a:pt x="240" y="311"/>
                  </a:cubicBezTo>
                  <a:close/>
                  <a:moveTo>
                    <a:pt x="236" y="291"/>
                  </a:moveTo>
                  <a:cubicBezTo>
                    <a:pt x="240" y="287"/>
                    <a:pt x="244" y="285"/>
                    <a:pt x="248" y="284"/>
                  </a:cubicBezTo>
                  <a:cubicBezTo>
                    <a:pt x="253" y="283"/>
                    <a:pt x="257" y="283"/>
                    <a:pt x="261" y="285"/>
                  </a:cubicBezTo>
                  <a:cubicBezTo>
                    <a:pt x="261" y="285"/>
                    <a:pt x="261" y="285"/>
                    <a:pt x="261" y="285"/>
                  </a:cubicBezTo>
                  <a:cubicBezTo>
                    <a:pt x="265" y="288"/>
                    <a:pt x="267" y="292"/>
                    <a:pt x="267" y="298"/>
                  </a:cubicBezTo>
                  <a:cubicBezTo>
                    <a:pt x="267" y="301"/>
                    <a:pt x="265" y="306"/>
                    <a:pt x="262" y="311"/>
                  </a:cubicBezTo>
                  <a:cubicBezTo>
                    <a:pt x="258" y="318"/>
                    <a:pt x="253" y="321"/>
                    <a:pt x="248" y="321"/>
                  </a:cubicBezTo>
                  <a:cubicBezTo>
                    <a:pt x="240" y="321"/>
                    <a:pt x="235" y="319"/>
                    <a:pt x="232" y="314"/>
                  </a:cubicBezTo>
                  <a:cubicBezTo>
                    <a:pt x="232" y="314"/>
                    <a:pt x="232" y="314"/>
                    <a:pt x="232" y="314"/>
                  </a:cubicBezTo>
                  <a:cubicBezTo>
                    <a:pt x="231" y="313"/>
                    <a:pt x="231" y="310"/>
                    <a:pt x="231" y="306"/>
                  </a:cubicBezTo>
                  <a:cubicBezTo>
                    <a:pt x="231" y="300"/>
                    <a:pt x="233" y="295"/>
                    <a:pt x="236" y="291"/>
                  </a:cubicBezTo>
                  <a:close/>
                  <a:moveTo>
                    <a:pt x="195" y="186"/>
                  </a:moveTo>
                  <a:cubicBezTo>
                    <a:pt x="191" y="182"/>
                    <a:pt x="188" y="180"/>
                    <a:pt x="184" y="179"/>
                  </a:cubicBezTo>
                  <a:cubicBezTo>
                    <a:pt x="180" y="178"/>
                    <a:pt x="176" y="179"/>
                    <a:pt x="173" y="181"/>
                  </a:cubicBezTo>
                  <a:cubicBezTo>
                    <a:pt x="170" y="183"/>
                    <a:pt x="169" y="188"/>
                    <a:pt x="169" y="194"/>
                  </a:cubicBezTo>
                  <a:cubicBezTo>
                    <a:pt x="169" y="198"/>
                    <a:pt x="170" y="202"/>
                    <a:pt x="174" y="206"/>
                  </a:cubicBezTo>
                  <a:cubicBezTo>
                    <a:pt x="179" y="210"/>
                    <a:pt x="185" y="212"/>
                    <a:pt x="193" y="212"/>
                  </a:cubicBezTo>
                  <a:cubicBezTo>
                    <a:pt x="195" y="212"/>
                    <a:pt x="197" y="210"/>
                    <a:pt x="198" y="205"/>
                  </a:cubicBezTo>
                  <a:cubicBezTo>
                    <a:pt x="198" y="205"/>
                    <a:pt x="198" y="205"/>
                    <a:pt x="198" y="205"/>
                  </a:cubicBezTo>
                  <a:cubicBezTo>
                    <a:pt x="199" y="200"/>
                    <a:pt x="200" y="197"/>
                    <a:pt x="200" y="197"/>
                  </a:cubicBezTo>
                  <a:cubicBezTo>
                    <a:pt x="200" y="193"/>
                    <a:pt x="198" y="189"/>
                    <a:pt x="195" y="186"/>
                  </a:cubicBezTo>
                  <a:close/>
                  <a:moveTo>
                    <a:pt x="168" y="177"/>
                  </a:moveTo>
                  <a:cubicBezTo>
                    <a:pt x="172" y="174"/>
                    <a:pt x="180" y="173"/>
                    <a:pt x="194" y="173"/>
                  </a:cubicBezTo>
                  <a:cubicBezTo>
                    <a:pt x="199" y="173"/>
                    <a:pt x="203" y="177"/>
                    <a:pt x="206" y="185"/>
                  </a:cubicBezTo>
                  <a:cubicBezTo>
                    <a:pt x="206" y="185"/>
                    <a:pt x="206" y="185"/>
                    <a:pt x="206" y="185"/>
                  </a:cubicBezTo>
                  <a:cubicBezTo>
                    <a:pt x="207" y="188"/>
                    <a:pt x="208" y="192"/>
                    <a:pt x="209" y="196"/>
                  </a:cubicBezTo>
                  <a:cubicBezTo>
                    <a:pt x="209" y="196"/>
                    <a:pt x="209" y="196"/>
                    <a:pt x="209" y="196"/>
                  </a:cubicBezTo>
                  <a:cubicBezTo>
                    <a:pt x="209" y="203"/>
                    <a:pt x="208" y="208"/>
                    <a:pt x="207" y="211"/>
                  </a:cubicBezTo>
                  <a:cubicBezTo>
                    <a:pt x="207" y="211"/>
                    <a:pt x="207" y="211"/>
                    <a:pt x="207" y="211"/>
                  </a:cubicBezTo>
                  <a:cubicBezTo>
                    <a:pt x="205" y="219"/>
                    <a:pt x="200" y="223"/>
                    <a:pt x="194" y="223"/>
                  </a:cubicBezTo>
                  <a:cubicBezTo>
                    <a:pt x="181" y="223"/>
                    <a:pt x="172" y="218"/>
                    <a:pt x="166" y="209"/>
                  </a:cubicBezTo>
                  <a:cubicBezTo>
                    <a:pt x="163" y="204"/>
                    <a:pt x="161" y="199"/>
                    <a:pt x="161" y="194"/>
                  </a:cubicBezTo>
                  <a:cubicBezTo>
                    <a:pt x="161" y="185"/>
                    <a:pt x="163" y="179"/>
                    <a:pt x="168" y="177"/>
                  </a:cubicBezTo>
                  <a:close/>
                  <a:moveTo>
                    <a:pt x="281" y="185"/>
                  </a:moveTo>
                  <a:cubicBezTo>
                    <a:pt x="281" y="185"/>
                    <a:pt x="281" y="185"/>
                    <a:pt x="281" y="185"/>
                  </a:cubicBezTo>
                  <a:cubicBezTo>
                    <a:pt x="275" y="187"/>
                    <a:pt x="270" y="189"/>
                    <a:pt x="267" y="189"/>
                  </a:cubicBezTo>
                  <a:cubicBezTo>
                    <a:pt x="267" y="189"/>
                    <a:pt x="267" y="190"/>
                    <a:pt x="267" y="191"/>
                  </a:cubicBezTo>
                  <a:cubicBezTo>
                    <a:pt x="267" y="191"/>
                    <a:pt x="267" y="191"/>
                    <a:pt x="267" y="191"/>
                  </a:cubicBezTo>
                  <a:cubicBezTo>
                    <a:pt x="267" y="197"/>
                    <a:pt x="267" y="202"/>
                    <a:pt x="268" y="205"/>
                  </a:cubicBezTo>
                  <a:cubicBezTo>
                    <a:pt x="268" y="205"/>
                    <a:pt x="268" y="205"/>
                    <a:pt x="268" y="205"/>
                  </a:cubicBezTo>
                  <a:cubicBezTo>
                    <a:pt x="270" y="218"/>
                    <a:pt x="277" y="225"/>
                    <a:pt x="290" y="225"/>
                  </a:cubicBezTo>
                  <a:cubicBezTo>
                    <a:pt x="293" y="225"/>
                    <a:pt x="296" y="223"/>
                    <a:pt x="298" y="219"/>
                  </a:cubicBezTo>
                  <a:cubicBezTo>
                    <a:pt x="299" y="218"/>
                    <a:pt x="300" y="216"/>
                    <a:pt x="301" y="215"/>
                  </a:cubicBezTo>
                  <a:cubicBezTo>
                    <a:pt x="302" y="214"/>
                    <a:pt x="302" y="214"/>
                    <a:pt x="302" y="214"/>
                  </a:cubicBezTo>
                  <a:cubicBezTo>
                    <a:pt x="302" y="213"/>
                    <a:pt x="306" y="209"/>
                    <a:pt x="312" y="203"/>
                  </a:cubicBezTo>
                  <a:cubicBezTo>
                    <a:pt x="317" y="196"/>
                    <a:pt x="320" y="191"/>
                    <a:pt x="320" y="189"/>
                  </a:cubicBezTo>
                  <a:cubicBezTo>
                    <a:pt x="320" y="186"/>
                    <a:pt x="320" y="185"/>
                    <a:pt x="319" y="184"/>
                  </a:cubicBezTo>
                  <a:cubicBezTo>
                    <a:pt x="319" y="184"/>
                    <a:pt x="319" y="184"/>
                    <a:pt x="319" y="184"/>
                  </a:cubicBezTo>
                  <a:cubicBezTo>
                    <a:pt x="317" y="182"/>
                    <a:pt x="313" y="182"/>
                    <a:pt x="305" y="182"/>
                  </a:cubicBezTo>
                  <a:cubicBezTo>
                    <a:pt x="296" y="182"/>
                    <a:pt x="288" y="183"/>
                    <a:pt x="281" y="185"/>
                  </a:cubicBezTo>
                  <a:close/>
                  <a:moveTo>
                    <a:pt x="370" y="400"/>
                  </a:moveTo>
                  <a:cubicBezTo>
                    <a:pt x="370" y="400"/>
                    <a:pt x="370" y="400"/>
                    <a:pt x="370" y="400"/>
                  </a:cubicBezTo>
                  <a:cubicBezTo>
                    <a:pt x="367" y="394"/>
                    <a:pt x="365" y="390"/>
                    <a:pt x="362" y="388"/>
                  </a:cubicBezTo>
                  <a:cubicBezTo>
                    <a:pt x="360" y="392"/>
                    <a:pt x="358" y="396"/>
                    <a:pt x="356" y="399"/>
                  </a:cubicBezTo>
                  <a:cubicBezTo>
                    <a:pt x="353" y="405"/>
                    <a:pt x="351" y="410"/>
                    <a:pt x="351" y="413"/>
                  </a:cubicBezTo>
                  <a:cubicBezTo>
                    <a:pt x="351" y="416"/>
                    <a:pt x="353" y="418"/>
                    <a:pt x="356" y="421"/>
                  </a:cubicBezTo>
                  <a:cubicBezTo>
                    <a:pt x="366" y="431"/>
                    <a:pt x="366" y="431"/>
                    <a:pt x="366" y="431"/>
                  </a:cubicBezTo>
                  <a:cubicBezTo>
                    <a:pt x="367" y="430"/>
                    <a:pt x="369" y="427"/>
                    <a:pt x="371" y="424"/>
                  </a:cubicBezTo>
                  <a:cubicBezTo>
                    <a:pt x="371" y="424"/>
                    <a:pt x="371" y="424"/>
                    <a:pt x="371" y="424"/>
                  </a:cubicBezTo>
                  <a:cubicBezTo>
                    <a:pt x="372" y="420"/>
                    <a:pt x="373" y="418"/>
                    <a:pt x="373" y="415"/>
                  </a:cubicBezTo>
                  <a:cubicBezTo>
                    <a:pt x="373" y="411"/>
                    <a:pt x="372" y="406"/>
                    <a:pt x="370" y="400"/>
                  </a:cubicBezTo>
                  <a:close/>
                  <a:moveTo>
                    <a:pt x="441" y="247"/>
                  </a:moveTo>
                  <a:cubicBezTo>
                    <a:pt x="442" y="247"/>
                    <a:pt x="442" y="247"/>
                    <a:pt x="442" y="247"/>
                  </a:cubicBezTo>
                  <a:cubicBezTo>
                    <a:pt x="441" y="246"/>
                    <a:pt x="440" y="245"/>
                    <a:pt x="440" y="245"/>
                  </a:cubicBezTo>
                  <a:cubicBezTo>
                    <a:pt x="440" y="253"/>
                    <a:pt x="440" y="253"/>
                    <a:pt x="440" y="253"/>
                  </a:cubicBezTo>
                  <a:cubicBezTo>
                    <a:pt x="440" y="253"/>
                    <a:pt x="440" y="254"/>
                    <a:pt x="440" y="254"/>
                  </a:cubicBezTo>
                  <a:cubicBezTo>
                    <a:pt x="441" y="254"/>
                    <a:pt x="441" y="254"/>
                    <a:pt x="441" y="254"/>
                  </a:cubicBezTo>
                  <a:cubicBezTo>
                    <a:pt x="441" y="254"/>
                    <a:pt x="442" y="254"/>
                    <a:pt x="443" y="254"/>
                  </a:cubicBezTo>
                  <a:cubicBezTo>
                    <a:pt x="443" y="254"/>
                    <a:pt x="443" y="254"/>
                    <a:pt x="443" y="254"/>
                  </a:cubicBezTo>
                  <a:cubicBezTo>
                    <a:pt x="444" y="253"/>
                    <a:pt x="444" y="252"/>
                    <a:pt x="444" y="251"/>
                  </a:cubicBezTo>
                  <a:cubicBezTo>
                    <a:pt x="444" y="250"/>
                    <a:pt x="443" y="249"/>
                    <a:pt x="441" y="247"/>
                  </a:cubicBezTo>
                  <a:close/>
                  <a:moveTo>
                    <a:pt x="443" y="234"/>
                  </a:moveTo>
                  <a:cubicBezTo>
                    <a:pt x="445" y="235"/>
                    <a:pt x="448" y="237"/>
                    <a:pt x="449" y="240"/>
                  </a:cubicBezTo>
                  <a:cubicBezTo>
                    <a:pt x="451" y="243"/>
                    <a:pt x="452" y="247"/>
                    <a:pt x="452" y="251"/>
                  </a:cubicBezTo>
                  <a:cubicBezTo>
                    <a:pt x="452" y="259"/>
                    <a:pt x="449" y="263"/>
                    <a:pt x="441" y="263"/>
                  </a:cubicBezTo>
                  <a:cubicBezTo>
                    <a:pt x="436" y="263"/>
                    <a:pt x="433" y="261"/>
                    <a:pt x="432" y="257"/>
                  </a:cubicBezTo>
                  <a:cubicBezTo>
                    <a:pt x="432" y="256"/>
                    <a:pt x="432" y="256"/>
                    <a:pt x="432" y="256"/>
                  </a:cubicBezTo>
                  <a:cubicBezTo>
                    <a:pt x="432" y="256"/>
                    <a:pt x="432" y="256"/>
                    <a:pt x="432" y="256"/>
                  </a:cubicBezTo>
                  <a:cubicBezTo>
                    <a:pt x="432" y="253"/>
                    <a:pt x="432" y="251"/>
                    <a:pt x="432" y="251"/>
                  </a:cubicBezTo>
                  <a:cubicBezTo>
                    <a:pt x="432" y="245"/>
                    <a:pt x="433" y="241"/>
                    <a:pt x="435" y="238"/>
                  </a:cubicBezTo>
                  <a:cubicBezTo>
                    <a:pt x="437" y="235"/>
                    <a:pt x="439" y="234"/>
                    <a:pt x="443" y="234"/>
                  </a:cubicBezTo>
                  <a:close/>
                  <a:moveTo>
                    <a:pt x="383" y="232"/>
                  </a:moveTo>
                  <a:cubicBezTo>
                    <a:pt x="372" y="234"/>
                    <a:pt x="365" y="236"/>
                    <a:pt x="362" y="236"/>
                  </a:cubicBezTo>
                  <a:cubicBezTo>
                    <a:pt x="359" y="237"/>
                    <a:pt x="358" y="240"/>
                    <a:pt x="357" y="244"/>
                  </a:cubicBezTo>
                  <a:cubicBezTo>
                    <a:pt x="357" y="246"/>
                    <a:pt x="359" y="251"/>
                    <a:pt x="363" y="259"/>
                  </a:cubicBezTo>
                  <a:cubicBezTo>
                    <a:pt x="365" y="266"/>
                    <a:pt x="367" y="271"/>
                    <a:pt x="369" y="274"/>
                  </a:cubicBezTo>
                  <a:cubicBezTo>
                    <a:pt x="372" y="266"/>
                    <a:pt x="375" y="259"/>
                    <a:pt x="377" y="254"/>
                  </a:cubicBezTo>
                  <a:cubicBezTo>
                    <a:pt x="380" y="245"/>
                    <a:pt x="382" y="238"/>
                    <a:pt x="383" y="232"/>
                  </a:cubicBezTo>
                  <a:close/>
                  <a:moveTo>
                    <a:pt x="405" y="130"/>
                  </a:moveTo>
                  <a:cubicBezTo>
                    <a:pt x="406" y="127"/>
                    <a:pt x="406" y="125"/>
                    <a:pt x="407" y="123"/>
                  </a:cubicBezTo>
                  <a:cubicBezTo>
                    <a:pt x="406" y="123"/>
                    <a:pt x="404" y="122"/>
                    <a:pt x="401" y="120"/>
                  </a:cubicBezTo>
                  <a:cubicBezTo>
                    <a:pt x="396" y="118"/>
                    <a:pt x="394" y="117"/>
                    <a:pt x="393" y="117"/>
                  </a:cubicBezTo>
                  <a:cubicBezTo>
                    <a:pt x="381" y="117"/>
                    <a:pt x="373" y="119"/>
                    <a:pt x="368" y="122"/>
                  </a:cubicBezTo>
                  <a:cubicBezTo>
                    <a:pt x="365" y="124"/>
                    <a:pt x="364" y="126"/>
                    <a:pt x="364" y="130"/>
                  </a:cubicBezTo>
                  <a:cubicBezTo>
                    <a:pt x="364" y="132"/>
                    <a:pt x="364" y="134"/>
                    <a:pt x="364" y="134"/>
                  </a:cubicBezTo>
                  <a:cubicBezTo>
                    <a:pt x="365" y="135"/>
                    <a:pt x="367" y="136"/>
                    <a:pt x="371" y="138"/>
                  </a:cubicBezTo>
                  <a:cubicBezTo>
                    <a:pt x="399" y="138"/>
                    <a:pt x="399" y="138"/>
                    <a:pt x="399" y="138"/>
                  </a:cubicBezTo>
                  <a:cubicBezTo>
                    <a:pt x="402" y="136"/>
                    <a:pt x="404" y="133"/>
                    <a:pt x="405" y="130"/>
                  </a:cubicBezTo>
                  <a:close/>
                  <a:moveTo>
                    <a:pt x="471" y="174"/>
                  </a:moveTo>
                  <a:cubicBezTo>
                    <a:pt x="471" y="172"/>
                    <a:pt x="471" y="170"/>
                    <a:pt x="470" y="167"/>
                  </a:cubicBezTo>
                  <a:cubicBezTo>
                    <a:pt x="470" y="167"/>
                    <a:pt x="470" y="167"/>
                    <a:pt x="470" y="167"/>
                  </a:cubicBezTo>
                  <a:cubicBezTo>
                    <a:pt x="469" y="165"/>
                    <a:pt x="468" y="162"/>
                    <a:pt x="466" y="161"/>
                  </a:cubicBezTo>
                  <a:cubicBezTo>
                    <a:pt x="464" y="162"/>
                    <a:pt x="462" y="166"/>
                    <a:pt x="460" y="170"/>
                  </a:cubicBezTo>
                  <a:cubicBezTo>
                    <a:pt x="458" y="176"/>
                    <a:pt x="457" y="179"/>
                    <a:pt x="457" y="181"/>
                  </a:cubicBezTo>
                  <a:cubicBezTo>
                    <a:pt x="457" y="183"/>
                    <a:pt x="457" y="185"/>
                    <a:pt x="458" y="186"/>
                  </a:cubicBezTo>
                  <a:cubicBezTo>
                    <a:pt x="459" y="188"/>
                    <a:pt x="461" y="189"/>
                    <a:pt x="463" y="189"/>
                  </a:cubicBezTo>
                  <a:cubicBezTo>
                    <a:pt x="465" y="189"/>
                    <a:pt x="468" y="186"/>
                    <a:pt x="470" y="182"/>
                  </a:cubicBezTo>
                  <a:cubicBezTo>
                    <a:pt x="470" y="182"/>
                    <a:pt x="470" y="182"/>
                    <a:pt x="470" y="182"/>
                  </a:cubicBezTo>
                  <a:cubicBezTo>
                    <a:pt x="471" y="177"/>
                    <a:pt x="471" y="174"/>
                    <a:pt x="471" y="174"/>
                  </a:cubicBezTo>
                  <a:close/>
                  <a:moveTo>
                    <a:pt x="476" y="159"/>
                  </a:moveTo>
                  <a:cubicBezTo>
                    <a:pt x="476" y="159"/>
                    <a:pt x="476" y="159"/>
                    <a:pt x="476" y="159"/>
                  </a:cubicBezTo>
                  <a:cubicBezTo>
                    <a:pt x="479" y="165"/>
                    <a:pt x="480" y="170"/>
                    <a:pt x="480" y="175"/>
                  </a:cubicBezTo>
                  <a:cubicBezTo>
                    <a:pt x="480" y="180"/>
                    <a:pt x="479" y="184"/>
                    <a:pt x="477" y="188"/>
                  </a:cubicBezTo>
                  <a:cubicBezTo>
                    <a:pt x="473" y="195"/>
                    <a:pt x="469" y="198"/>
                    <a:pt x="462" y="198"/>
                  </a:cubicBezTo>
                  <a:cubicBezTo>
                    <a:pt x="456" y="198"/>
                    <a:pt x="453" y="195"/>
                    <a:pt x="450" y="189"/>
                  </a:cubicBezTo>
                  <a:cubicBezTo>
                    <a:pt x="450" y="189"/>
                    <a:pt x="450" y="189"/>
                    <a:pt x="450" y="189"/>
                  </a:cubicBezTo>
                  <a:cubicBezTo>
                    <a:pt x="450" y="189"/>
                    <a:pt x="450" y="189"/>
                    <a:pt x="450" y="189"/>
                  </a:cubicBezTo>
                  <a:cubicBezTo>
                    <a:pt x="449" y="184"/>
                    <a:pt x="449" y="181"/>
                    <a:pt x="449" y="181"/>
                  </a:cubicBezTo>
                  <a:cubicBezTo>
                    <a:pt x="449" y="177"/>
                    <a:pt x="452" y="167"/>
                    <a:pt x="457" y="153"/>
                  </a:cubicBezTo>
                  <a:cubicBezTo>
                    <a:pt x="457" y="152"/>
                    <a:pt x="457" y="152"/>
                    <a:pt x="457" y="152"/>
                  </a:cubicBezTo>
                  <a:cubicBezTo>
                    <a:pt x="458" y="152"/>
                    <a:pt x="458" y="152"/>
                    <a:pt x="458" y="152"/>
                  </a:cubicBezTo>
                  <a:cubicBezTo>
                    <a:pt x="462" y="150"/>
                    <a:pt x="465" y="149"/>
                    <a:pt x="468" y="150"/>
                  </a:cubicBezTo>
                  <a:cubicBezTo>
                    <a:pt x="471" y="152"/>
                    <a:pt x="474" y="155"/>
                    <a:pt x="476" y="159"/>
                  </a:cubicBezTo>
                  <a:close/>
                  <a:moveTo>
                    <a:pt x="482" y="39"/>
                  </a:moveTo>
                  <a:cubicBezTo>
                    <a:pt x="482" y="41"/>
                    <a:pt x="483" y="43"/>
                    <a:pt x="485" y="45"/>
                  </a:cubicBezTo>
                  <a:cubicBezTo>
                    <a:pt x="488" y="49"/>
                    <a:pt x="489" y="52"/>
                    <a:pt x="489" y="54"/>
                  </a:cubicBezTo>
                  <a:cubicBezTo>
                    <a:pt x="489" y="57"/>
                    <a:pt x="479" y="74"/>
                    <a:pt x="458" y="106"/>
                  </a:cubicBezTo>
                  <a:cubicBezTo>
                    <a:pt x="435" y="141"/>
                    <a:pt x="421" y="163"/>
                    <a:pt x="417" y="171"/>
                  </a:cubicBezTo>
                  <a:cubicBezTo>
                    <a:pt x="410" y="185"/>
                    <a:pt x="402" y="207"/>
                    <a:pt x="391" y="237"/>
                  </a:cubicBezTo>
                  <a:cubicBezTo>
                    <a:pt x="386" y="254"/>
                    <a:pt x="381" y="265"/>
                    <a:pt x="379" y="270"/>
                  </a:cubicBezTo>
                  <a:cubicBezTo>
                    <a:pt x="379" y="270"/>
                    <a:pt x="379" y="270"/>
                    <a:pt x="379" y="270"/>
                  </a:cubicBezTo>
                  <a:cubicBezTo>
                    <a:pt x="377" y="275"/>
                    <a:pt x="375" y="279"/>
                    <a:pt x="373" y="281"/>
                  </a:cubicBezTo>
                  <a:cubicBezTo>
                    <a:pt x="372" y="282"/>
                    <a:pt x="373" y="288"/>
                    <a:pt x="374" y="296"/>
                  </a:cubicBezTo>
                  <a:cubicBezTo>
                    <a:pt x="376" y="305"/>
                    <a:pt x="375" y="319"/>
                    <a:pt x="370" y="337"/>
                  </a:cubicBezTo>
                  <a:cubicBezTo>
                    <a:pt x="369" y="342"/>
                    <a:pt x="367" y="347"/>
                    <a:pt x="365" y="355"/>
                  </a:cubicBezTo>
                  <a:cubicBezTo>
                    <a:pt x="363" y="360"/>
                    <a:pt x="363" y="365"/>
                    <a:pt x="363" y="369"/>
                  </a:cubicBezTo>
                  <a:cubicBezTo>
                    <a:pt x="363" y="370"/>
                    <a:pt x="363" y="371"/>
                    <a:pt x="364" y="373"/>
                  </a:cubicBezTo>
                  <a:cubicBezTo>
                    <a:pt x="364" y="373"/>
                    <a:pt x="364" y="374"/>
                    <a:pt x="364" y="374"/>
                  </a:cubicBezTo>
                  <a:cubicBezTo>
                    <a:pt x="369" y="376"/>
                    <a:pt x="373" y="382"/>
                    <a:pt x="378" y="394"/>
                  </a:cubicBezTo>
                  <a:cubicBezTo>
                    <a:pt x="378" y="394"/>
                    <a:pt x="378" y="394"/>
                    <a:pt x="378" y="394"/>
                  </a:cubicBezTo>
                  <a:cubicBezTo>
                    <a:pt x="380" y="401"/>
                    <a:pt x="382" y="408"/>
                    <a:pt x="383" y="415"/>
                  </a:cubicBezTo>
                  <a:cubicBezTo>
                    <a:pt x="383" y="415"/>
                    <a:pt x="383" y="415"/>
                    <a:pt x="383" y="415"/>
                  </a:cubicBezTo>
                  <a:cubicBezTo>
                    <a:pt x="383" y="421"/>
                    <a:pt x="381" y="427"/>
                    <a:pt x="376" y="434"/>
                  </a:cubicBezTo>
                  <a:cubicBezTo>
                    <a:pt x="374" y="437"/>
                    <a:pt x="372" y="439"/>
                    <a:pt x="369" y="442"/>
                  </a:cubicBezTo>
                  <a:cubicBezTo>
                    <a:pt x="370" y="443"/>
                    <a:pt x="370" y="445"/>
                    <a:pt x="370" y="447"/>
                  </a:cubicBezTo>
                  <a:cubicBezTo>
                    <a:pt x="370" y="447"/>
                    <a:pt x="370" y="447"/>
                    <a:pt x="370" y="447"/>
                  </a:cubicBezTo>
                  <a:cubicBezTo>
                    <a:pt x="371" y="449"/>
                    <a:pt x="371" y="450"/>
                    <a:pt x="371" y="451"/>
                  </a:cubicBezTo>
                  <a:cubicBezTo>
                    <a:pt x="378" y="431"/>
                    <a:pt x="391" y="401"/>
                    <a:pt x="411" y="362"/>
                  </a:cubicBezTo>
                  <a:cubicBezTo>
                    <a:pt x="434" y="317"/>
                    <a:pt x="448" y="287"/>
                    <a:pt x="454" y="271"/>
                  </a:cubicBezTo>
                  <a:cubicBezTo>
                    <a:pt x="463" y="250"/>
                    <a:pt x="472" y="228"/>
                    <a:pt x="482" y="204"/>
                  </a:cubicBezTo>
                  <a:cubicBezTo>
                    <a:pt x="490" y="187"/>
                    <a:pt x="495" y="175"/>
                    <a:pt x="497" y="169"/>
                  </a:cubicBezTo>
                  <a:cubicBezTo>
                    <a:pt x="499" y="160"/>
                    <a:pt x="501" y="151"/>
                    <a:pt x="502" y="140"/>
                  </a:cubicBezTo>
                  <a:cubicBezTo>
                    <a:pt x="502" y="132"/>
                    <a:pt x="503" y="115"/>
                    <a:pt x="503" y="90"/>
                  </a:cubicBezTo>
                  <a:cubicBezTo>
                    <a:pt x="503" y="89"/>
                    <a:pt x="502" y="79"/>
                    <a:pt x="501" y="60"/>
                  </a:cubicBezTo>
                  <a:cubicBezTo>
                    <a:pt x="500" y="49"/>
                    <a:pt x="500" y="41"/>
                    <a:pt x="499" y="36"/>
                  </a:cubicBezTo>
                  <a:cubicBezTo>
                    <a:pt x="495" y="39"/>
                    <a:pt x="489" y="39"/>
                    <a:pt x="482" y="36"/>
                  </a:cubicBezTo>
                  <a:cubicBezTo>
                    <a:pt x="482" y="37"/>
                    <a:pt x="482" y="38"/>
                    <a:pt x="482" y="39"/>
                  </a:cubicBezTo>
                  <a:close/>
                  <a:moveTo>
                    <a:pt x="365" y="113"/>
                  </a:moveTo>
                  <a:cubicBezTo>
                    <a:pt x="370" y="110"/>
                    <a:pt x="377" y="109"/>
                    <a:pt x="386" y="109"/>
                  </a:cubicBezTo>
                  <a:cubicBezTo>
                    <a:pt x="393" y="110"/>
                    <a:pt x="400" y="111"/>
                    <a:pt x="406" y="114"/>
                  </a:cubicBezTo>
                  <a:cubicBezTo>
                    <a:pt x="406" y="114"/>
                    <a:pt x="406" y="114"/>
                    <a:pt x="406" y="114"/>
                  </a:cubicBezTo>
                  <a:cubicBezTo>
                    <a:pt x="413" y="117"/>
                    <a:pt x="416" y="120"/>
                    <a:pt x="416" y="124"/>
                  </a:cubicBezTo>
                  <a:cubicBezTo>
                    <a:pt x="416" y="140"/>
                    <a:pt x="406" y="148"/>
                    <a:pt x="385" y="148"/>
                  </a:cubicBezTo>
                  <a:cubicBezTo>
                    <a:pt x="371" y="148"/>
                    <a:pt x="362" y="145"/>
                    <a:pt x="358" y="140"/>
                  </a:cubicBezTo>
                  <a:cubicBezTo>
                    <a:pt x="356" y="138"/>
                    <a:pt x="355" y="135"/>
                    <a:pt x="355" y="131"/>
                  </a:cubicBezTo>
                  <a:cubicBezTo>
                    <a:pt x="355" y="123"/>
                    <a:pt x="359" y="117"/>
                    <a:pt x="365" y="113"/>
                  </a:cubicBezTo>
                  <a:close/>
                  <a:moveTo>
                    <a:pt x="354" y="80"/>
                  </a:moveTo>
                  <a:cubicBezTo>
                    <a:pt x="354" y="72"/>
                    <a:pt x="360" y="67"/>
                    <a:pt x="373" y="63"/>
                  </a:cubicBezTo>
                  <a:cubicBezTo>
                    <a:pt x="383" y="61"/>
                    <a:pt x="399" y="60"/>
                    <a:pt x="421" y="60"/>
                  </a:cubicBezTo>
                  <a:cubicBezTo>
                    <a:pt x="422" y="60"/>
                    <a:pt x="425" y="61"/>
                    <a:pt x="429" y="63"/>
                  </a:cubicBezTo>
                  <a:cubicBezTo>
                    <a:pt x="433" y="65"/>
                    <a:pt x="435" y="67"/>
                    <a:pt x="435" y="68"/>
                  </a:cubicBezTo>
                  <a:cubicBezTo>
                    <a:pt x="435" y="69"/>
                    <a:pt x="435" y="72"/>
                    <a:pt x="435" y="75"/>
                  </a:cubicBezTo>
                  <a:cubicBezTo>
                    <a:pt x="435" y="75"/>
                    <a:pt x="435" y="75"/>
                    <a:pt x="435" y="75"/>
                  </a:cubicBezTo>
                  <a:cubicBezTo>
                    <a:pt x="435" y="79"/>
                    <a:pt x="433" y="81"/>
                    <a:pt x="431" y="84"/>
                  </a:cubicBezTo>
                  <a:cubicBezTo>
                    <a:pt x="425" y="89"/>
                    <a:pt x="411" y="92"/>
                    <a:pt x="389" y="92"/>
                  </a:cubicBezTo>
                  <a:cubicBezTo>
                    <a:pt x="374" y="92"/>
                    <a:pt x="364" y="91"/>
                    <a:pt x="358" y="87"/>
                  </a:cubicBezTo>
                  <a:cubicBezTo>
                    <a:pt x="358" y="87"/>
                    <a:pt x="358" y="87"/>
                    <a:pt x="358" y="87"/>
                  </a:cubicBezTo>
                  <a:cubicBezTo>
                    <a:pt x="356" y="86"/>
                    <a:pt x="355" y="84"/>
                    <a:pt x="355" y="83"/>
                  </a:cubicBezTo>
                  <a:cubicBezTo>
                    <a:pt x="354" y="82"/>
                    <a:pt x="354" y="81"/>
                    <a:pt x="354" y="80"/>
                  </a:cubicBezTo>
                  <a:close/>
                  <a:moveTo>
                    <a:pt x="388" y="84"/>
                  </a:moveTo>
                  <a:cubicBezTo>
                    <a:pt x="388" y="84"/>
                    <a:pt x="388" y="84"/>
                    <a:pt x="388" y="84"/>
                  </a:cubicBezTo>
                  <a:cubicBezTo>
                    <a:pt x="404" y="84"/>
                    <a:pt x="416" y="82"/>
                    <a:pt x="422" y="79"/>
                  </a:cubicBezTo>
                  <a:cubicBezTo>
                    <a:pt x="422" y="79"/>
                    <a:pt x="422" y="79"/>
                    <a:pt x="422" y="79"/>
                  </a:cubicBezTo>
                  <a:cubicBezTo>
                    <a:pt x="424" y="78"/>
                    <a:pt x="425" y="76"/>
                    <a:pt x="425" y="74"/>
                  </a:cubicBezTo>
                  <a:cubicBezTo>
                    <a:pt x="425" y="72"/>
                    <a:pt x="424" y="70"/>
                    <a:pt x="420" y="68"/>
                  </a:cubicBezTo>
                  <a:cubicBezTo>
                    <a:pt x="416" y="66"/>
                    <a:pt x="411" y="65"/>
                    <a:pt x="405" y="65"/>
                  </a:cubicBezTo>
                  <a:cubicBezTo>
                    <a:pt x="390" y="64"/>
                    <a:pt x="376" y="69"/>
                    <a:pt x="363" y="79"/>
                  </a:cubicBezTo>
                  <a:cubicBezTo>
                    <a:pt x="367" y="81"/>
                    <a:pt x="372" y="83"/>
                    <a:pt x="378" y="83"/>
                  </a:cubicBezTo>
                  <a:cubicBezTo>
                    <a:pt x="378" y="83"/>
                    <a:pt x="378" y="83"/>
                    <a:pt x="378" y="83"/>
                  </a:cubicBezTo>
                  <a:cubicBezTo>
                    <a:pt x="382" y="84"/>
                    <a:pt x="385" y="84"/>
                    <a:pt x="388" y="84"/>
                  </a:cubicBezTo>
                  <a:close/>
                  <a:moveTo>
                    <a:pt x="146" y="62"/>
                  </a:moveTo>
                  <a:cubicBezTo>
                    <a:pt x="146" y="61"/>
                    <a:pt x="146" y="61"/>
                    <a:pt x="146" y="61"/>
                  </a:cubicBezTo>
                  <a:cubicBezTo>
                    <a:pt x="146" y="61"/>
                    <a:pt x="146" y="61"/>
                    <a:pt x="146" y="61"/>
                  </a:cubicBezTo>
                  <a:cubicBezTo>
                    <a:pt x="172" y="60"/>
                    <a:pt x="189" y="63"/>
                    <a:pt x="198" y="68"/>
                  </a:cubicBezTo>
                  <a:cubicBezTo>
                    <a:pt x="204" y="71"/>
                    <a:pt x="207" y="75"/>
                    <a:pt x="207" y="80"/>
                  </a:cubicBezTo>
                  <a:cubicBezTo>
                    <a:pt x="207" y="84"/>
                    <a:pt x="205" y="87"/>
                    <a:pt x="200" y="90"/>
                  </a:cubicBezTo>
                  <a:cubicBezTo>
                    <a:pt x="196" y="94"/>
                    <a:pt x="189" y="95"/>
                    <a:pt x="180" y="95"/>
                  </a:cubicBezTo>
                  <a:cubicBezTo>
                    <a:pt x="167" y="95"/>
                    <a:pt x="157" y="92"/>
                    <a:pt x="148" y="85"/>
                  </a:cubicBezTo>
                  <a:cubicBezTo>
                    <a:pt x="145" y="83"/>
                    <a:pt x="142" y="80"/>
                    <a:pt x="141" y="78"/>
                  </a:cubicBezTo>
                  <a:cubicBezTo>
                    <a:pt x="139" y="75"/>
                    <a:pt x="138" y="74"/>
                    <a:pt x="138" y="73"/>
                  </a:cubicBezTo>
                  <a:cubicBezTo>
                    <a:pt x="138" y="72"/>
                    <a:pt x="139" y="70"/>
                    <a:pt x="141" y="67"/>
                  </a:cubicBezTo>
                  <a:cubicBezTo>
                    <a:pt x="141" y="67"/>
                    <a:pt x="141" y="67"/>
                    <a:pt x="141" y="67"/>
                  </a:cubicBezTo>
                  <a:cubicBezTo>
                    <a:pt x="143" y="65"/>
                    <a:pt x="144" y="63"/>
                    <a:pt x="146" y="62"/>
                  </a:cubicBezTo>
                  <a:close/>
                  <a:moveTo>
                    <a:pt x="147" y="70"/>
                  </a:moveTo>
                  <a:cubicBezTo>
                    <a:pt x="147" y="70"/>
                    <a:pt x="147" y="70"/>
                    <a:pt x="147" y="70"/>
                  </a:cubicBezTo>
                  <a:cubicBezTo>
                    <a:pt x="147" y="71"/>
                    <a:pt x="146" y="71"/>
                    <a:pt x="146" y="72"/>
                  </a:cubicBezTo>
                  <a:cubicBezTo>
                    <a:pt x="146" y="75"/>
                    <a:pt x="149" y="78"/>
                    <a:pt x="155" y="81"/>
                  </a:cubicBezTo>
                  <a:cubicBezTo>
                    <a:pt x="155" y="81"/>
                    <a:pt x="155" y="81"/>
                    <a:pt x="155" y="81"/>
                  </a:cubicBezTo>
                  <a:cubicBezTo>
                    <a:pt x="162" y="85"/>
                    <a:pt x="170" y="87"/>
                    <a:pt x="179" y="87"/>
                  </a:cubicBezTo>
                  <a:cubicBezTo>
                    <a:pt x="187" y="87"/>
                    <a:pt x="193" y="86"/>
                    <a:pt x="196" y="83"/>
                  </a:cubicBezTo>
                  <a:cubicBezTo>
                    <a:pt x="198" y="82"/>
                    <a:pt x="199" y="80"/>
                    <a:pt x="199" y="79"/>
                  </a:cubicBezTo>
                  <a:cubicBezTo>
                    <a:pt x="199" y="77"/>
                    <a:pt x="197" y="75"/>
                    <a:pt x="193" y="74"/>
                  </a:cubicBezTo>
                  <a:cubicBezTo>
                    <a:pt x="185" y="72"/>
                    <a:pt x="171" y="71"/>
                    <a:pt x="149" y="70"/>
                  </a:cubicBezTo>
                  <a:cubicBezTo>
                    <a:pt x="149" y="70"/>
                    <a:pt x="149" y="70"/>
                    <a:pt x="149" y="70"/>
                  </a:cubicBezTo>
                  <a:cubicBezTo>
                    <a:pt x="148" y="70"/>
                    <a:pt x="148" y="70"/>
                    <a:pt x="147" y="70"/>
                  </a:cubicBezTo>
                  <a:close/>
                  <a:moveTo>
                    <a:pt x="120" y="35"/>
                  </a:moveTo>
                  <a:cubicBezTo>
                    <a:pt x="113" y="35"/>
                    <a:pt x="108" y="34"/>
                    <a:pt x="104" y="32"/>
                  </a:cubicBezTo>
                  <a:cubicBezTo>
                    <a:pt x="100" y="30"/>
                    <a:pt x="97" y="29"/>
                    <a:pt x="94" y="29"/>
                  </a:cubicBezTo>
                  <a:cubicBezTo>
                    <a:pt x="78" y="29"/>
                    <a:pt x="66" y="29"/>
                    <a:pt x="58" y="30"/>
                  </a:cubicBezTo>
                  <a:cubicBezTo>
                    <a:pt x="40" y="31"/>
                    <a:pt x="28" y="34"/>
                    <a:pt x="21" y="39"/>
                  </a:cubicBezTo>
                  <a:cubicBezTo>
                    <a:pt x="21" y="53"/>
                    <a:pt x="32" y="66"/>
                    <a:pt x="55" y="77"/>
                  </a:cubicBezTo>
                  <a:cubicBezTo>
                    <a:pt x="64" y="82"/>
                    <a:pt x="76" y="87"/>
                    <a:pt x="91" y="93"/>
                  </a:cubicBezTo>
                  <a:cubicBezTo>
                    <a:pt x="100" y="96"/>
                    <a:pt x="112" y="101"/>
                    <a:pt x="129" y="108"/>
                  </a:cubicBezTo>
                  <a:cubicBezTo>
                    <a:pt x="135" y="110"/>
                    <a:pt x="151" y="115"/>
                    <a:pt x="177" y="125"/>
                  </a:cubicBezTo>
                  <a:cubicBezTo>
                    <a:pt x="177" y="125"/>
                    <a:pt x="177" y="125"/>
                    <a:pt x="177" y="125"/>
                  </a:cubicBezTo>
                  <a:cubicBezTo>
                    <a:pt x="194" y="130"/>
                    <a:pt x="205" y="135"/>
                    <a:pt x="210" y="139"/>
                  </a:cubicBezTo>
                  <a:cubicBezTo>
                    <a:pt x="210" y="139"/>
                    <a:pt x="210" y="139"/>
                    <a:pt x="210" y="139"/>
                  </a:cubicBezTo>
                  <a:cubicBezTo>
                    <a:pt x="213" y="142"/>
                    <a:pt x="223" y="148"/>
                    <a:pt x="239" y="159"/>
                  </a:cubicBezTo>
                  <a:cubicBezTo>
                    <a:pt x="256" y="171"/>
                    <a:pt x="265" y="176"/>
                    <a:pt x="267" y="176"/>
                  </a:cubicBezTo>
                  <a:cubicBezTo>
                    <a:pt x="270" y="176"/>
                    <a:pt x="275" y="175"/>
                    <a:pt x="283" y="173"/>
                  </a:cubicBezTo>
                  <a:cubicBezTo>
                    <a:pt x="283" y="173"/>
                    <a:pt x="283" y="173"/>
                    <a:pt x="283" y="173"/>
                  </a:cubicBezTo>
                  <a:cubicBezTo>
                    <a:pt x="291" y="171"/>
                    <a:pt x="299" y="169"/>
                    <a:pt x="306" y="169"/>
                  </a:cubicBezTo>
                  <a:cubicBezTo>
                    <a:pt x="319" y="169"/>
                    <a:pt x="327" y="172"/>
                    <a:pt x="330" y="177"/>
                  </a:cubicBezTo>
                  <a:cubicBezTo>
                    <a:pt x="330" y="177"/>
                    <a:pt x="330" y="177"/>
                    <a:pt x="330" y="177"/>
                  </a:cubicBezTo>
                  <a:cubicBezTo>
                    <a:pt x="331" y="179"/>
                    <a:pt x="332" y="182"/>
                    <a:pt x="332" y="187"/>
                  </a:cubicBezTo>
                  <a:cubicBezTo>
                    <a:pt x="332" y="194"/>
                    <a:pt x="331" y="198"/>
                    <a:pt x="329" y="200"/>
                  </a:cubicBezTo>
                  <a:cubicBezTo>
                    <a:pt x="329" y="200"/>
                    <a:pt x="329" y="200"/>
                    <a:pt x="329" y="200"/>
                  </a:cubicBezTo>
                  <a:cubicBezTo>
                    <a:pt x="324" y="204"/>
                    <a:pt x="319" y="208"/>
                    <a:pt x="313" y="213"/>
                  </a:cubicBezTo>
                  <a:cubicBezTo>
                    <a:pt x="328" y="218"/>
                    <a:pt x="338" y="222"/>
                    <a:pt x="344" y="225"/>
                  </a:cubicBezTo>
                  <a:cubicBezTo>
                    <a:pt x="348" y="227"/>
                    <a:pt x="352" y="229"/>
                    <a:pt x="355" y="231"/>
                  </a:cubicBezTo>
                  <a:cubicBezTo>
                    <a:pt x="357" y="230"/>
                    <a:pt x="359" y="228"/>
                    <a:pt x="363" y="227"/>
                  </a:cubicBezTo>
                  <a:cubicBezTo>
                    <a:pt x="363" y="227"/>
                    <a:pt x="363" y="227"/>
                    <a:pt x="363" y="227"/>
                  </a:cubicBezTo>
                  <a:cubicBezTo>
                    <a:pt x="363" y="227"/>
                    <a:pt x="363" y="227"/>
                    <a:pt x="363" y="227"/>
                  </a:cubicBezTo>
                  <a:cubicBezTo>
                    <a:pt x="364" y="227"/>
                    <a:pt x="368" y="226"/>
                    <a:pt x="374" y="225"/>
                  </a:cubicBezTo>
                  <a:cubicBezTo>
                    <a:pt x="378" y="224"/>
                    <a:pt x="380" y="223"/>
                    <a:pt x="381" y="222"/>
                  </a:cubicBezTo>
                  <a:cubicBezTo>
                    <a:pt x="381" y="222"/>
                    <a:pt x="381" y="222"/>
                    <a:pt x="381" y="222"/>
                  </a:cubicBezTo>
                  <a:cubicBezTo>
                    <a:pt x="385" y="219"/>
                    <a:pt x="387" y="215"/>
                    <a:pt x="389" y="211"/>
                  </a:cubicBezTo>
                  <a:cubicBezTo>
                    <a:pt x="389" y="211"/>
                    <a:pt x="389" y="211"/>
                    <a:pt x="389" y="211"/>
                  </a:cubicBezTo>
                  <a:cubicBezTo>
                    <a:pt x="391" y="205"/>
                    <a:pt x="393" y="201"/>
                    <a:pt x="394" y="198"/>
                  </a:cubicBezTo>
                  <a:cubicBezTo>
                    <a:pt x="394" y="198"/>
                    <a:pt x="394" y="198"/>
                    <a:pt x="394" y="198"/>
                  </a:cubicBezTo>
                  <a:cubicBezTo>
                    <a:pt x="403" y="179"/>
                    <a:pt x="412" y="163"/>
                    <a:pt x="420" y="149"/>
                  </a:cubicBezTo>
                  <a:cubicBezTo>
                    <a:pt x="420" y="149"/>
                    <a:pt x="420" y="149"/>
                    <a:pt x="420" y="149"/>
                  </a:cubicBezTo>
                  <a:cubicBezTo>
                    <a:pt x="420" y="149"/>
                    <a:pt x="431" y="132"/>
                    <a:pt x="453" y="99"/>
                  </a:cubicBezTo>
                  <a:cubicBezTo>
                    <a:pt x="470" y="73"/>
                    <a:pt x="480" y="57"/>
                    <a:pt x="480" y="53"/>
                  </a:cubicBezTo>
                  <a:cubicBezTo>
                    <a:pt x="479" y="51"/>
                    <a:pt x="478" y="49"/>
                    <a:pt x="476" y="47"/>
                  </a:cubicBezTo>
                  <a:cubicBezTo>
                    <a:pt x="477" y="47"/>
                    <a:pt x="477" y="47"/>
                    <a:pt x="477" y="47"/>
                  </a:cubicBezTo>
                  <a:cubicBezTo>
                    <a:pt x="474" y="42"/>
                    <a:pt x="472" y="39"/>
                    <a:pt x="472" y="37"/>
                  </a:cubicBezTo>
                  <a:cubicBezTo>
                    <a:pt x="472" y="34"/>
                    <a:pt x="473" y="32"/>
                    <a:pt x="473" y="31"/>
                  </a:cubicBezTo>
                  <a:cubicBezTo>
                    <a:pt x="473" y="31"/>
                    <a:pt x="473" y="31"/>
                    <a:pt x="473" y="31"/>
                  </a:cubicBezTo>
                  <a:cubicBezTo>
                    <a:pt x="474" y="29"/>
                    <a:pt x="476" y="27"/>
                    <a:pt x="480" y="26"/>
                  </a:cubicBezTo>
                  <a:cubicBezTo>
                    <a:pt x="480" y="26"/>
                    <a:pt x="480" y="26"/>
                    <a:pt x="480" y="26"/>
                  </a:cubicBezTo>
                  <a:cubicBezTo>
                    <a:pt x="493" y="25"/>
                    <a:pt x="493" y="25"/>
                    <a:pt x="493" y="25"/>
                  </a:cubicBezTo>
                  <a:cubicBezTo>
                    <a:pt x="495" y="23"/>
                    <a:pt x="495" y="21"/>
                    <a:pt x="496" y="20"/>
                  </a:cubicBezTo>
                  <a:cubicBezTo>
                    <a:pt x="496" y="20"/>
                    <a:pt x="496" y="20"/>
                    <a:pt x="496" y="20"/>
                  </a:cubicBezTo>
                  <a:cubicBezTo>
                    <a:pt x="497" y="17"/>
                    <a:pt x="498" y="15"/>
                    <a:pt x="498" y="13"/>
                  </a:cubicBezTo>
                  <a:cubicBezTo>
                    <a:pt x="498" y="13"/>
                    <a:pt x="498" y="12"/>
                    <a:pt x="498" y="12"/>
                  </a:cubicBezTo>
                  <a:cubicBezTo>
                    <a:pt x="492" y="12"/>
                    <a:pt x="486" y="14"/>
                    <a:pt x="481" y="16"/>
                  </a:cubicBezTo>
                  <a:cubicBezTo>
                    <a:pt x="481" y="16"/>
                    <a:pt x="481" y="16"/>
                    <a:pt x="481" y="16"/>
                  </a:cubicBezTo>
                  <a:cubicBezTo>
                    <a:pt x="475" y="19"/>
                    <a:pt x="468" y="20"/>
                    <a:pt x="460" y="20"/>
                  </a:cubicBezTo>
                  <a:cubicBezTo>
                    <a:pt x="450" y="20"/>
                    <a:pt x="444" y="19"/>
                    <a:pt x="443" y="17"/>
                  </a:cubicBezTo>
                  <a:cubicBezTo>
                    <a:pt x="443" y="16"/>
                    <a:pt x="443" y="16"/>
                    <a:pt x="443" y="16"/>
                  </a:cubicBezTo>
                  <a:cubicBezTo>
                    <a:pt x="442" y="16"/>
                    <a:pt x="442" y="16"/>
                    <a:pt x="442" y="16"/>
                  </a:cubicBezTo>
                  <a:cubicBezTo>
                    <a:pt x="442" y="15"/>
                    <a:pt x="441" y="15"/>
                    <a:pt x="441" y="14"/>
                  </a:cubicBezTo>
                  <a:cubicBezTo>
                    <a:pt x="441" y="14"/>
                    <a:pt x="441" y="14"/>
                    <a:pt x="441" y="14"/>
                  </a:cubicBezTo>
                  <a:cubicBezTo>
                    <a:pt x="440" y="13"/>
                    <a:pt x="439" y="12"/>
                    <a:pt x="438" y="12"/>
                  </a:cubicBezTo>
                  <a:cubicBezTo>
                    <a:pt x="394" y="11"/>
                    <a:pt x="394" y="11"/>
                    <a:pt x="394" y="11"/>
                  </a:cubicBezTo>
                  <a:cubicBezTo>
                    <a:pt x="392" y="11"/>
                    <a:pt x="389" y="10"/>
                    <a:pt x="387" y="10"/>
                  </a:cubicBezTo>
                  <a:cubicBezTo>
                    <a:pt x="375" y="10"/>
                    <a:pt x="366" y="13"/>
                    <a:pt x="359" y="19"/>
                  </a:cubicBezTo>
                  <a:cubicBezTo>
                    <a:pt x="355" y="22"/>
                    <a:pt x="352" y="24"/>
                    <a:pt x="351" y="25"/>
                  </a:cubicBezTo>
                  <a:cubicBezTo>
                    <a:pt x="351" y="25"/>
                    <a:pt x="351" y="25"/>
                    <a:pt x="351" y="25"/>
                  </a:cubicBezTo>
                  <a:cubicBezTo>
                    <a:pt x="348" y="27"/>
                    <a:pt x="344" y="28"/>
                    <a:pt x="339" y="28"/>
                  </a:cubicBezTo>
                  <a:cubicBezTo>
                    <a:pt x="335" y="28"/>
                    <a:pt x="329" y="26"/>
                    <a:pt x="322" y="22"/>
                  </a:cubicBezTo>
                  <a:cubicBezTo>
                    <a:pt x="315" y="18"/>
                    <a:pt x="307" y="17"/>
                    <a:pt x="298" y="17"/>
                  </a:cubicBezTo>
                  <a:cubicBezTo>
                    <a:pt x="296" y="17"/>
                    <a:pt x="293" y="17"/>
                    <a:pt x="289" y="17"/>
                  </a:cubicBezTo>
                  <a:cubicBezTo>
                    <a:pt x="241" y="18"/>
                    <a:pt x="241" y="18"/>
                    <a:pt x="241" y="18"/>
                  </a:cubicBezTo>
                  <a:cubicBezTo>
                    <a:pt x="198" y="19"/>
                    <a:pt x="166" y="22"/>
                    <a:pt x="145" y="27"/>
                  </a:cubicBezTo>
                  <a:cubicBezTo>
                    <a:pt x="139" y="29"/>
                    <a:pt x="134" y="31"/>
                    <a:pt x="129" y="33"/>
                  </a:cubicBezTo>
                  <a:cubicBezTo>
                    <a:pt x="125" y="35"/>
                    <a:pt x="122" y="35"/>
                    <a:pt x="120" y="35"/>
                  </a:cubicBezTo>
                  <a:close/>
                  <a:moveTo>
                    <a:pt x="15" y="36"/>
                  </a:moveTo>
                  <a:cubicBezTo>
                    <a:pt x="15" y="36"/>
                    <a:pt x="15" y="36"/>
                    <a:pt x="15" y="36"/>
                  </a:cubicBezTo>
                  <a:cubicBezTo>
                    <a:pt x="27" y="24"/>
                    <a:pt x="54" y="18"/>
                    <a:pt x="95" y="18"/>
                  </a:cubicBezTo>
                  <a:cubicBezTo>
                    <a:pt x="100" y="18"/>
                    <a:pt x="105" y="19"/>
                    <a:pt x="109" y="21"/>
                  </a:cubicBezTo>
                  <a:cubicBezTo>
                    <a:pt x="112" y="24"/>
                    <a:pt x="116" y="25"/>
                    <a:pt x="120" y="25"/>
                  </a:cubicBezTo>
                  <a:cubicBezTo>
                    <a:pt x="123" y="25"/>
                    <a:pt x="126" y="23"/>
                    <a:pt x="129" y="20"/>
                  </a:cubicBezTo>
                  <a:cubicBezTo>
                    <a:pt x="133" y="17"/>
                    <a:pt x="136" y="15"/>
                    <a:pt x="137" y="15"/>
                  </a:cubicBezTo>
                  <a:cubicBezTo>
                    <a:pt x="137" y="15"/>
                    <a:pt x="137" y="15"/>
                    <a:pt x="137" y="15"/>
                  </a:cubicBezTo>
                  <a:cubicBezTo>
                    <a:pt x="205" y="10"/>
                    <a:pt x="239" y="8"/>
                    <a:pt x="240" y="7"/>
                  </a:cubicBezTo>
                  <a:cubicBezTo>
                    <a:pt x="241" y="7"/>
                    <a:pt x="241" y="7"/>
                    <a:pt x="241" y="7"/>
                  </a:cubicBezTo>
                  <a:cubicBezTo>
                    <a:pt x="289" y="6"/>
                    <a:pt x="289" y="6"/>
                    <a:pt x="289" y="6"/>
                  </a:cubicBezTo>
                  <a:cubicBezTo>
                    <a:pt x="294" y="6"/>
                    <a:pt x="297" y="6"/>
                    <a:pt x="299" y="6"/>
                  </a:cubicBezTo>
                  <a:cubicBezTo>
                    <a:pt x="310" y="6"/>
                    <a:pt x="319" y="8"/>
                    <a:pt x="325" y="12"/>
                  </a:cubicBezTo>
                  <a:cubicBezTo>
                    <a:pt x="328" y="14"/>
                    <a:pt x="330" y="15"/>
                    <a:pt x="331" y="15"/>
                  </a:cubicBezTo>
                  <a:cubicBezTo>
                    <a:pt x="333" y="17"/>
                    <a:pt x="336" y="17"/>
                    <a:pt x="339" y="17"/>
                  </a:cubicBezTo>
                  <a:cubicBezTo>
                    <a:pt x="343" y="17"/>
                    <a:pt x="347" y="16"/>
                    <a:pt x="351" y="15"/>
                  </a:cubicBezTo>
                  <a:cubicBezTo>
                    <a:pt x="351" y="14"/>
                    <a:pt x="351" y="14"/>
                    <a:pt x="351" y="14"/>
                  </a:cubicBezTo>
                  <a:cubicBezTo>
                    <a:pt x="352" y="14"/>
                    <a:pt x="355" y="12"/>
                    <a:pt x="362" y="8"/>
                  </a:cubicBezTo>
                  <a:cubicBezTo>
                    <a:pt x="362" y="8"/>
                    <a:pt x="362" y="8"/>
                    <a:pt x="362" y="8"/>
                  </a:cubicBezTo>
                  <a:cubicBezTo>
                    <a:pt x="362" y="8"/>
                    <a:pt x="362" y="8"/>
                    <a:pt x="362" y="8"/>
                  </a:cubicBezTo>
                  <a:cubicBezTo>
                    <a:pt x="372" y="3"/>
                    <a:pt x="384" y="0"/>
                    <a:pt x="395" y="0"/>
                  </a:cubicBezTo>
                  <a:cubicBezTo>
                    <a:pt x="439" y="1"/>
                    <a:pt x="439" y="1"/>
                    <a:pt x="439" y="1"/>
                  </a:cubicBezTo>
                  <a:cubicBezTo>
                    <a:pt x="443" y="2"/>
                    <a:pt x="446" y="3"/>
                    <a:pt x="448" y="5"/>
                  </a:cubicBezTo>
                  <a:cubicBezTo>
                    <a:pt x="448" y="5"/>
                    <a:pt x="448" y="5"/>
                    <a:pt x="448" y="5"/>
                  </a:cubicBezTo>
                  <a:cubicBezTo>
                    <a:pt x="450" y="6"/>
                    <a:pt x="451" y="8"/>
                    <a:pt x="453" y="10"/>
                  </a:cubicBezTo>
                  <a:cubicBezTo>
                    <a:pt x="466" y="8"/>
                    <a:pt x="474" y="7"/>
                    <a:pt x="478" y="5"/>
                  </a:cubicBezTo>
                  <a:cubicBezTo>
                    <a:pt x="478" y="5"/>
                    <a:pt x="478" y="5"/>
                    <a:pt x="478" y="5"/>
                  </a:cubicBezTo>
                  <a:cubicBezTo>
                    <a:pt x="485" y="3"/>
                    <a:pt x="489" y="2"/>
                    <a:pt x="491" y="1"/>
                  </a:cubicBezTo>
                  <a:cubicBezTo>
                    <a:pt x="502" y="1"/>
                    <a:pt x="502" y="1"/>
                    <a:pt x="502" y="1"/>
                  </a:cubicBezTo>
                  <a:cubicBezTo>
                    <a:pt x="505" y="2"/>
                    <a:pt x="507" y="4"/>
                    <a:pt x="508" y="7"/>
                  </a:cubicBezTo>
                  <a:cubicBezTo>
                    <a:pt x="508" y="7"/>
                    <a:pt x="508" y="7"/>
                    <a:pt x="508" y="7"/>
                  </a:cubicBezTo>
                  <a:cubicBezTo>
                    <a:pt x="508" y="7"/>
                    <a:pt x="508" y="7"/>
                    <a:pt x="508" y="7"/>
                  </a:cubicBezTo>
                  <a:cubicBezTo>
                    <a:pt x="508" y="8"/>
                    <a:pt x="508" y="10"/>
                    <a:pt x="508" y="14"/>
                  </a:cubicBezTo>
                  <a:cubicBezTo>
                    <a:pt x="508" y="14"/>
                    <a:pt x="508" y="14"/>
                    <a:pt x="508" y="14"/>
                  </a:cubicBezTo>
                  <a:cubicBezTo>
                    <a:pt x="508" y="18"/>
                    <a:pt x="508" y="21"/>
                    <a:pt x="507" y="24"/>
                  </a:cubicBezTo>
                  <a:cubicBezTo>
                    <a:pt x="509" y="44"/>
                    <a:pt x="510" y="62"/>
                    <a:pt x="512" y="78"/>
                  </a:cubicBezTo>
                  <a:cubicBezTo>
                    <a:pt x="513" y="88"/>
                    <a:pt x="513" y="107"/>
                    <a:pt x="513" y="135"/>
                  </a:cubicBezTo>
                  <a:cubicBezTo>
                    <a:pt x="513" y="150"/>
                    <a:pt x="513" y="158"/>
                    <a:pt x="513" y="159"/>
                  </a:cubicBezTo>
                  <a:cubicBezTo>
                    <a:pt x="513" y="159"/>
                    <a:pt x="513" y="159"/>
                    <a:pt x="513" y="159"/>
                  </a:cubicBezTo>
                  <a:cubicBezTo>
                    <a:pt x="513" y="163"/>
                    <a:pt x="512" y="167"/>
                    <a:pt x="510" y="170"/>
                  </a:cubicBezTo>
                  <a:cubicBezTo>
                    <a:pt x="510" y="170"/>
                    <a:pt x="510" y="170"/>
                    <a:pt x="510" y="170"/>
                  </a:cubicBezTo>
                  <a:cubicBezTo>
                    <a:pt x="508" y="175"/>
                    <a:pt x="505" y="180"/>
                    <a:pt x="502" y="185"/>
                  </a:cubicBezTo>
                  <a:cubicBezTo>
                    <a:pt x="497" y="194"/>
                    <a:pt x="491" y="206"/>
                    <a:pt x="485" y="221"/>
                  </a:cubicBezTo>
                  <a:cubicBezTo>
                    <a:pt x="481" y="230"/>
                    <a:pt x="475" y="244"/>
                    <a:pt x="469" y="262"/>
                  </a:cubicBezTo>
                  <a:cubicBezTo>
                    <a:pt x="461" y="285"/>
                    <a:pt x="456" y="299"/>
                    <a:pt x="454" y="304"/>
                  </a:cubicBezTo>
                  <a:cubicBezTo>
                    <a:pt x="449" y="315"/>
                    <a:pt x="442" y="329"/>
                    <a:pt x="433" y="345"/>
                  </a:cubicBezTo>
                  <a:cubicBezTo>
                    <a:pt x="429" y="352"/>
                    <a:pt x="421" y="366"/>
                    <a:pt x="408" y="388"/>
                  </a:cubicBezTo>
                  <a:cubicBezTo>
                    <a:pt x="404" y="393"/>
                    <a:pt x="398" y="409"/>
                    <a:pt x="388" y="435"/>
                  </a:cubicBezTo>
                  <a:cubicBezTo>
                    <a:pt x="379" y="459"/>
                    <a:pt x="374" y="470"/>
                    <a:pt x="371" y="470"/>
                  </a:cubicBezTo>
                  <a:cubicBezTo>
                    <a:pt x="368" y="470"/>
                    <a:pt x="366" y="469"/>
                    <a:pt x="364" y="468"/>
                  </a:cubicBezTo>
                  <a:cubicBezTo>
                    <a:pt x="364" y="468"/>
                    <a:pt x="364" y="468"/>
                    <a:pt x="363" y="468"/>
                  </a:cubicBezTo>
                  <a:cubicBezTo>
                    <a:pt x="355" y="468"/>
                    <a:pt x="335" y="455"/>
                    <a:pt x="302" y="430"/>
                  </a:cubicBezTo>
                  <a:cubicBezTo>
                    <a:pt x="285" y="417"/>
                    <a:pt x="273" y="407"/>
                    <a:pt x="265" y="401"/>
                  </a:cubicBezTo>
                  <a:cubicBezTo>
                    <a:pt x="252" y="391"/>
                    <a:pt x="243" y="385"/>
                    <a:pt x="238" y="381"/>
                  </a:cubicBezTo>
                  <a:cubicBezTo>
                    <a:pt x="206" y="363"/>
                    <a:pt x="184" y="350"/>
                    <a:pt x="170" y="341"/>
                  </a:cubicBezTo>
                  <a:cubicBezTo>
                    <a:pt x="146" y="326"/>
                    <a:pt x="126" y="310"/>
                    <a:pt x="112" y="293"/>
                  </a:cubicBezTo>
                  <a:cubicBezTo>
                    <a:pt x="105" y="286"/>
                    <a:pt x="96" y="277"/>
                    <a:pt x="84" y="267"/>
                  </a:cubicBezTo>
                  <a:cubicBezTo>
                    <a:pt x="84" y="267"/>
                    <a:pt x="84" y="267"/>
                    <a:pt x="84" y="267"/>
                  </a:cubicBezTo>
                  <a:cubicBezTo>
                    <a:pt x="70" y="256"/>
                    <a:pt x="59" y="247"/>
                    <a:pt x="53" y="242"/>
                  </a:cubicBezTo>
                  <a:cubicBezTo>
                    <a:pt x="42" y="232"/>
                    <a:pt x="34" y="224"/>
                    <a:pt x="28" y="217"/>
                  </a:cubicBezTo>
                  <a:cubicBezTo>
                    <a:pt x="21" y="209"/>
                    <a:pt x="18" y="200"/>
                    <a:pt x="18" y="193"/>
                  </a:cubicBezTo>
                  <a:cubicBezTo>
                    <a:pt x="18" y="175"/>
                    <a:pt x="14" y="156"/>
                    <a:pt x="9" y="137"/>
                  </a:cubicBezTo>
                  <a:cubicBezTo>
                    <a:pt x="3" y="119"/>
                    <a:pt x="0" y="103"/>
                    <a:pt x="0" y="88"/>
                  </a:cubicBezTo>
                  <a:cubicBezTo>
                    <a:pt x="0" y="85"/>
                    <a:pt x="2" y="77"/>
                    <a:pt x="5" y="64"/>
                  </a:cubicBezTo>
                  <a:cubicBezTo>
                    <a:pt x="5" y="64"/>
                    <a:pt x="5" y="64"/>
                    <a:pt x="5" y="64"/>
                  </a:cubicBezTo>
                  <a:cubicBezTo>
                    <a:pt x="5" y="64"/>
                    <a:pt x="5" y="64"/>
                    <a:pt x="5" y="64"/>
                  </a:cubicBezTo>
                  <a:cubicBezTo>
                    <a:pt x="5" y="64"/>
                    <a:pt x="6" y="63"/>
                    <a:pt x="6" y="62"/>
                  </a:cubicBezTo>
                  <a:cubicBezTo>
                    <a:pt x="5" y="60"/>
                    <a:pt x="5" y="60"/>
                    <a:pt x="5" y="60"/>
                  </a:cubicBezTo>
                  <a:cubicBezTo>
                    <a:pt x="5" y="60"/>
                    <a:pt x="5" y="60"/>
                    <a:pt x="5" y="60"/>
                  </a:cubicBezTo>
                  <a:cubicBezTo>
                    <a:pt x="6" y="56"/>
                    <a:pt x="6" y="53"/>
                    <a:pt x="7" y="50"/>
                  </a:cubicBezTo>
                  <a:cubicBezTo>
                    <a:pt x="7" y="50"/>
                    <a:pt x="7" y="50"/>
                    <a:pt x="7" y="50"/>
                  </a:cubicBezTo>
                  <a:cubicBezTo>
                    <a:pt x="8" y="44"/>
                    <a:pt x="11" y="40"/>
                    <a:pt x="15" y="36"/>
                  </a:cubicBezTo>
                  <a:close/>
                  <a:moveTo>
                    <a:pt x="13" y="54"/>
                  </a:moveTo>
                  <a:cubicBezTo>
                    <a:pt x="13" y="53"/>
                    <a:pt x="13" y="53"/>
                    <a:pt x="13" y="52"/>
                  </a:cubicBezTo>
                  <a:cubicBezTo>
                    <a:pt x="12" y="55"/>
                    <a:pt x="11" y="58"/>
                    <a:pt x="10" y="60"/>
                  </a:cubicBezTo>
                  <a:cubicBezTo>
                    <a:pt x="10" y="61"/>
                    <a:pt x="10" y="62"/>
                    <a:pt x="10" y="64"/>
                  </a:cubicBezTo>
                  <a:cubicBezTo>
                    <a:pt x="9" y="73"/>
                    <a:pt x="9" y="79"/>
                    <a:pt x="9" y="82"/>
                  </a:cubicBezTo>
                  <a:cubicBezTo>
                    <a:pt x="9" y="99"/>
                    <a:pt x="11" y="115"/>
                    <a:pt x="15" y="131"/>
                  </a:cubicBezTo>
                  <a:cubicBezTo>
                    <a:pt x="21" y="152"/>
                    <a:pt x="26" y="172"/>
                    <a:pt x="28" y="191"/>
                  </a:cubicBezTo>
                  <a:cubicBezTo>
                    <a:pt x="30" y="203"/>
                    <a:pt x="42" y="219"/>
                    <a:pt x="65" y="239"/>
                  </a:cubicBezTo>
                  <a:cubicBezTo>
                    <a:pt x="71" y="245"/>
                    <a:pt x="82" y="253"/>
                    <a:pt x="96" y="265"/>
                  </a:cubicBezTo>
                  <a:cubicBezTo>
                    <a:pt x="108" y="275"/>
                    <a:pt x="117" y="284"/>
                    <a:pt x="124" y="291"/>
                  </a:cubicBezTo>
                  <a:cubicBezTo>
                    <a:pt x="124" y="291"/>
                    <a:pt x="124" y="291"/>
                    <a:pt x="124" y="291"/>
                  </a:cubicBezTo>
                  <a:cubicBezTo>
                    <a:pt x="137" y="305"/>
                    <a:pt x="156" y="319"/>
                    <a:pt x="181" y="334"/>
                  </a:cubicBezTo>
                  <a:cubicBezTo>
                    <a:pt x="188" y="338"/>
                    <a:pt x="200" y="344"/>
                    <a:pt x="215" y="353"/>
                  </a:cubicBezTo>
                  <a:cubicBezTo>
                    <a:pt x="228" y="361"/>
                    <a:pt x="240" y="368"/>
                    <a:pt x="249" y="374"/>
                  </a:cubicBezTo>
                  <a:cubicBezTo>
                    <a:pt x="254" y="377"/>
                    <a:pt x="273" y="391"/>
                    <a:pt x="306" y="417"/>
                  </a:cubicBezTo>
                  <a:cubicBezTo>
                    <a:pt x="326" y="432"/>
                    <a:pt x="344" y="445"/>
                    <a:pt x="360" y="453"/>
                  </a:cubicBezTo>
                  <a:cubicBezTo>
                    <a:pt x="359" y="446"/>
                    <a:pt x="359" y="442"/>
                    <a:pt x="358" y="440"/>
                  </a:cubicBezTo>
                  <a:cubicBezTo>
                    <a:pt x="358" y="440"/>
                    <a:pt x="358" y="440"/>
                    <a:pt x="358" y="440"/>
                  </a:cubicBezTo>
                  <a:cubicBezTo>
                    <a:pt x="358" y="440"/>
                    <a:pt x="354" y="434"/>
                    <a:pt x="347" y="425"/>
                  </a:cubicBezTo>
                  <a:cubicBezTo>
                    <a:pt x="343" y="420"/>
                    <a:pt x="341" y="416"/>
                    <a:pt x="341" y="413"/>
                  </a:cubicBezTo>
                  <a:cubicBezTo>
                    <a:pt x="341" y="409"/>
                    <a:pt x="343" y="402"/>
                    <a:pt x="347" y="392"/>
                  </a:cubicBezTo>
                  <a:cubicBezTo>
                    <a:pt x="350" y="384"/>
                    <a:pt x="353" y="379"/>
                    <a:pt x="356" y="376"/>
                  </a:cubicBezTo>
                  <a:cubicBezTo>
                    <a:pt x="356" y="376"/>
                    <a:pt x="356" y="376"/>
                    <a:pt x="356" y="376"/>
                  </a:cubicBezTo>
                  <a:cubicBezTo>
                    <a:pt x="356" y="375"/>
                    <a:pt x="356" y="375"/>
                    <a:pt x="356" y="375"/>
                  </a:cubicBezTo>
                  <a:cubicBezTo>
                    <a:pt x="356" y="375"/>
                    <a:pt x="356" y="375"/>
                    <a:pt x="356" y="375"/>
                  </a:cubicBezTo>
                  <a:cubicBezTo>
                    <a:pt x="354" y="373"/>
                    <a:pt x="354" y="370"/>
                    <a:pt x="354" y="369"/>
                  </a:cubicBezTo>
                  <a:cubicBezTo>
                    <a:pt x="354" y="364"/>
                    <a:pt x="355" y="356"/>
                    <a:pt x="358" y="344"/>
                  </a:cubicBezTo>
                  <a:cubicBezTo>
                    <a:pt x="362" y="329"/>
                    <a:pt x="364" y="321"/>
                    <a:pt x="364" y="320"/>
                  </a:cubicBezTo>
                  <a:cubicBezTo>
                    <a:pt x="364" y="320"/>
                    <a:pt x="364" y="320"/>
                    <a:pt x="364" y="320"/>
                  </a:cubicBezTo>
                  <a:cubicBezTo>
                    <a:pt x="365" y="305"/>
                    <a:pt x="365" y="296"/>
                    <a:pt x="365" y="293"/>
                  </a:cubicBezTo>
                  <a:cubicBezTo>
                    <a:pt x="365" y="293"/>
                    <a:pt x="365" y="293"/>
                    <a:pt x="365" y="293"/>
                  </a:cubicBezTo>
                  <a:cubicBezTo>
                    <a:pt x="364" y="291"/>
                    <a:pt x="364" y="290"/>
                    <a:pt x="364" y="289"/>
                  </a:cubicBezTo>
                  <a:cubicBezTo>
                    <a:pt x="364" y="289"/>
                    <a:pt x="364" y="288"/>
                    <a:pt x="364" y="288"/>
                  </a:cubicBezTo>
                  <a:cubicBezTo>
                    <a:pt x="364" y="288"/>
                    <a:pt x="364" y="288"/>
                    <a:pt x="364" y="288"/>
                  </a:cubicBezTo>
                  <a:cubicBezTo>
                    <a:pt x="362" y="281"/>
                    <a:pt x="359" y="274"/>
                    <a:pt x="355" y="265"/>
                  </a:cubicBezTo>
                  <a:cubicBezTo>
                    <a:pt x="350" y="253"/>
                    <a:pt x="347" y="245"/>
                    <a:pt x="347" y="243"/>
                  </a:cubicBezTo>
                  <a:cubicBezTo>
                    <a:pt x="347" y="243"/>
                    <a:pt x="347" y="242"/>
                    <a:pt x="348" y="242"/>
                  </a:cubicBezTo>
                  <a:cubicBezTo>
                    <a:pt x="343" y="239"/>
                    <a:pt x="336" y="236"/>
                    <a:pt x="328" y="232"/>
                  </a:cubicBezTo>
                  <a:cubicBezTo>
                    <a:pt x="320" y="227"/>
                    <a:pt x="314" y="224"/>
                    <a:pt x="309" y="221"/>
                  </a:cubicBezTo>
                  <a:cubicBezTo>
                    <a:pt x="308" y="223"/>
                    <a:pt x="306" y="226"/>
                    <a:pt x="303" y="228"/>
                  </a:cubicBezTo>
                  <a:cubicBezTo>
                    <a:pt x="298" y="233"/>
                    <a:pt x="293" y="235"/>
                    <a:pt x="290" y="235"/>
                  </a:cubicBezTo>
                  <a:cubicBezTo>
                    <a:pt x="280" y="235"/>
                    <a:pt x="272" y="230"/>
                    <a:pt x="267" y="221"/>
                  </a:cubicBezTo>
                  <a:cubicBezTo>
                    <a:pt x="263" y="214"/>
                    <a:pt x="261" y="208"/>
                    <a:pt x="261" y="203"/>
                  </a:cubicBezTo>
                  <a:cubicBezTo>
                    <a:pt x="261" y="198"/>
                    <a:pt x="261" y="194"/>
                    <a:pt x="262" y="191"/>
                  </a:cubicBezTo>
                  <a:cubicBezTo>
                    <a:pt x="262" y="189"/>
                    <a:pt x="262" y="187"/>
                    <a:pt x="262" y="186"/>
                  </a:cubicBezTo>
                  <a:cubicBezTo>
                    <a:pt x="255" y="180"/>
                    <a:pt x="246" y="174"/>
                    <a:pt x="234" y="167"/>
                  </a:cubicBezTo>
                  <a:cubicBezTo>
                    <a:pt x="206" y="150"/>
                    <a:pt x="175" y="135"/>
                    <a:pt x="140" y="123"/>
                  </a:cubicBezTo>
                  <a:cubicBezTo>
                    <a:pt x="140" y="123"/>
                    <a:pt x="140" y="123"/>
                    <a:pt x="140" y="123"/>
                  </a:cubicBezTo>
                  <a:cubicBezTo>
                    <a:pt x="119" y="116"/>
                    <a:pt x="95" y="106"/>
                    <a:pt x="67" y="92"/>
                  </a:cubicBezTo>
                  <a:cubicBezTo>
                    <a:pt x="31" y="75"/>
                    <a:pt x="13" y="62"/>
                    <a:pt x="13"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6227" name="Picture 6226"/>
          <p:cNvPicPr>
            <a:picLocks noChangeAspect="1"/>
          </p:cNvPicPr>
          <p:nvPr/>
        </p:nvPicPr>
        <p:blipFill>
          <a:blip r:embed="rId9"/>
          <a:stretch>
            <a:fillRect/>
          </a:stretch>
        </p:blipFill>
        <p:spPr>
          <a:xfrm>
            <a:off x="2033900" y="5235455"/>
            <a:ext cx="2431143" cy="1380771"/>
          </a:xfrm>
          <a:prstGeom prst="rect">
            <a:avLst/>
          </a:prstGeom>
        </p:spPr>
      </p:pic>
      <p:grpSp>
        <p:nvGrpSpPr>
          <p:cNvPr id="3" name="Group 2"/>
          <p:cNvGrpSpPr/>
          <p:nvPr/>
        </p:nvGrpSpPr>
        <p:grpSpPr>
          <a:xfrm>
            <a:off x="1949768" y="1605916"/>
            <a:ext cx="3405188" cy="1563687"/>
            <a:chOff x="1949768" y="1605916"/>
            <a:chExt cx="3405188" cy="1563687"/>
          </a:xfrm>
        </p:grpSpPr>
        <p:grpSp>
          <p:nvGrpSpPr>
            <p:cNvPr id="6243" name="Group 205"/>
            <p:cNvGrpSpPr>
              <a:grpSpLocks noChangeAspect="1"/>
            </p:cNvGrpSpPr>
            <p:nvPr/>
          </p:nvGrpSpPr>
          <p:grpSpPr bwMode="auto">
            <a:xfrm rot="552337">
              <a:off x="1949768" y="1605916"/>
              <a:ext cx="3405188" cy="1563687"/>
              <a:chOff x="1245" y="354"/>
              <a:chExt cx="2145" cy="985"/>
            </a:xfrm>
            <a:solidFill>
              <a:schemeClr val="accent4"/>
            </a:solidFill>
          </p:grpSpPr>
          <p:sp>
            <p:nvSpPr>
              <p:cNvPr id="6245" name="Freeform 206"/>
              <p:cNvSpPr>
                <a:spLocks/>
              </p:cNvSpPr>
              <p:nvPr/>
            </p:nvSpPr>
            <p:spPr bwMode="auto">
              <a:xfrm>
                <a:off x="1506" y="354"/>
                <a:ext cx="1884" cy="985"/>
              </a:xfrm>
              <a:custGeom>
                <a:avLst/>
                <a:gdLst>
                  <a:gd name="T0" fmla="*/ 793 w 795"/>
                  <a:gd name="T1" fmla="*/ 399 h 414"/>
                  <a:gd name="T2" fmla="*/ 515 w 795"/>
                  <a:gd name="T3" fmla="*/ 23 h 414"/>
                  <a:gd name="T4" fmla="*/ 296 w 795"/>
                  <a:gd name="T5" fmla="*/ 9 h 414"/>
                  <a:gd name="T6" fmla="*/ 91 w 795"/>
                  <a:gd name="T7" fmla="*/ 83 h 414"/>
                  <a:gd name="T8" fmla="*/ 14 w 795"/>
                  <a:gd name="T9" fmla="*/ 337 h 414"/>
                  <a:gd name="T10" fmla="*/ 47 w 795"/>
                  <a:gd name="T11" fmla="*/ 329 h 414"/>
                  <a:gd name="T12" fmla="*/ 99 w 795"/>
                  <a:gd name="T13" fmla="*/ 98 h 414"/>
                  <a:gd name="T14" fmla="*/ 282 w 795"/>
                  <a:gd name="T15" fmla="*/ 21 h 414"/>
                  <a:gd name="T16" fmla="*/ 651 w 795"/>
                  <a:gd name="T17" fmla="*/ 147 h 414"/>
                  <a:gd name="T18" fmla="*/ 761 w 795"/>
                  <a:gd name="T19" fmla="*/ 408 h 414"/>
                  <a:gd name="T20" fmla="*/ 793 w 795"/>
                  <a:gd name="T21" fmla="*/ 39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5" h="414">
                    <a:moveTo>
                      <a:pt x="793" y="399"/>
                    </a:moveTo>
                    <a:cubicBezTo>
                      <a:pt x="761" y="238"/>
                      <a:pt x="683" y="74"/>
                      <a:pt x="515" y="23"/>
                    </a:cubicBezTo>
                    <a:cubicBezTo>
                      <a:pt x="444" y="1"/>
                      <a:pt x="369" y="0"/>
                      <a:pt x="296" y="9"/>
                    </a:cubicBezTo>
                    <a:cubicBezTo>
                      <a:pt x="224" y="17"/>
                      <a:pt x="149" y="37"/>
                      <a:pt x="91" y="83"/>
                    </a:cubicBezTo>
                    <a:cubicBezTo>
                      <a:pt x="13" y="145"/>
                      <a:pt x="0" y="244"/>
                      <a:pt x="14" y="337"/>
                    </a:cubicBezTo>
                    <a:cubicBezTo>
                      <a:pt x="15" y="343"/>
                      <a:pt x="48" y="336"/>
                      <a:pt x="47" y="329"/>
                    </a:cubicBezTo>
                    <a:cubicBezTo>
                      <a:pt x="34" y="248"/>
                      <a:pt x="40" y="160"/>
                      <a:pt x="99" y="98"/>
                    </a:cubicBezTo>
                    <a:cubicBezTo>
                      <a:pt x="147" y="49"/>
                      <a:pt x="215" y="28"/>
                      <a:pt x="282" y="21"/>
                    </a:cubicBezTo>
                    <a:cubicBezTo>
                      <a:pt x="419" y="4"/>
                      <a:pt x="560" y="34"/>
                      <a:pt x="651" y="147"/>
                    </a:cubicBezTo>
                    <a:cubicBezTo>
                      <a:pt x="711" y="221"/>
                      <a:pt x="742" y="315"/>
                      <a:pt x="761" y="408"/>
                    </a:cubicBezTo>
                    <a:cubicBezTo>
                      <a:pt x="762" y="414"/>
                      <a:pt x="795" y="406"/>
                      <a:pt x="793" y="3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6" name="Freeform 207"/>
              <p:cNvSpPr>
                <a:spLocks/>
              </p:cNvSpPr>
              <p:nvPr/>
            </p:nvSpPr>
            <p:spPr bwMode="auto">
              <a:xfrm>
                <a:off x="1245" y="825"/>
                <a:ext cx="668" cy="366"/>
              </a:xfrm>
              <a:custGeom>
                <a:avLst/>
                <a:gdLst>
                  <a:gd name="T0" fmla="*/ 242 w 282"/>
                  <a:gd name="T1" fmla="*/ 52 h 154"/>
                  <a:gd name="T2" fmla="*/ 128 w 282"/>
                  <a:gd name="T3" fmla="*/ 132 h 154"/>
                  <a:gd name="T4" fmla="*/ 154 w 282"/>
                  <a:gd name="T5" fmla="*/ 132 h 154"/>
                  <a:gd name="T6" fmla="*/ 42 w 282"/>
                  <a:gd name="T7" fmla="*/ 11 h 154"/>
                  <a:gd name="T8" fmla="*/ 12 w 282"/>
                  <a:gd name="T9" fmla="*/ 26 h 154"/>
                  <a:gd name="T10" fmla="*/ 124 w 282"/>
                  <a:gd name="T11" fmla="*/ 147 h 154"/>
                  <a:gd name="T12" fmla="*/ 150 w 282"/>
                  <a:gd name="T13" fmla="*/ 148 h 154"/>
                  <a:gd name="T14" fmla="*/ 263 w 282"/>
                  <a:gd name="T15" fmla="*/ 68 h 154"/>
                  <a:gd name="T16" fmla="*/ 242 w 282"/>
                  <a:gd name="T17"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154">
                    <a:moveTo>
                      <a:pt x="242" y="52"/>
                    </a:moveTo>
                    <a:cubicBezTo>
                      <a:pt x="204" y="79"/>
                      <a:pt x="166" y="105"/>
                      <a:pt x="128" y="132"/>
                    </a:cubicBezTo>
                    <a:cubicBezTo>
                      <a:pt x="137" y="132"/>
                      <a:pt x="145" y="132"/>
                      <a:pt x="154" y="132"/>
                    </a:cubicBezTo>
                    <a:cubicBezTo>
                      <a:pt x="117" y="92"/>
                      <a:pt x="79" y="51"/>
                      <a:pt x="42" y="11"/>
                    </a:cubicBezTo>
                    <a:cubicBezTo>
                      <a:pt x="31" y="0"/>
                      <a:pt x="0" y="13"/>
                      <a:pt x="12" y="26"/>
                    </a:cubicBezTo>
                    <a:cubicBezTo>
                      <a:pt x="49" y="66"/>
                      <a:pt x="87" y="107"/>
                      <a:pt x="124" y="147"/>
                    </a:cubicBezTo>
                    <a:cubicBezTo>
                      <a:pt x="131" y="154"/>
                      <a:pt x="142" y="153"/>
                      <a:pt x="150" y="148"/>
                    </a:cubicBezTo>
                    <a:cubicBezTo>
                      <a:pt x="188" y="121"/>
                      <a:pt x="226" y="94"/>
                      <a:pt x="263" y="68"/>
                    </a:cubicBezTo>
                    <a:cubicBezTo>
                      <a:pt x="282" y="55"/>
                      <a:pt x="255" y="43"/>
                      <a:pt x="24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247" name="Group 6246"/>
            <p:cNvGrpSpPr/>
            <p:nvPr/>
          </p:nvGrpSpPr>
          <p:grpSpPr>
            <a:xfrm>
              <a:off x="3144419" y="1931645"/>
              <a:ext cx="693737" cy="987425"/>
              <a:chOff x="6866624" y="135168"/>
              <a:chExt cx="693737" cy="987425"/>
            </a:xfrm>
          </p:grpSpPr>
          <p:sp>
            <p:nvSpPr>
              <p:cNvPr id="1040" name="Freeform 8"/>
              <p:cNvSpPr>
                <a:spLocks/>
              </p:cNvSpPr>
              <p:nvPr/>
            </p:nvSpPr>
            <p:spPr bwMode="auto">
              <a:xfrm>
                <a:off x="7431774" y="82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3" name="Freeform 11"/>
              <p:cNvSpPr>
                <a:spLocks/>
              </p:cNvSpPr>
              <p:nvPr/>
            </p:nvSpPr>
            <p:spPr bwMode="auto">
              <a:xfrm>
                <a:off x="6866624" y="136756"/>
                <a:ext cx="693737" cy="97948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4" name="Freeform 12"/>
              <p:cNvSpPr>
                <a:spLocks noEditPoints="1"/>
              </p:cNvSpPr>
              <p:nvPr/>
            </p:nvSpPr>
            <p:spPr bwMode="auto">
              <a:xfrm>
                <a:off x="6869799" y="135168"/>
                <a:ext cx="674687" cy="987425"/>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5" name="Freeform 13"/>
              <p:cNvSpPr>
                <a:spLocks/>
              </p:cNvSpPr>
              <p:nvPr/>
            </p:nvSpPr>
            <p:spPr bwMode="auto">
              <a:xfrm>
                <a:off x="7128561" y="946381"/>
                <a:ext cx="136525" cy="6826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6" name="Freeform 14"/>
              <p:cNvSpPr>
                <a:spLocks/>
              </p:cNvSpPr>
              <p:nvPr/>
            </p:nvSpPr>
            <p:spPr bwMode="auto">
              <a:xfrm>
                <a:off x="7363511" y="727306"/>
                <a:ext cx="80962" cy="12065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7" name="Freeform 15"/>
              <p:cNvSpPr>
                <a:spLocks/>
              </p:cNvSpPr>
              <p:nvPr/>
            </p:nvSpPr>
            <p:spPr bwMode="auto">
              <a:xfrm>
                <a:off x="6949174" y="801918"/>
                <a:ext cx="206375" cy="139700"/>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8" name="Freeform 16"/>
              <p:cNvSpPr>
                <a:spLocks/>
              </p:cNvSpPr>
              <p:nvPr/>
            </p:nvSpPr>
            <p:spPr bwMode="auto">
              <a:xfrm>
                <a:off x="6976161" y="873356"/>
                <a:ext cx="171450" cy="13811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9" name="Freeform 17"/>
              <p:cNvSpPr>
                <a:spLocks/>
              </p:cNvSpPr>
              <p:nvPr/>
            </p:nvSpPr>
            <p:spPr bwMode="auto">
              <a:xfrm>
                <a:off x="6903136" y="682856"/>
                <a:ext cx="317500" cy="153988"/>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0" name="Freeform 18"/>
              <p:cNvSpPr>
                <a:spLocks/>
              </p:cNvSpPr>
              <p:nvPr/>
            </p:nvSpPr>
            <p:spPr bwMode="auto">
              <a:xfrm>
                <a:off x="6953936" y="512993"/>
                <a:ext cx="300037" cy="212725"/>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1" name="Freeform 19"/>
              <p:cNvSpPr>
                <a:spLocks noEditPoints="1"/>
              </p:cNvSpPr>
              <p:nvPr/>
            </p:nvSpPr>
            <p:spPr bwMode="auto">
              <a:xfrm>
                <a:off x="7165074" y="505056"/>
                <a:ext cx="38100" cy="73025"/>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 name="Group 6"/>
          <p:cNvGrpSpPr/>
          <p:nvPr/>
        </p:nvGrpSpPr>
        <p:grpSpPr>
          <a:xfrm>
            <a:off x="5797897" y="1353438"/>
            <a:ext cx="2410594" cy="2554347"/>
            <a:chOff x="5797897" y="1353438"/>
            <a:chExt cx="2410594" cy="2554347"/>
          </a:xfrm>
        </p:grpSpPr>
        <p:grpSp>
          <p:nvGrpSpPr>
            <p:cNvPr id="6233" name="Group 200"/>
            <p:cNvGrpSpPr>
              <a:grpSpLocks noChangeAspect="1"/>
            </p:cNvGrpSpPr>
            <p:nvPr/>
          </p:nvGrpSpPr>
          <p:grpSpPr bwMode="auto">
            <a:xfrm rot="1107923">
              <a:off x="5797897" y="2296472"/>
              <a:ext cx="2392363" cy="1611313"/>
              <a:chOff x="3663" y="705"/>
              <a:chExt cx="1507" cy="1015"/>
            </a:xfrm>
            <a:solidFill>
              <a:schemeClr val="accent4"/>
            </a:solidFill>
          </p:grpSpPr>
          <p:sp>
            <p:nvSpPr>
              <p:cNvPr id="6236" name="Freeform 201"/>
              <p:cNvSpPr>
                <a:spLocks/>
              </p:cNvSpPr>
              <p:nvPr/>
            </p:nvSpPr>
            <p:spPr bwMode="auto">
              <a:xfrm>
                <a:off x="3663" y="705"/>
                <a:ext cx="1291" cy="1015"/>
              </a:xfrm>
              <a:custGeom>
                <a:avLst/>
                <a:gdLst>
                  <a:gd name="T0" fmla="*/ 34 w 544"/>
                  <a:gd name="T1" fmla="*/ 415 h 426"/>
                  <a:gd name="T2" fmla="*/ 111 w 544"/>
                  <a:gd name="T3" fmla="*/ 210 h 426"/>
                  <a:gd name="T4" fmla="*/ 235 w 544"/>
                  <a:gd name="T5" fmla="*/ 48 h 426"/>
                  <a:gd name="T6" fmla="*/ 393 w 544"/>
                  <a:gd name="T7" fmla="*/ 28 h 426"/>
                  <a:gd name="T8" fmla="*/ 471 w 544"/>
                  <a:gd name="T9" fmla="*/ 107 h 426"/>
                  <a:gd name="T10" fmla="*/ 466 w 544"/>
                  <a:gd name="T11" fmla="*/ 320 h 426"/>
                  <a:gd name="T12" fmla="*/ 499 w 544"/>
                  <a:gd name="T13" fmla="*/ 312 h 426"/>
                  <a:gd name="T14" fmla="*/ 421 w 544"/>
                  <a:gd name="T15" fmla="*/ 16 h 426"/>
                  <a:gd name="T16" fmla="*/ 250 w 544"/>
                  <a:gd name="T17" fmla="*/ 26 h 426"/>
                  <a:gd name="T18" fmla="*/ 106 w 544"/>
                  <a:gd name="T19" fmla="*/ 167 h 426"/>
                  <a:gd name="T20" fmla="*/ 2 w 544"/>
                  <a:gd name="T21" fmla="*/ 421 h 426"/>
                  <a:gd name="T22" fmla="*/ 34 w 544"/>
                  <a:gd name="T23"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426">
                    <a:moveTo>
                      <a:pt x="34" y="415"/>
                    </a:moveTo>
                    <a:cubicBezTo>
                      <a:pt x="54" y="345"/>
                      <a:pt x="79" y="275"/>
                      <a:pt x="111" y="210"/>
                    </a:cubicBezTo>
                    <a:cubicBezTo>
                      <a:pt x="141" y="149"/>
                      <a:pt x="179" y="88"/>
                      <a:pt x="235" y="48"/>
                    </a:cubicBezTo>
                    <a:cubicBezTo>
                      <a:pt x="281" y="15"/>
                      <a:pt x="339" y="12"/>
                      <a:pt x="393" y="28"/>
                    </a:cubicBezTo>
                    <a:cubicBezTo>
                      <a:pt x="432" y="40"/>
                      <a:pt x="459" y="68"/>
                      <a:pt x="471" y="107"/>
                    </a:cubicBezTo>
                    <a:cubicBezTo>
                      <a:pt x="490" y="175"/>
                      <a:pt x="477" y="252"/>
                      <a:pt x="466" y="320"/>
                    </a:cubicBezTo>
                    <a:cubicBezTo>
                      <a:pt x="466" y="323"/>
                      <a:pt x="498" y="321"/>
                      <a:pt x="499" y="312"/>
                    </a:cubicBezTo>
                    <a:cubicBezTo>
                      <a:pt x="514" y="217"/>
                      <a:pt x="544" y="52"/>
                      <a:pt x="421" y="16"/>
                    </a:cubicBezTo>
                    <a:cubicBezTo>
                      <a:pt x="366" y="0"/>
                      <a:pt x="302" y="3"/>
                      <a:pt x="250" y="26"/>
                    </a:cubicBezTo>
                    <a:cubicBezTo>
                      <a:pt x="186" y="53"/>
                      <a:pt x="141" y="109"/>
                      <a:pt x="106" y="167"/>
                    </a:cubicBezTo>
                    <a:cubicBezTo>
                      <a:pt x="59" y="246"/>
                      <a:pt x="27" y="333"/>
                      <a:pt x="2" y="421"/>
                    </a:cubicBezTo>
                    <a:cubicBezTo>
                      <a:pt x="0" y="426"/>
                      <a:pt x="32" y="423"/>
                      <a:pt x="34"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0" name="Freeform 202"/>
              <p:cNvSpPr>
                <a:spLocks/>
              </p:cNvSpPr>
              <p:nvPr/>
            </p:nvSpPr>
            <p:spPr bwMode="auto">
              <a:xfrm>
                <a:off x="4534" y="1148"/>
                <a:ext cx="636" cy="341"/>
              </a:xfrm>
              <a:custGeom>
                <a:avLst/>
                <a:gdLst>
                  <a:gd name="T0" fmla="*/ 11 w 268"/>
                  <a:gd name="T1" fmla="*/ 27 h 143"/>
                  <a:gd name="T2" fmla="*/ 98 w 268"/>
                  <a:gd name="T3" fmla="*/ 135 h 143"/>
                  <a:gd name="T4" fmla="*/ 124 w 268"/>
                  <a:gd name="T5" fmla="*/ 135 h 143"/>
                  <a:gd name="T6" fmla="*/ 250 w 268"/>
                  <a:gd name="T7" fmla="*/ 45 h 143"/>
                  <a:gd name="T8" fmla="*/ 228 w 268"/>
                  <a:gd name="T9" fmla="*/ 30 h 143"/>
                  <a:gd name="T10" fmla="*/ 102 w 268"/>
                  <a:gd name="T11" fmla="*/ 120 h 143"/>
                  <a:gd name="T12" fmla="*/ 128 w 268"/>
                  <a:gd name="T13" fmla="*/ 120 h 143"/>
                  <a:gd name="T14" fmla="*/ 41 w 268"/>
                  <a:gd name="T15" fmla="*/ 12 h 143"/>
                  <a:gd name="T16" fmla="*/ 11 w 268"/>
                  <a:gd name="T1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43">
                    <a:moveTo>
                      <a:pt x="11" y="27"/>
                    </a:moveTo>
                    <a:cubicBezTo>
                      <a:pt x="40" y="63"/>
                      <a:pt x="69" y="99"/>
                      <a:pt x="98" y="135"/>
                    </a:cubicBezTo>
                    <a:cubicBezTo>
                      <a:pt x="105" y="143"/>
                      <a:pt x="117" y="140"/>
                      <a:pt x="124" y="135"/>
                    </a:cubicBezTo>
                    <a:cubicBezTo>
                      <a:pt x="166" y="105"/>
                      <a:pt x="208" y="75"/>
                      <a:pt x="250" y="45"/>
                    </a:cubicBezTo>
                    <a:cubicBezTo>
                      <a:pt x="268" y="32"/>
                      <a:pt x="242" y="20"/>
                      <a:pt x="228" y="30"/>
                    </a:cubicBezTo>
                    <a:cubicBezTo>
                      <a:pt x="186" y="60"/>
                      <a:pt x="144" y="90"/>
                      <a:pt x="102" y="120"/>
                    </a:cubicBezTo>
                    <a:cubicBezTo>
                      <a:pt x="111" y="120"/>
                      <a:pt x="120" y="120"/>
                      <a:pt x="128" y="120"/>
                    </a:cubicBezTo>
                    <a:cubicBezTo>
                      <a:pt x="99" y="84"/>
                      <a:pt x="70" y="48"/>
                      <a:pt x="41" y="12"/>
                    </a:cubicBezTo>
                    <a:cubicBezTo>
                      <a:pt x="32" y="0"/>
                      <a:pt x="0" y="13"/>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106" name="Group 1105"/>
            <p:cNvGrpSpPr/>
            <p:nvPr/>
          </p:nvGrpSpPr>
          <p:grpSpPr>
            <a:xfrm rot="11700000" flipH="1">
              <a:off x="7499179" y="1353438"/>
              <a:ext cx="709312" cy="987425"/>
              <a:chOff x="6866624" y="135168"/>
              <a:chExt cx="693737" cy="987425"/>
            </a:xfrm>
          </p:grpSpPr>
          <p:sp>
            <p:nvSpPr>
              <p:cNvPr id="1107" name="Freeform 8"/>
              <p:cNvSpPr>
                <a:spLocks/>
              </p:cNvSpPr>
              <p:nvPr/>
            </p:nvSpPr>
            <p:spPr bwMode="auto">
              <a:xfrm>
                <a:off x="7431774" y="82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08" name="Freeform 11"/>
              <p:cNvSpPr>
                <a:spLocks/>
              </p:cNvSpPr>
              <p:nvPr/>
            </p:nvSpPr>
            <p:spPr bwMode="auto">
              <a:xfrm>
                <a:off x="6866624" y="136756"/>
                <a:ext cx="693737" cy="97948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BA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09" name="Freeform 12"/>
              <p:cNvSpPr>
                <a:spLocks noEditPoints="1"/>
              </p:cNvSpPr>
              <p:nvPr/>
            </p:nvSpPr>
            <p:spPr bwMode="auto">
              <a:xfrm>
                <a:off x="6869799" y="135168"/>
                <a:ext cx="674687" cy="987425"/>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0" name="Freeform 13"/>
              <p:cNvSpPr>
                <a:spLocks/>
              </p:cNvSpPr>
              <p:nvPr/>
            </p:nvSpPr>
            <p:spPr bwMode="auto">
              <a:xfrm>
                <a:off x="7128561" y="946381"/>
                <a:ext cx="136525" cy="6826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1" name="Freeform 14"/>
              <p:cNvSpPr>
                <a:spLocks/>
              </p:cNvSpPr>
              <p:nvPr/>
            </p:nvSpPr>
            <p:spPr bwMode="auto">
              <a:xfrm>
                <a:off x="7363511" y="727306"/>
                <a:ext cx="80962" cy="12065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2" name="Freeform 15"/>
              <p:cNvSpPr>
                <a:spLocks/>
              </p:cNvSpPr>
              <p:nvPr/>
            </p:nvSpPr>
            <p:spPr bwMode="auto">
              <a:xfrm>
                <a:off x="6949174" y="801918"/>
                <a:ext cx="206375" cy="139700"/>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3" name="Freeform 16"/>
              <p:cNvSpPr>
                <a:spLocks/>
              </p:cNvSpPr>
              <p:nvPr/>
            </p:nvSpPr>
            <p:spPr bwMode="auto">
              <a:xfrm>
                <a:off x="6976161" y="873356"/>
                <a:ext cx="171450" cy="13811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4" name="Freeform 17"/>
              <p:cNvSpPr>
                <a:spLocks/>
              </p:cNvSpPr>
              <p:nvPr/>
            </p:nvSpPr>
            <p:spPr bwMode="auto">
              <a:xfrm>
                <a:off x="6903136" y="682856"/>
                <a:ext cx="317500" cy="153988"/>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5" name="Freeform 18"/>
              <p:cNvSpPr>
                <a:spLocks/>
              </p:cNvSpPr>
              <p:nvPr/>
            </p:nvSpPr>
            <p:spPr bwMode="auto">
              <a:xfrm>
                <a:off x="6953936" y="512993"/>
                <a:ext cx="300037" cy="212725"/>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6" name="Freeform 19"/>
              <p:cNvSpPr>
                <a:spLocks noEditPoints="1"/>
              </p:cNvSpPr>
              <p:nvPr/>
            </p:nvSpPr>
            <p:spPr bwMode="auto">
              <a:xfrm>
                <a:off x="7165074" y="505056"/>
                <a:ext cx="38100" cy="73025"/>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275" name="TextBox 274"/>
          <p:cNvSpPr txBox="1"/>
          <p:nvPr/>
        </p:nvSpPr>
        <p:spPr>
          <a:xfrm>
            <a:off x="1287793" y="223027"/>
            <a:ext cx="6672751" cy="1200329"/>
          </a:xfrm>
          <a:prstGeom prst="rect">
            <a:avLst/>
          </a:prstGeom>
          <a:noFill/>
        </p:spPr>
        <p:txBody>
          <a:bodyPr wrap="square" rtlCol="0">
            <a:spAutoFit/>
          </a:bodyPr>
          <a:lstStyle/>
          <a:p>
            <a:pPr algn="ctr"/>
            <a:r>
              <a:rPr lang="sl-SI" sz="3600" dirty="0">
                <a:solidFill>
                  <a:schemeClr val="bg1">
                    <a:lumMod val="50000"/>
                  </a:schemeClr>
                </a:solidFill>
                <a:latin typeface="Arial" panose="020B0604020202020204" pitchFamily="34" charset="0"/>
                <a:cs typeface="Arial" panose="020B0604020202020204" pitchFamily="34" charset="0"/>
              </a:rPr>
              <a:t>Ledvice</a:t>
            </a:r>
            <a:r>
              <a:rPr lang="nl-BE" sz="3600" dirty="0">
                <a:solidFill>
                  <a:schemeClr val="bg1">
                    <a:lumMod val="50000"/>
                  </a:schemeClr>
                </a:solidFill>
                <a:latin typeface="Arial" panose="020B0604020202020204" pitchFamily="34" charset="0"/>
                <a:cs typeface="Arial" panose="020B0604020202020204" pitchFamily="34" charset="0"/>
              </a:rPr>
              <a:t> </a:t>
            </a:r>
            <a:r>
              <a:rPr lang="sl-SI" sz="3600" dirty="0">
                <a:solidFill>
                  <a:srgbClr val="488CA7"/>
                </a:solidFill>
                <a:latin typeface="Arial" panose="020B0604020202020204" pitchFamily="34" charset="0"/>
                <a:cs typeface="Arial" panose="020B0604020202020204" pitchFamily="34" charset="0"/>
              </a:rPr>
              <a:t>preverjajo hranila,</a:t>
            </a:r>
            <a:br>
              <a:rPr lang="nl-BE" sz="3600" dirty="0">
                <a:solidFill>
                  <a:srgbClr val="488CA7"/>
                </a:solidFill>
                <a:latin typeface="Arial" panose="020B0604020202020204" pitchFamily="34" charset="0"/>
                <a:cs typeface="Arial" panose="020B0604020202020204" pitchFamily="34" charset="0"/>
              </a:rPr>
            </a:br>
            <a:r>
              <a:rPr lang="sl-SI" sz="3600" dirty="0">
                <a:solidFill>
                  <a:schemeClr val="bg1">
                    <a:lumMod val="50000"/>
                  </a:schemeClr>
                </a:solidFill>
                <a:latin typeface="Arial" panose="020B0604020202020204" pitchFamily="34" charset="0"/>
                <a:cs typeface="Arial" panose="020B0604020202020204" pitchFamily="34" charset="0"/>
              </a:rPr>
              <a:t>ki jih poješ</a:t>
            </a:r>
            <a:endParaRPr lang="nl-BE" sz="3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0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41"/>
                                        </p:tgtEl>
                                        <p:attrNameLst>
                                          <p:attrName>style.visibility</p:attrName>
                                        </p:attrNameLst>
                                      </p:cBhvr>
                                      <p:to>
                                        <p:strVal val="visible"/>
                                      </p:to>
                                    </p:set>
                                    <p:animEffect transition="in" filter="fade">
                                      <p:cBhvr>
                                        <p:cTn id="11" dur="500"/>
                                        <p:tgtEl>
                                          <p:spTgt spid="62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80"/>
                                        </p:tgtEl>
                                        <p:attrNameLst>
                                          <p:attrName>style.visibility</p:attrName>
                                        </p:attrNameLst>
                                      </p:cBhvr>
                                      <p:to>
                                        <p:strVal val="visible"/>
                                      </p:to>
                                    </p:set>
                                    <p:animEffect transition="in" filter="wipe(up)">
                                      <p:cBhvr>
                                        <p:cTn id="20" dur="5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1" name="Group 4"/>
          <p:cNvGrpSpPr>
            <a:grpSpLocks noChangeAspect="1"/>
          </p:cNvGrpSpPr>
          <p:nvPr/>
        </p:nvGrpSpPr>
        <p:grpSpPr bwMode="auto">
          <a:xfrm>
            <a:off x="1139626" y="-1776692"/>
            <a:ext cx="4324748" cy="12515699"/>
            <a:chOff x="662" y="197"/>
            <a:chExt cx="1377" cy="3985"/>
          </a:xfrm>
        </p:grpSpPr>
        <p:sp>
          <p:nvSpPr>
            <p:cNvPr id="474"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78" name="Group 11"/>
          <p:cNvGrpSpPr>
            <a:grpSpLocks noChangeAspect="1"/>
          </p:cNvGrpSpPr>
          <p:nvPr/>
        </p:nvGrpSpPr>
        <p:grpSpPr bwMode="auto">
          <a:xfrm>
            <a:off x="1215401" y="-1867773"/>
            <a:ext cx="4187174" cy="12713562"/>
            <a:chOff x="3878" y="136"/>
            <a:chExt cx="1377" cy="4181"/>
          </a:xfrm>
          <a:solidFill>
            <a:schemeClr val="accent4"/>
          </a:solidFill>
        </p:grpSpPr>
        <p:sp>
          <p:nvSpPr>
            <p:cNvPr id="479"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4" name="Group 263"/>
          <p:cNvGrpSpPr/>
          <p:nvPr/>
        </p:nvGrpSpPr>
        <p:grpSpPr>
          <a:xfrm>
            <a:off x="2734157" y="3811121"/>
            <a:ext cx="1037866" cy="2254850"/>
            <a:chOff x="1662128" y="3137155"/>
            <a:chExt cx="524600" cy="1139737"/>
          </a:xfrm>
        </p:grpSpPr>
        <p:grpSp>
          <p:nvGrpSpPr>
            <p:cNvPr id="259" name="Group 258"/>
            <p:cNvGrpSpPr/>
            <p:nvPr/>
          </p:nvGrpSpPr>
          <p:grpSpPr>
            <a:xfrm>
              <a:off x="1662128" y="3137155"/>
              <a:ext cx="524600" cy="1139737"/>
              <a:chOff x="1657366" y="3135767"/>
              <a:chExt cx="524600" cy="1133814"/>
            </a:xfrm>
          </p:grpSpPr>
          <p:grpSp>
            <p:nvGrpSpPr>
              <p:cNvPr id="481" name="Group 480"/>
              <p:cNvGrpSpPr/>
              <p:nvPr/>
            </p:nvGrpSpPr>
            <p:grpSpPr>
              <a:xfrm>
                <a:off x="1657366" y="3135767"/>
                <a:ext cx="524600" cy="1128929"/>
                <a:chOff x="1912938" y="1942177"/>
                <a:chExt cx="1990725" cy="4283999"/>
              </a:xfrm>
            </p:grpSpPr>
            <p:sp>
              <p:nvSpPr>
                <p:cNvPr id="482" name="Freeform 481"/>
                <p:cNvSpPr>
                  <a:spLocks/>
                </p:cNvSpPr>
                <p:nvPr/>
              </p:nvSpPr>
              <p:spPr bwMode="auto">
                <a:xfrm>
                  <a:off x="1912938" y="1942177"/>
                  <a:ext cx="1990725" cy="4283999"/>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rgbClr val="2B5A6B"/>
                </a:solidFill>
                <a:ln>
                  <a:noFill/>
                </a:ln>
              </p:spPr>
              <p:txBody>
                <a:bodyPr vert="horz" wrap="square" lIns="91440" tIns="45720" rIns="91440" bIns="45720" numCol="1" anchor="t" anchorCtr="0" compatLnSpc="1">
                  <a:prstTxWarp prst="textNoShape">
                    <a:avLst/>
                  </a:prstTxWarp>
                </a:bodyPr>
                <a:lstStyle/>
                <a:p>
                  <a:endParaRPr lang="nl-BE"/>
                </a:p>
              </p:txBody>
            </p:sp>
            <p:sp>
              <p:nvSpPr>
                <p:cNvPr id="483" name="Freeform 13"/>
                <p:cNvSpPr>
                  <a:spLocks/>
                </p:cNvSpPr>
                <p:nvPr/>
              </p:nvSpPr>
              <p:spPr bwMode="auto">
                <a:xfrm>
                  <a:off x="2254251" y="5229226"/>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257" name="Straight Connector 256"/>
              <p:cNvCxnSpPr>
                <a:stCxn id="483" idx="8"/>
              </p:cNvCxnSpPr>
              <p:nvPr/>
            </p:nvCxnSpPr>
            <p:spPr>
              <a:xfrm>
                <a:off x="1919744" y="4018836"/>
                <a:ext cx="0" cy="25074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62" name="Freeform 261"/>
            <p:cNvSpPr/>
            <p:nvPr/>
          </p:nvSpPr>
          <p:spPr>
            <a:xfrm>
              <a:off x="1987549" y="3178175"/>
              <a:ext cx="171450" cy="869950"/>
            </a:xfrm>
            <a:custGeom>
              <a:avLst/>
              <a:gdLst>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84852"/>
                <a:gd name="connsiteY0" fmla="*/ 0 h 869950"/>
                <a:gd name="connsiteX1" fmla="*/ 117475 w 184852"/>
                <a:gd name="connsiteY1" fmla="*/ 139700 h 869950"/>
                <a:gd name="connsiteX2" fmla="*/ 130175 w 184852"/>
                <a:gd name="connsiteY2" fmla="*/ 257175 h 869950"/>
                <a:gd name="connsiteX3" fmla="*/ 114300 w 184852"/>
                <a:gd name="connsiteY3" fmla="*/ 387350 h 869950"/>
                <a:gd name="connsiteX4" fmla="*/ 168275 w 184852"/>
                <a:gd name="connsiteY4" fmla="*/ 673100 h 869950"/>
                <a:gd name="connsiteX5" fmla="*/ 0 w 184852"/>
                <a:gd name="connsiteY5" fmla="*/ 869950 h 869950"/>
                <a:gd name="connsiteX0" fmla="*/ 171450 w 172305"/>
                <a:gd name="connsiteY0" fmla="*/ 0 h 869950"/>
                <a:gd name="connsiteX1" fmla="*/ 117475 w 172305"/>
                <a:gd name="connsiteY1" fmla="*/ 139700 h 869950"/>
                <a:gd name="connsiteX2" fmla="*/ 130175 w 172305"/>
                <a:gd name="connsiteY2" fmla="*/ 257175 h 869950"/>
                <a:gd name="connsiteX3" fmla="*/ 114300 w 172305"/>
                <a:gd name="connsiteY3" fmla="*/ 387350 h 869950"/>
                <a:gd name="connsiteX4" fmla="*/ 168275 w 172305"/>
                <a:gd name="connsiteY4" fmla="*/ 673100 h 869950"/>
                <a:gd name="connsiteX5" fmla="*/ 0 w 172305"/>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5100 w 171450"/>
                <a:gd name="connsiteY4" fmla="*/ 660400 h 869950"/>
                <a:gd name="connsiteX5" fmla="*/ 0 w 171450"/>
                <a:gd name="connsiteY5" fmla="*/ 86995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869950">
                  <a:moveTo>
                    <a:pt x="171450" y="0"/>
                  </a:moveTo>
                  <a:cubicBezTo>
                    <a:pt x="153458" y="46567"/>
                    <a:pt x="124354" y="96838"/>
                    <a:pt x="117475" y="139700"/>
                  </a:cubicBezTo>
                  <a:cubicBezTo>
                    <a:pt x="110596" y="182563"/>
                    <a:pt x="135467" y="213783"/>
                    <a:pt x="130175" y="257175"/>
                  </a:cubicBezTo>
                  <a:cubicBezTo>
                    <a:pt x="124883" y="300567"/>
                    <a:pt x="108479" y="320146"/>
                    <a:pt x="114300" y="387350"/>
                  </a:cubicBezTo>
                  <a:cubicBezTo>
                    <a:pt x="120121" y="454554"/>
                    <a:pt x="186267" y="610658"/>
                    <a:pt x="165100" y="660400"/>
                  </a:cubicBezTo>
                  <a:cubicBezTo>
                    <a:pt x="143933" y="710142"/>
                    <a:pt x="56092" y="804333"/>
                    <a:pt x="0" y="86995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3" name="Freeform 262"/>
            <p:cNvSpPr/>
            <p:nvPr/>
          </p:nvSpPr>
          <p:spPr>
            <a:xfrm>
              <a:off x="1703832" y="3241675"/>
              <a:ext cx="178943" cy="793750"/>
            </a:xfrm>
            <a:custGeom>
              <a:avLst/>
              <a:gdLst>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018 w 178943"/>
                <a:gd name="connsiteY0" fmla="*/ 0 h 793750"/>
                <a:gd name="connsiteX1" fmla="*/ 42418 w 178943"/>
                <a:gd name="connsiteY1" fmla="*/ 85725 h 793750"/>
                <a:gd name="connsiteX2" fmla="*/ 39243 w 178943"/>
                <a:gd name="connsiteY2" fmla="*/ 212725 h 793750"/>
                <a:gd name="connsiteX3" fmla="*/ 45593 w 178943"/>
                <a:gd name="connsiteY3" fmla="*/ 336550 h 793750"/>
                <a:gd name="connsiteX4" fmla="*/ 1143 w 178943"/>
                <a:gd name="connsiteY4" fmla="*/ 552450 h 793750"/>
                <a:gd name="connsiteX5" fmla="*/ 23368 w 178943"/>
                <a:gd name="connsiteY5" fmla="*/ 650875 h 793750"/>
                <a:gd name="connsiteX6" fmla="*/ 178943 w 178943"/>
                <a:gd name="connsiteY6" fmla="*/ 79375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43" h="793750">
                  <a:moveTo>
                    <a:pt x="17018" y="0"/>
                  </a:moveTo>
                  <a:cubicBezTo>
                    <a:pt x="25485" y="28575"/>
                    <a:pt x="38714" y="50271"/>
                    <a:pt x="42418" y="85725"/>
                  </a:cubicBezTo>
                  <a:cubicBezTo>
                    <a:pt x="46122" y="121179"/>
                    <a:pt x="38714" y="170921"/>
                    <a:pt x="39243" y="212725"/>
                  </a:cubicBezTo>
                  <a:cubicBezTo>
                    <a:pt x="39772" y="254529"/>
                    <a:pt x="55118" y="281517"/>
                    <a:pt x="45593" y="336550"/>
                  </a:cubicBezTo>
                  <a:cubicBezTo>
                    <a:pt x="36068" y="391583"/>
                    <a:pt x="4847" y="500063"/>
                    <a:pt x="1143" y="552450"/>
                  </a:cubicBezTo>
                  <a:cubicBezTo>
                    <a:pt x="-2561" y="604838"/>
                    <a:pt x="2201" y="622300"/>
                    <a:pt x="23368" y="650875"/>
                  </a:cubicBezTo>
                  <a:cubicBezTo>
                    <a:pt x="44535" y="679450"/>
                    <a:pt x="124968" y="748242"/>
                    <a:pt x="178943" y="79375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82" name="Group 4"/>
          <p:cNvGrpSpPr>
            <a:grpSpLocks noChangeAspect="1"/>
          </p:cNvGrpSpPr>
          <p:nvPr/>
        </p:nvGrpSpPr>
        <p:grpSpPr bwMode="auto">
          <a:xfrm flipH="1">
            <a:off x="3328277" y="3018995"/>
            <a:ext cx="784204" cy="1028233"/>
            <a:chOff x="628" y="481"/>
            <a:chExt cx="2061" cy="2736"/>
          </a:xfrm>
        </p:grpSpPr>
        <p:sp>
          <p:nvSpPr>
            <p:cNvPr id="429"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61"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83" name="Group 4"/>
          <p:cNvGrpSpPr>
            <a:grpSpLocks noChangeAspect="1"/>
          </p:cNvGrpSpPr>
          <p:nvPr/>
        </p:nvGrpSpPr>
        <p:grpSpPr bwMode="auto">
          <a:xfrm>
            <a:off x="2330580" y="3130519"/>
            <a:ext cx="780295" cy="1028233"/>
            <a:chOff x="628" y="481"/>
            <a:chExt cx="2061" cy="2736"/>
          </a:xfrm>
        </p:grpSpPr>
        <p:sp>
          <p:nvSpPr>
            <p:cNvPr id="384"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6"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73" name="Group 672"/>
          <p:cNvGrpSpPr/>
          <p:nvPr/>
        </p:nvGrpSpPr>
        <p:grpSpPr>
          <a:xfrm>
            <a:off x="3047940" y="4852812"/>
            <a:ext cx="430235" cy="676894"/>
            <a:chOff x="4102040" y="4852812"/>
            <a:chExt cx="430235" cy="676894"/>
          </a:xfrm>
        </p:grpSpPr>
        <p:sp>
          <p:nvSpPr>
            <p:cNvPr id="672" name="Freeform 671"/>
            <p:cNvSpPr/>
            <p:nvPr/>
          </p:nvSpPr>
          <p:spPr>
            <a:xfrm>
              <a:off x="4371975" y="5038725"/>
              <a:ext cx="142875" cy="466725"/>
            </a:xfrm>
            <a:custGeom>
              <a:avLst/>
              <a:gdLst>
                <a:gd name="connsiteX0" fmla="*/ 33338 w 142875"/>
                <a:gd name="connsiteY0" fmla="*/ 466725 h 466725"/>
                <a:gd name="connsiteX1" fmla="*/ 111919 w 142875"/>
                <a:gd name="connsiteY1" fmla="*/ 423863 h 466725"/>
                <a:gd name="connsiteX2" fmla="*/ 142875 w 142875"/>
                <a:gd name="connsiteY2" fmla="*/ 0 h 466725"/>
                <a:gd name="connsiteX3" fmla="*/ 0 w 142875"/>
                <a:gd name="connsiteY3" fmla="*/ 30956 h 466725"/>
                <a:gd name="connsiteX4" fmla="*/ 2381 w 142875"/>
                <a:gd name="connsiteY4" fmla="*/ 409575 h 466725"/>
                <a:gd name="connsiteX5" fmla="*/ 33338 w 142875"/>
                <a:gd name="connsiteY5"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466725">
                  <a:moveTo>
                    <a:pt x="33338" y="466725"/>
                  </a:moveTo>
                  <a:lnTo>
                    <a:pt x="111919" y="423863"/>
                  </a:lnTo>
                  <a:lnTo>
                    <a:pt x="142875" y="0"/>
                  </a:lnTo>
                  <a:lnTo>
                    <a:pt x="0" y="30956"/>
                  </a:lnTo>
                  <a:cubicBezTo>
                    <a:pt x="794" y="157162"/>
                    <a:pt x="1587" y="283369"/>
                    <a:pt x="2381" y="409575"/>
                  </a:cubicBezTo>
                  <a:lnTo>
                    <a:pt x="33338" y="4667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68" name="Group 129"/>
            <p:cNvGrpSpPr>
              <a:grpSpLocks noChangeAspect="1"/>
            </p:cNvGrpSpPr>
            <p:nvPr/>
          </p:nvGrpSpPr>
          <p:grpSpPr bwMode="auto">
            <a:xfrm>
              <a:off x="4102040" y="4852812"/>
              <a:ext cx="430235" cy="676894"/>
              <a:chOff x="4866" y="-919"/>
              <a:chExt cx="2885" cy="4539"/>
            </a:xfrm>
          </p:grpSpPr>
          <p:sp>
            <p:nvSpPr>
              <p:cNvPr id="270" name="Freeform 130"/>
              <p:cNvSpPr>
                <a:spLocks/>
              </p:cNvSpPr>
              <p:nvPr/>
            </p:nvSpPr>
            <p:spPr bwMode="auto">
              <a:xfrm>
                <a:off x="5686" y="15"/>
                <a:ext cx="1963" cy="3589"/>
              </a:xfrm>
              <a:custGeom>
                <a:avLst/>
                <a:gdLst>
                  <a:gd name="T0" fmla="*/ 205 w 829"/>
                  <a:gd name="T1" fmla="*/ 1476 h 1517"/>
                  <a:gd name="T2" fmla="*/ 307 w 829"/>
                  <a:gd name="T3" fmla="*/ 1498 h 1517"/>
                  <a:gd name="T4" fmla="*/ 598 w 829"/>
                  <a:gd name="T5" fmla="*/ 1433 h 1517"/>
                  <a:gd name="T6" fmla="*/ 654 w 829"/>
                  <a:gd name="T7" fmla="*/ 1392 h 1517"/>
                  <a:gd name="T8" fmla="*/ 646 w 829"/>
                  <a:gd name="T9" fmla="*/ 1394 h 1517"/>
                  <a:gd name="T10" fmla="*/ 477 w 829"/>
                  <a:gd name="T11" fmla="*/ 1467 h 1517"/>
                  <a:gd name="T12" fmla="*/ 342 w 829"/>
                  <a:gd name="T13" fmla="*/ 1477 h 1517"/>
                  <a:gd name="T14" fmla="*/ 163 w 829"/>
                  <a:gd name="T15" fmla="*/ 1432 h 1517"/>
                  <a:gd name="T16" fmla="*/ 60 w 829"/>
                  <a:gd name="T17" fmla="*/ 1339 h 1517"/>
                  <a:gd name="T18" fmla="*/ 260 w 829"/>
                  <a:gd name="T19" fmla="*/ 1438 h 1517"/>
                  <a:gd name="T20" fmla="*/ 377 w 829"/>
                  <a:gd name="T21" fmla="*/ 1452 h 1517"/>
                  <a:gd name="T22" fmla="*/ 589 w 829"/>
                  <a:gd name="T23" fmla="*/ 1400 h 1517"/>
                  <a:gd name="T24" fmla="*/ 685 w 829"/>
                  <a:gd name="T25" fmla="*/ 1319 h 1517"/>
                  <a:gd name="T26" fmla="*/ 711 w 829"/>
                  <a:gd name="T27" fmla="*/ 1221 h 1517"/>
                  <a:gd name="T28" fmla="*/ 719 w 829"/>
                  <a:gd name="T29" fmla="*/ 1008 h 1517"/>
                  <a:gd name="T30" fmla="*/ 726 w 829"/>
                  <a:gd name="T31" fmla="*/ 764 h 1517"/>
                  <a:gd name="T32" fmla="*/ 733 w 829"/>
                  <a:gd name="T33" fmla="*/ 599 h 1517"/>
                  <a:gd name="T34" fmla="*/ 737 w 829"/>
                  <a:gd name="T35" fmla="*/ 495 h 1517"/>
                  <a:gd name="T36" fmla="*/ 745 w 829"/>
                  <a:gd name="T37" fmla="*/ 349 h 1517"/>
                  <a:gd name="T38" fmla="*/ 750 w 829"/>
                  <a:gd name="T39" fmla="*/ 264 h 1517"/>
                  <a:gd name="T40" fmla="*/ 735 w 829"/>
                  <a:gd name="T41" fmla="*/ 271 h 1517"/>
                  <a:gd name="T42" fmla="*/ 745 w 829"/>
                  <a:gd name="T43" fmla="*/ 231 h 1517"/>
                  <a:gd name="T44" fmla="*/ 748 w 829"/>
                  <a:gd name="T45" fmla="*/ 227 h 1517"/>
                  <a:gd name="T46" fmla="*/ 749 w 829"/>
                  <a:gd name="T47" fmla="*/ 228 h 1517"/>
                  <a:gd name="T48" fmla="*/ 748 w 829"/>
                  <a:gd name="T49" fmla="*/ 227 h 1517"/>
                  <a:gd name="T50" fmla="*/ 745 w 829"/>
                  <a:gd name="T51" fmla="*/ 210 h 1517"/>
                  <a:gd name="T52" fmla="*/ 745 w 829"/>
                  <a:gd name="T53" fmla="*/ 161 h 1517"/>
                  <a:gd name="T54" fmla="*/ 743 w 829"/>
                  <a:gd name="T55" fmla="*/ 123 h 1517"/>
                  <a:gd name="T56" fmla="*/ 791 w 829"/>
                  <a:gd name="T57" fmla="*/ 82 h 1517"/>
                  <a:gd name="T58" fmla="*/ 797 w 829"/>
                  <a:gd name="T59" fmla="*/ 12 h 1517"/>
                  <a:gd name="T60" fmla="*/ 820 w 829"/>
                  <a:gd name="T61" fmla="*/ 0 h 1517"/>
                  <a:gd name="T62" fmla="*/ 816 w 829"/>
                  <a:gd name="T63" fmla="*/ 80 h 1517"/>
                  <a:gd name="T64" fmla="*/ 811 w 829"/>
                  <a:gd name="T65" fmla="*/ 155 h 1517"/>
                  <a:gd name="T66" fmla="*/ 823 w 829"/>
                  <a:gd name="T67" fmla="*/ 167 h 1517"/>
                  <a:gd name="T68" fmla="*/ 810 w 829"/>
                  <a:gd name="T69" fmla="*/ 219 h 1517"/>
                  <a:gd name="T70" fmla="*/ 805 w 829"/>
                  <a:gd name="T71" fmla="*/ 229 h 1517"/>
                  <a:gd name="T72" fmla="*/ 801 w 829"/>
                  <a:gd name="T73" fmla="*/ 310 h 1517"/>
                  <a:gd name="T74" fmla="*/ 794 w 829"/>
                  <a:gd name="T75" fmla="*/ 424 h 1517"/>
                  <a:gd name="T76" fmla="*/ 786 w 829"/>
                  <a:gd name="T77" fmla="*/ 584 h 1517"/>
                  <a:gd name="T78" fmla="*/ 775 w 829"/>
                  <a:gd name="T79" fmla="*/ 790 h 1517"/>
                  <a:gd name="T80" fmla="*/ 765 w 829"/>
                  <a:gd name="T81" fmla="*/ 979 h 1517"/>
                  <a:gd name="T82" fmla="*/ 761 w 829"/>
                  <a:gd name="T83" fmla="*/ 1071 h 1517"/>
                  <a:gd name="T84" fmla="*/ 754 w 829"/>
                  <a:gd name="T85" fmla="*/ 1229 h 1517"/>
                  <a:gd name="T86" fmla="*/ 749 w 829"/>
                  <a:gd name="T87" fmla="*/ 1304 h 1517"/>
                  <a:gd name="T88" fmla="*/ 685 w 829"/>
                  <a:gd name="T89" fmla="*/ 1399 h 1517"/>
                  <a:gd name="T90" fmla="*/ 414 w 829"/>
                  <a:gd name="T91" fmla="*/ 1514 h 1517"/>
                  <a:gd name="T92" fmla="*/ 322 w 829"/>
                  <a:gd name="T93" fmla="*/ 1516 h 1517"/>
                  <a:gd name="T94" fmla="*/ 213 w 829"/>
                  <a:gd name="T95" fmla="*/ 1496 h 1517"/>
                  <a:gd name="T96" fmla="*/ 55 w 829"/>
                  <a:gd name="T97" fmla="*/ 1421 h 1517"/>
                  <a:gd name="T98" fmla="*/ 0 w 829"/>
                  <a:gd name="T99" fmla="*/ 1396 h 1517"/>
                  <a:gd name="T100" fmla="*/ 53 w 829"/>
                  <a:gd name="T101" fmla="*/ 1380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9" h="1517">
                    <a:moveTo>
                      <a:pt x="53" y="1380"/>
                    </a:moveTo>
                    <a:cubicBezTo>
                      <a:pt x="98" y="1425"/>
                      <a:pt x="148" y="1457"/>
                      <a:pt x="205" y="1476"/>
                    </a:cubicBezTo>
                    <a:cubicBezTo>
                      <a:pt x="225" y="1483"/>
                      <a:pt x="246" y="1489"/>
                      <a:pt x="267" y="1493"/>
                    </a:cubicBezTo>
                    <a:cubicBezTo>
                      <a:pt x="280" y="1496"/>
                      <a:pt x="293" y="1497"/>
                      <a:pt x="307" y="1498"/>
                    </a:cubicBezTo>
                    <a:cubicBezTo>
                      <a:pt x="332" y="1501"/>
                      <a:pt x="357" y="1500"/>
                      <a:pt x="383" y="1500"/>
                    </a:cubicBezTo>
                    <a:cubicBezTo>
                      <a:pt x="459" y="1498"/>
                      <a:pt x="531" y="1475"/>
                      <a:pt x="598" y="1433"/>
                    </a:cubicBezTo>
                    <a:cubicBezTo>
                      <a:pt x="616" y="1422"/>
                      <a:pt x="633" y="1410"/>
                      <a:pt x="650" y="1395"/>
                    </a:cubicBezTo>
                    <a:cubicBezTo>
                      <a:pt x="651" y="1394"/>
                      <a:pt x="652" y="1393"/>
                      <a:pt x="654" y="1392"/>
                    </a:cubicBezTo>
                    <a:cubicBezTo>
                      <a:pt x="654" y="1391"/>
                      <a:pt x="653" y="1391"/>
                      <a:pt x="653" y="1391"/>
                    </a:cubicBezTo>
                    <a:cubicBezTo>
                      <a:pt x="651" y="1392"/>
                      <a:pt x="649" y="1393"/>
                      <a:pt x="646" y="1394"/>
                    </a:cubicBezTo>
                    <a:cubicBezTo>
                      <a:pt x="626" y="1407"/>
                      <a:pt x="605" y="1418"/>
                      <a:pt x="584" y="1429"/>
                    </a:cubicBezTo>
                    <a:cubicBezTo>
                      <a:pt x="549" y="1446"/>
                      <a:pt x="514" y="1459"/>
                      <a:pt x="477" y="1467"/>
                    </a:cubicBezTo>
                    <a:cubicBezTo>
                      <a:pt x="461" y="1470"/>
                      <a:pt x="445" y="1473"/>
                      <a:pt x="429" y="1475"/>
                    </a:cubicBezTo>
                    <a:cubicBezTo>
                      <a:pt x="400" y="1478"/>
                      <a:pt x="371" y="1479"/>
                      <a:pt x="342" y="1477"/>
                    </a:cubicBezTo>
                    <a:cubicBezTo>
                      <a:pt x="320" y="1476"/>
                      <a:pt x="298" y="1473"/>
                      <a:pt x="277" y="1468"/>
                    </a:cubicBezTo>
                    <a:cubicBezTo>
                      <a:pt x="238" y="1460"/>
                      <a:pt x="200" y="1448"/>
                      <a:pt x="163" y="1432"/>
                    </a:cubicBezTo>
                    <a:cubicBezTo>
                      <a:pt x="121" y="1413"/>
                      <a:pt x="81" y="1388"/>
                      <a:pt x="43" y="1358"/>
                    </a:cubicBezTo>
                    <a:cubicBezTo>
                      <a:pt x="49" y="1352"/>
                      <a:pt x="54" y="1346"/>
                      <a:pt x="60" y="1339"/>
                    </a:cubicBezTo>
                    <a:cubicBezTo>
                      <a:pt x="89" y="1365"/>
                      <a:pt x="120" y="1385"/>
                      <a:pt x="153" y="1401"/>
                    </a:cubicBezTo>
                    <a:cubicBezTo>
                      <a:pt x="188" y="1417"/>
                      <a:pt x="223" y="1430"/>
                      <a:pt x="260" y="1438"/>
                    </a:cubicBezTo>
                    <a:cubicBezTo>
                      <a:pt x="275" y="1442"/>
                      <a:pt x="289" y="1445"/>
                      <a:pt x="304" y="1447"/>
                    </a:cubicBezTo>
                    <a:cubicBezTo>
                      <a:pt x="329" y="1451"/>
                      <a:pt x="353" y="1453"/>
                      <a:pt x="377" y="1452"/>
                    </a:cubicBezTo>
                    <a:cubicBezTo>
                      <a:pt x="391" y="1452"/>
                      <a:pt x="404" y="1452"/>
                      <a:pt x="417" y="1451"/>
                    </a:cubicBezTo>
                    <a:cubicBezTo>
                      <a:pt x="476" y="1445"/>
                      <a:pt x="534" y="1430"/>
                      <a:pt x="589" y="1400"/>
                    </a:cubicBezTo>
                    <a:cubicBezTo>
                      <a:pt x="615" y="1385"/>
                      <a:pt x="640" y="1368"/>
                      <a:pt x="663" y="1346"/>
                    </a:cubicBezTo>
                    <a:cubicBezTo>
                      <a:pt x="671" y="1338"/>
                      <a:pt x="679" y="1329"/>
                      <a:pt x="685" y="1319"/>
                    </a:cubicBezTo>
                    <a:cubicBezTo>
                      <a:pt x="696" y="1303"/>
                      <a:pt x="702" y="1285"/>
                      <a:pt x="705" y="1265"/>
                    </a:cubicBezTo>
                    <a:cubicBezTo>
                      <a:pt x="708" y="1251"/>
                      <a:pt x="710" y="1236"/>
                      <a:pt x="711" y="1221"/>
                    </a:cubicBezTo>
                    <a:cubicBezTo>
                      <a:pt x="714" y="1177"/>
                      <a:pt x="715" y="1133"/>
                      <a:pt x="716" y="1088"/>
                    </a:cubicBezTo>
                    <a:cubicBezTo>
                      <a:pt x="717" y="1061"/>
                      <a:pt x="718" y="1035"/>
                      <a:pt x="719" y="1008"/>
                    </a:cubicBezTo>
                    <a:cubicBezTo>
                      <a:pt x="720" y="963"/>
                      <a:pt x="721" y="918"/>
                      <a:pt x="722" y="873"/>
                    </a:cubicBezTo>
                    <a:cubicBezTo>
                      <a:pt x="724" y="837"/>
                      <a:pt x="725" y="800"/>
                      <a:pt x="726" y="764"/>
                    </a:cubicBezTo>
                    <a:cubicBezTo>
                      <a:pt x="727" y="734"/>
                      <a:pt x="728" y="705"/>
                      <a:pt x="729" y="675"/>
                    </a:cubicBezTo>
                    <a:cubicBezTo>
                      <a:pt x="730" y="650"/>
                      <a:pt x="732" y="625"/>
                      <a:pt x="733" y="599"/>
                    </a:cubicBezTo>
                    <a:cubicBezTo>
                      <a:pt x="733" y="588"/>
                      <a:pt x="734" y="577"/>
                      <a:pt x="734" y="566"/>
                    </a:cubicBezTo>
                    <a:cubicBezTo>
                      <a:pt x="735" y="542"/>
                      <a:pt x="736" y="519"/>
                      <a:pt x="737" y="495"/>
                    </a:cubicBezTo>
                    <a:cubicBezTo>
                      <a:pt x="739" y="466"/>
                      <a:pt x="740" y="437"/>
                      <a:pt x="742" y="408"/>
                    </a:cubicBezTo>
                    <a:cubicBezTo>
                      <a:pt x="743" y="389"/>
                      <a:pt x="744" y="369"/>
                      <a:pt x="745" y="349"/>
                    </a:cubicBezTo>
                    <a:cubicBezTo>
                      <a:pt x="747" y="323"/>
                      <a:pt x="748" y="298"/>
                      <a:pt x="750" y="272"/>
                    </a:cubicBezTo>
                    <a:cubicBezTo>
                      <a:pt x="750" y="270"/>
                      <a:pt x="750" y="268"/>
                      <a:pt x="750" y="264"/>
                    </a:cubicBezTo>
                    <a:cubicBezTo>
                      <a:pt x="747" y="266"/>
                      <a:pt x="744" y="267"/>
                      <a:pt x="742" y="268"/>
                    </a:cubicBezTo>
                    <a:cubicBezTo>
                      <a:pt x="740" y="269"/>
                      <a:pt x="737" y="270"/>
                      <a:pt x="735" y="271"/>
                    </a:cubicBezTo>
                    <a:cubicBezTo>
                      <a:pt x="739" y="259"/>
                      <a:pt x="741" y="246"/>
                      <a:pt x="743" y="233"/>
                    </a:cubicBezTo>
                    <a:cubicBezTo>
                      <a:pt x="744" y="232"/>
                      <a:pt x="745" y="232"/>
                      <a:pt x="745" y="231"/>
                    </a:cubicBezTo>
                    <a:cubicBezTo>
                      <a:pt x="746" y="231"/>
                      <a:pt x="747" y="230"/>
                      <a:pt x="748" y="229"/>
                    </a:cubicBezTo>
                    <a:cubicBezTo>
                      <a:pt x="748" y="228"/>
                      <a:pt x="748" y="228"/>
                      <a:pt x="748" y="227"/>
                    </a:cubicBezTo>
                    <a:cubicBezTo>
                      <a:pt x="748" y="227"/>
                      <a:pt x="748" y="227"/>
                      <a:pt x="749" y="227"/>
                    </a:cubicBezTo>
                    <a:cubicBezTo>
                      <a:pt x="749" y="227"/>
                      <a:pt x="749" y="227"/>
                      <a:pt x="749" y="228"/>
                    </a:cubicBezTo>
                    <a:cubicBezTo>
                      <a:pt x="749" y="227"/>
                      <a:pt x="749" y="227"/>
                      <a:pt x="749" y="227"/>
                    </a:cubicBezTo>
                    <a:cubicBezTo>
                      <a:pt x="749" y="227"/>
                      <a:pt x="748" y="227"/>
                      <a:pt x="748" y="227"/>
                    </a:cubicBezTo>
                    <a:cubicBezTo>
                      <a:pt x="746" y="227"/>
                      <a:pt x="745" y="228"/>
                      <a:pt x="743" y="229"/>
                    </a:cubicBezTo>
                    <a:cubicBezTo>
                      <a:pt x="744" y="223"/>
                      <a:pt x="744" y="217"/>
                      <a:pt x="745" y="210"/>
                    </a:cubicBezTo>
                    <a:cubicBezTo>
                      <a:pt x="745" y="199"/>
                      <a:pt x="745" y="188"/>
                      <a:pt x="745" y="177"/>
                    </a:cubicBezTo>
                    <a:cubicBezTo>
                      <a:pt x="745" y="172"/>
                      <a:pt x="745" y="166"/>
                      <a:pt x="745" y="161"/>
                    </a:cubicBezTo>
                    <a:cubicBezTo>
                      <a:pt x="745" y="161"/>
                      <a:pt x="745" y="161"/>
                      <a:pt x="745" y="160"/>
                    </a:cubicBezTo>
                    <a:cubicBezTo>
                      <a:pt x="746" y="147"/>
                      <a:pt x="746" y="134"/>
                      <a:pt x="743" y="123"/>
                    </a:cubicBezTo>
                    <a:cubicBezTo>
                      <a:pt x="751" y="117"/>
                      <a:pt x="758" y="112"/>
                      <a:pt x="765" y="105"/>
                    </a:cubicBezTo>
                    <a:cubicBezTo>
                      <a:pt x="774" y="98"/>
                      <a:pt x="783" y="90"/>
                      <a:pt x="791" y="82"/>
                    </a:cubicBezTo>
                    <a:cubicBezTo>
                      <a:pt x="792" y="81"/>
                      <a:pt x="793" y="80"/>
                      <a:pt x="794" y="79"/>
                    </a:cubicBezTo>
                    <a:cubicBezTo>
                      <a:pt x="795" y="57"/>
                      <a:pt x="796" y="35"/>
                      <a:pt x="797" y="12"/>
                    </a:cubicBezTo>
                    <a:cubicBezTo>
                      <a:pt x="798" y="12"/>
                      <a:pt x="798" y="12"/>
                      <a:pt x="799" y="12"/>
                    </a:cubicBezTo>
                    <a:cubicBezTo>
                      <a:pt x="806" y="8"/>
                      <a:pt x="813" y="4"/>
                      <a:pt x="820" y="0"/>
                    </a:cubicBezTo>
                    <a:cubicBezTo>
                      <a:pt x="820" y="7"/>
                      <a:pt x="819" y="14"/>
                      <a:pt x="819" y="21"/>
                    </a:cubicBezTo>
                    <a:cubicBezTo>
                      <a:pt x="818" y="40"/>
                      <a:pt x="817" y="60"/>
                      <a:pt x="816" y="80"/>
                    </a:cubicBezTo>
                    <a:cubicBezTo>
                      <a:pt x="815" y="93"/>
                      <a:pt x="814" y="106"/>
                      <a:pt x="813" y="119"/>
                    </a:cubicBezTo>
                    <a:cubicBezTo>
                      <a:pt x="813" y="131"/>
                      <a:pt x="812" y="143"/>
                      <a:pt x="811" y="155"/>
                    </a:cubicBezTo>
                    <a:cubicBezTo>
                      <a:pt x="811" y="157"/>
                      <a:pt x="812" y="159"/>
                      <a:pt x="812" y="161"/>
                    </a:cubicBezTo>
                    <a:cubicBezTo>
                      <a:pt x="816" y="162"/>
                      <a:pt x="820" y="164"/>
                      <a:pt x="823" y="167"/>
                    </a:cubicBezTo>
                    <a:cubicBezTo>
                      <a:pt x="827" y="173"/>
                      <a:pt x="829" y="180"/>
                      <a:pt x="828" y="188"/>
                    </a:cubicBezTo>
                    <a:cubicBezTo>
                      <a:pt x="827" y="202"/>
                      <a:pt x="822" y="213"/>
                      <a:pt x="810" y="219"/>
                    </a:cubicBezTo>
                    <a:cubicBezTo>
                      <a:pt x="809" y="219"/>
                      <a:pt x="808" y="220"/>
                      <a:pt x="806" y="221"/>
                    </a:cubicBezTo>
                    <a:cubicBezTo>
                      <a:pt x="806" y="224"/>
                      <a:pt x="806" y="227"/>
                      <a:pt x="805" y="229"/>
                    </a:cubicBezTo>
                    <a:cubicBezTo>
                      <a:pt x="805" y="239"/>
                      <a:pt x="804" y="249"/>
                      <a:pt x="804" y="259"/>
                    </a:cubicBezTo>
                    <a:cubicBezTo>
                      <a:pt x="803" y="276"/>
                      <a:pt x="802" y="293"/>
                      <a:pt x="801" y="310"/>
                    </a:cubicBezTo>
                    <a:cubicBezTo>
                      <a:pt x="800" y="329"/>
                      <a:pt x="798" y="347"/>
                      <a:pt x="797" y="366"/>
                    </a:cubicBezTo>
                    <a:cubicBezTo>
                      <a:pt x="796" y="385"/>
                      <a:pt x="795" y="405"/>
                      <a:pt x="794" y="424"/>
                    </a:cubicBezTo>
                    <a:cubicBezTo>
                      <a:pt x="793" y="452"/>
                      <a:pt x="791" y="480"/>
                      <a:pt x="790" y="508"/>
                    </a:cubicBezTo>
                    <a:cubicBezTo>
                      <a:pt x="788" y="533"/>
                      <a:pt x="787" y="558"/>
                      <a:pt x="786" y="584"/>
                    </a:cubicBezTo>
                    <a:cubicBezTo>
                      <a:pt x="784" y="618"/>
                      <a:pt x="782" y="653"/>
                      <a:pt x="780" y="687"/>
                    </a:cubicBezTo>
                    <a:cubicBezTo>
                      <a:pt x="779" y="721"/>
                      <a:pt x="777" y="755"/>
                      <a:pt x="775" y="790"/>
                    </a:cubicBezTo>
                    <a:cubicBezTo>
                      <a:pt x="773" y="823"/>
                      <a:pt x="772" y="857"/>
                      <a:pt x="770" y="891"/>
                    </a:cubicBezTo>
                    <a:cubicBezTo>
                      <a:pt x="768" y="920"/>
                      <a:pt x="767" y="950"/>
                      <a:pt x="765" y="979"/>
                    </a:cubicBezTo>
                    <a:cubicBezTo>
                      <a:pt x="765" y="988"/>
                      <a:pt x="764" y="998"/>
                      <a:pt x="764" y="1007"/>
                    </a:cubicBezTo>
                    <a:cubicBezTo>
                      <a:pt x="763" y="1029"/>
                      <a:pt x="762" y="1050"/>
                      <a:pt x="761" y="1071"/>
                    </a:cubicBezTo>
                    <a:cubicBezTo>
                      <a:pt x="760" y="1094"/>
                      <a:pt x="759" y="1117"/>
                      <a:pt x="758" y="1139"/>
                    </a:cubicBezTo>
                    <a:cubicBezTo>
                      <a:pt x="756" y="1169"/>
                      <a:pt x="755" y="1199"/>
                      <a:pt x="754" y="1229"/>
                    </a:cubicBezTo>
                    <a:cubicBezTo>
                      <a:pt x="753" y="1242"/>
                      <a:pt x="753" y="1254"/>
                      <a:pt x="752" y="1266"/>
                    </a:cubicBezTo>
                    <a:cubicBezTo>
                      <a:pt x="752" y="1279"/>
                      <a:pt x="751" y="1292"/>
                      <a:pt x="749" y="1304"/>
                    </a:cubicBezTo>
                    <a:cubicBezTo>
                      <a:pt x="746" y="1319"/>
                      <a:pt x="741" y="1333"/>
                      <a:pt x="733" y="1344"/>
                    </a:cubicBezTo>
                    <a:cubicBezTo>
                      <a:pt x="718" y="1364"/>
                      <a:pt x="703" y="1383"/>
                      <a:pt x="685" y="1399"/>
                    </a:cubicBezTo>
                    <a:cubicBezTo>
                      <a:pt x="644" y="1434"/>
                      <a:pt x="601" y="1462"/>
                      <a:pt x="553" y="1481"/>
                    </a:cubicBezTo>
                    <a:cubicBezTo>
                      <a:pt x="508" y="1499"/>
                      <a:pt x="462" y="1508"/>
                      <a:pt x="414" y="1514"/>
                    </a:cubicBezTo>
                    <a:cubicBezTo>
                      <a:pt x="401" y="1515"/>
                      <a:pt x="389" y="1516"/>
                      <a:pt x="376" y="1516"/>
                    </a:cubicBezTo>
                    <a:cubicBezTo>
                      <a:pt x="358" y="1517"/>
                      <a:pt x="340" y="1517"/>
                      <a:pt x="322" y="1516"/>
                    </a:cubicBezTo>
                    <a:cubicBezTo>
                      <a:pt x="306" y="1515"/>
                      <a:pt x="289" y="1513"/>
                      <a:pt x="273" y="1510"/>
                    </a:cubicBezTo>
                    <a:cubicBezTo>
                      <a:pt x="253" y="1507"/>
                      <a:pt x="233" y="1502"/>
                      <a:pt x="213" y="1496"/>
                    </a:cubicBezTo>
                    <a:cubicBezTo>
                      <a:pt x="170" y="1484"/>
                      <a:pt x="129" y="1466"/>
                      <a:pt x="89" y="1441"/>
                    </a:cubicBezTo>
                    <a:cubicBezTo>
                      <a:pt x="78" y="1434"/>
                      <a:pt x="67" y="1427"/>
                      <a:pt x="55" y="1421"/>
                    </a:cubicBezTo>
                    <a:cubicBezTo>
                      <a:pt x="39" y="1413"/>
                      <a:pt x="22" y="1407"/>
                      <a:pt x="5" y="1404"/>
                    </a:cubicBezTo>
                    <a:cubicBezTo>
                      <a:pt x="3" y="1401"/>
                      <a:pt x="2" y="1398"/>
                      <a:pt x="0" y="1396"/>
                    </a:cubicBezTo>
                    <a:cubicBezTo>
                      <a:pt x="13" y="1386"/>
                      <a:pt x="26" y="1375"/>
                      <a:pt x="38" y="1363"/>
                    </a:cubicBezTo>
                    <a:cubicBezTo>
                      <a:pt x="43" y="1369"/>
                      <a:pt x="48" y="1374"/>
                      <a:pt x="53" y="138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131"/>
              <p:cNvSpPr>
                <a:spLocks/>
              </p:cNvSpPr>
              <p:nvPr/>
            </p:nvSpPr>
            <p:spPr bwMode="auto">
              <a:xfrm>
                <a:off x="5641" y="3"/>
                <a:ext cx="2051" cy="3617"/>
              </a:xfrm>
              <a:custGeom>
                <a:avLst/>
                <a:gdLst>
                  <a:gd name="T0" fmla="*/ 536 w 866"/>
                  <a:gd name="T1" fmla="*/ 1480 h 1529"/>
                  <a:gd name="T2" fmla="*/ 655 w 866"/>
                  <a:gd name="T3" fmla="*/ 1400 h 1529"/>
                  <a:gd name="T4" fmla="*/ 194 w 866"/>
                  <a:gd name="T5" fmla="*/ 1429 h 1529"/>
                  <a:gd name="T6" fmla="*/ 85 w 866"/>
                  <a:gd name="T7" fmla="*/ 1363 h 1529"/>
                  <a:gd name="T8" fmla="*/ 61 w 866"/>
                  <a:gd name="T9" fmla="*/ 1349 h 1529"/>
                  <a:gd name="T10" fmla="*/ 725 w 866"/>
                  <a:gd name="T11" fmla="*/ 1314 h 1529"/>
                  <a:gd name="T12" fmla="*/ 766 w 866"/>
                  <a:gd name="T13" fmla="*/ 675 h 1529"/>
                  <a:gd name="T14" fmla="*/ 751 w 866"/>
                  <a:gd name="T15" fmla="*/ 274 h 1529"/>
                  <a:gd name="T16" fmla="*/ 778 w 866"/>
                  <a:gd name="T17" fmla="*/ 243 h 1529"/>
                  <a:gd name="T18" fmla="*/ 749 w 866"/>
                  <a:gd name="T19" fmla="*/ 237 h 1529"/>
                  <a:gd name="T20" fmla="*/ 745 w 866"/>
                  <a:gd name="T21" fmla="*/ 239 h 1529"/>
                  <a:gd name="T22" fmla="*/ 782 w 866"/>
                  <a:gd name="T23" fmla="*/ 138 h 1529"/>
                  <a:gd name="T24" fmla="*/ 823 w 866"/>
                  <a:gd name="T25" fmla="*/ 87 h 1529"/>
                  <a:gd name="T26" fmla="*/ 857 w 866"/>
                  <a:gd name="T27" fmla="*/ 0 h 1529"/>
                  <a:gd name="T28" fmla="*/ 814 w 866"/>
                  <a:gd name="T29" fmla="*/ 146 h 1529"/>
                  <a:gd name="T30" fmla="*/ 829 w 866"/>
                  <a:gd name="T31" fmla="*/ 203 h 1529"/>
                  <a:gd name="T32" fmla="*/ 806 w 866"/>
                  <a:gd name="T33" fmla="*/ 250 h 1529"/>
                  <a:gd name="T34" fmla="*/ 774 w 866"/>
                  <a:gd name="T35" fmla="*/ 846 h 1529"/>
                  <a:gd name="T36" fmla="*/ 716 w 866"/>
                  <a:gd name="T37" fmla="*/ 1378 h 1529"/>
                  <a:gd name="T38" fmla="*/ 196 w 866"/>
                  <a:gd name="T39" fmla="*/ 1478 h 1529"/>
                  <a:gd name="T40" fmla="*/ 42 w 866"/>
                  <a:gd name="T41" fmla="*/ 1404 h 1529"/>
                  <a:gd name="T42" fmla="*/ 39 w 866"/>
                  <a:gd name="T43" fmla="*/ 1373 h 1529"/>
                  <a:gd name="T44" fmla="*/ 74 w 866"/>
                  <a:gd name="T45" fmla="*/ 1363 h 1529"/>
                  <a:gd name="T46" fmla="*/ 7 w 866"/>
                  <a:gd name="T47" fmla="*/ 1401 h 1529"/>
                  <a:gd name="T48" fmla="*/ 50 w 866"/>
                  <a:gd name="T49" fmla="*/ 1428 h 1529"/>
                  <a:gd name="T50" fmla="*/ 736 w 866"/>
                  <a:gd name="T51" fmla="*/ 1386 h 1529"/>
                  <a:gd name="T52" fmla="*/ 804 w 866"/>
                  <a:gd name="T53" fmla="*/ 950 h 1529"/>
                  <a:gd name="T54" fmla="*/ 840 w 866"/>
                  <a:gd name="T55" fmla="*/ 270 h 1529"/>
                  <a:gd name="T56" fmla="*/ 864 w 866"/>
                  <a:gd name="T57" fmla="*/ 177 h 1529"/>
                  <a:gd name="T58" fmla="*/ 857 w 866"/>
                  <a:gd name="T59" fmla="*/ 0 h 1529"/>
                  <a:gd name="T60" fmla="*/ 798 w 866"/>
                  <a:gd name="T61" fmla="*/ 44 h 1529"/>
                  <a:gd name="T62" fmla="*/ 761 w 866"/>
                  <a:gd name="T63" fmla="*/ 120 h 1529"/>
                  <a:gd name="T64" fmla="*/ 746 w 866"/>
                  <a:gd name="T65" fmla="*/ 171 h 1529"/>
                  <a:gd name="T66" fmla="*/ 784 w 866"/>
                  <a:gd name="T67" fmla="*/ 227 h 1529"/>
                  <a:gd name="T68" fmla="*/ 786 w 866"/>
                  <a:gd name="T69" fmla="*/ 228 h 1529"/>
                  <a:gd name="T70" fmla="*/ 747 w 866"/>
                  <a:gd name="T71" fmla="*/ 241 h 1529"/>
                  <a:gd name="T72" fmla="*/ 772 w 866"/>
                  <a:gd name="T73" fmla="*/ 271 h 1529"/>
                  <a:gd name="T74" fmla="*/ 742 w 866"/>
                  <a:gd name="T75" fmla="*/ 442 h 1529"/>
                  <a:gd name="T76" fmla="*/ 717 w 866"/>
                  <a:gd name="T77" fmla="*/ 1129 h 1529"/>
                  <a:gd name="T78" fmla="*/ 438 w 866"/>
                  <a:gd name="T79" fmla="*/ 1452 h 1529"/>
                  <a:gd name="T80" fmla="*/ 45 w 866"/>
                  <a:gd name="T81" fmla="*/ 1368 h 1529"/>
                  <a:gd name="T82" fmla="*/ 186 w 866"/>
                  <a:gd name="T83" fmla="*/ 1450 h 1529"/>
                  <a:gd name="T84" fmla="*/ 690 w 866"/>
                  <a:gd name="T85" fmla="*/ 1391 h 1529"/>
                  <a:gd name="T86" fmla="*/ 524 w 866"/>
                  <a:gd name="T87" fmla="*/ 1481 h 1529"/>
                  <a:gd name="T88" fmla="*/ 55 w 866"/>
                  <a:gd name="T89" fmla="*/ 138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6" h="1529">
                    <a:moveTo>
                      <a:pt x="55" y="1389"/>
                    </a:moveTo>
                    <a:cubicBezTo>
                      <a:pt x="146" y="1482"/>
                      <a:pt x="267" y="1515"/>
                      <a:pt x="395" y="1509"/>
                    </a:cubicBezTo>
                    <a:cubicBezTo>
                      <a:pt x="443" y="1506"/>
                      <a:pt x="490" y="1495"/>
                      <a:pt x="536" y="1480"/>
                    </a:cubicBezTo>
                    <a:cubicBezTo>
                      <a:pt x="564" y="1471"/>
                      <a:pt x="591" y="1459"/>
                      <a:pt x="616" y="1444"/>
                    </a:cubicBezTo>
                    <a:cubicBezTo>
                      <a:pt x="625" y="1440"/>
                      <a:pt x="694" y="1399"/>
                      <a:pt x="690" y="1391"/>
                    </a:cubicBezTo>
                    <a:cubicBezTo>
                      <a:pt x="689" y="1390"/>
                      <a:pt x="657" y="1399"/>
                      <a:pt x="655" y="1400"/>
                    </a:cubicBezTo>
                    <a:cubicBezTo>
                      <a:pt x="609" y="1425"/>
                      <a:pt x="564" y="1454"/>
                      <a:pt x="513" y="1467"/>
                    </a:cubicBezTo>
                    <a:cubicBezTo>
                      <a:pt x="461" y="1480"/>
                      <a:pt x="403" y="1481"/>
                      <a:pt x="349" y="1475"/>
                    </a:cubicBezTo>
                    <a:cubicBezTo>
                      <a:pt x="296" y="1468"/>
                      <a:pt x="243" y="1452"/>
                      <a:pt x="194" y="1429"/>
                    </a:cubicBezTo>
                    <a:cubicBezTo>
                      <a:pt x="170" y="1418"/>
                      <a:pt x="148" y="1406"/>
                      <a:pt x="126" y="1392"/>
                    </a:cubicBezTo>
                    <a:cubicBezTo>
                      <a:pt x="114" y="1384"/>
                      <a:pt x="102" y="1376"/>
                      <a:pt x="91" y="1367"/>
                    </a:cubicBezTo>
                    <a:cubicBezTo>
                      <a:pt x="89" y="1366"/>
                      <a:pt x="87" y="1364"/>
                      <a:pt x="85" y="1363"/>
                    </a:cubicBezTo>
                    <a:cubicBezTo>
                      <a:pt x="78" y="1360"/>
                      <a:pt x="78" y="1357"/>
                      <a:pt x="84" y="1354"/>
                    </a:cubicBezTo>
                    <a:cubicBezTo>
                      <a:pt x="86" y="1349"/>
                      <a:pt x="93" y="1343"/>
                      <a:pt x="96" y="1340"/>
                    </a:cubicBezTo>
                    <a:cubicBezTo>
                      <a:pt x="85" y="1343"/>
                      <a:pt x="73" y="1346"/>
                      <a:pt x="61" y="1349"/>
                    </a:cubicBezTo>
                    <a:cubicBezTo>
                      <a:pt x="148" y="1425"/>
                      <a:pt x="272" y="1465"/>
                      <a:pt x="387" y="1462"/>
                    </a:cubicBezTo>
                    <a:cubicBezTo>
                      <a:pt x="482" y="1459"/>
                      <a:pt x="589" y="1431"/>
                      <a:pt x="667" y="1374"/>
                    </a:cubicBezTo>
                    <a:cubicBezTo>
                      <a:pt x="689" y="1357"/>
                      <a:pt x="711" y="1338"/>
                      <a:pt x="725" y="1314"/>
                    </a:cubicBezTo>
                    <a:cubicBezTo>
                      <a:pt x="740" y="1288"/>
                      <a:pt x="744" y="1258"/>
                      <a:pt x="747" y="1229"/>
                    </a:cubicBezTo>
                    <a:cubicBezTo>
                      <a:pt x="752" y="1168"/>
                      <a:pt x="752" y="1106"/>
                      <a:pt x="754" y="1045"/>
                    </a:cubicBezTo>
                    <a:cubicBezTo>
                      <a:pt x="758" y="922"/>
                      <a:pt x="761" y="798"/>
                      <a:pt x="766" y="675"/>
                    </a:cubicBezTo>
                    <a:cubicBezTo>
                      <a:pt x="769" y="607"/>
                      <a:pt x="771" y="540"/>
                      <a:pt x="775" y="472"/>
                    </a:cubicBezTo>
                    <a:cubicBezTo>
                      <a:pt x="779" y="403"/>
                      <a:pt x="787" y="333"/>
                      <a:pt x="786" y="265"/>
                    </a:cubicBezTo>
                    <a:cubicBezTo>
                      <a:pt x="786" y="266"/>
                      <a:pt x="754" y="273"/>
                      <a:pt x="751" y="274"/>
                    </a:cubicBezTo>
                    <a:cubicBezTo>
                      <a:pt x="746" y="276"/>
                      <a:pt x="741" y="278"/>
                      <a:pt x="737" y="281"/>
                    </a:cubicBezTo>
                    <a:cubicBezTo>
                      <a:pt x="748" y="278"/>
                      <a:pt x="760" y="275"/>
                      <a:pt x="772" y="271"/>
                    </a:cubicBezTo>
                    <a:cubicBezTo>
                      <a:pt x="774" y="262"/>
                      <a:pt x="777" y="253"/>
                      <a:pt x="778" y="243"/>
                    </a:cubicBezTo>
                    <a:cubicBezTo>
                      <a:pt x="779" y="239"/>
                      <a:pt x="780" y="235"/>
                      <a:pt x="781" y="232"/>
                    </a:cubicBezTo>
                    <a:cubicBezTo>
                      <a:pt x="782" y="229"/>
                      <a:pt x="786" y="232"/>
                      <a:pt x="784" y="227"/>
                    </a:cubicBezTo>
                    <a:cubicBezTo>
                      <a:pt x="773" y="230"/>
                      <a:pt x="761" y="233"/>
                      <a:pt x="749" y="237"/>
                    </a:cubicBezTo>
                    <a:cubicBezTo>
                      <a:pt x="750" y="237"/>
                      <a:pt x="750" y="237"/>
                      <a:pt x="751" y="237"/>
                    </a:cubicBezTo>
                    <a:cubicBezTo>
                      <a:pt x="758" y="239"/>
                      <a:pt x="781" y="224"/>
                      <a:pt x="786" y="228"/>
                    </a:cubicBezTo>
                    <a:cubicBezTo>
                      <a:pt x="781" y="223"/>
                      <a:pt x="751" y="236"/>
                      <a:pt x="745" y="239"/>
                    </a:cubicBezTo>
                    <a:cubicBezTo>
                      <a:pt x="756" y="235"/>
                      <a:pt x="768" y="232"/>
                      <a:pt x="780" y="229"/>
                    </a:cubicBezTo>
                    <a:cubicBezTo>
                      <a:pt x="782" y="207"/>
                      <a:pt x="781" y="186"/>
                      <a:pt x="781" y="164"/>
                    </a:cubicBezTo>
                    <a:cubicBezTo>
                      <a:pt x="781" y="155"/>
                      <a:pt x="782" y="147"/>
                      <a:pt x="782" y="138"/>
                    </a:cubicBezTo>
                    <a:cubicBezTo>
                      <a:pt x="782" y="135"/>
                      <a:pt x="778" y="126"/>
                      <a:pt x="780" y="123"/>
                    </a:cubicBezTo>
                    <a:cubicBezTo>
                      <a:pt x="781" y="120"/>
                      <a:pt x="794" y="112"/>
                      <a:pt x="796" y="110"/>
                    </a:cubicBezTo>
                    <a:cubicBezTo>
                      <a:pt x="805" y="103"/>
                      <a:pt x="814" y="95"/>
                      <a:pt x="823" y="87"/>
                    </a:cubicBezTo>
                    <a:cubicBezTo>
                      <a:pt x="833" y="77"/>
                      <a:pt x="831" y="70"/>
                      <a:pt x="832" y="57"/>
                    </a:cubicBezTo>
                    <a:cubicBezTo>
                      <a:pt x="832" y="46"/>
                      <a:pt x="830" y="27"/>
                      <a:pt x="834" y="16"/>
                    </a:cubicBezTo>
                    <a:cubicBezTo>
                      <a:pt x="837" y="8"/>
                      <a:pt x="849" y="5"/>
                      <a:pt x="857" y="0"/>
                    </a:cubicBezTo>
                    <a:cubicBezTo>
                      <a:pt x="845" y="3"/>
                      <a:pt x="833" y="6"/>
                      <a:pt x="822" y="9"/>
                    </a:cubicBezTo>
                    <a:cubicBezTo>
                      <a:pt x="820" y="47"/>
                      <a:pt x="817" y="84"/>
                      <a:pt x="815" y="121"/>
                    </a:cubicBezTo>
                    <a:cubicBezTo>
                      <a:pt x="815" y="129"/>
                      <a:pt x="814" y="138"/>
                      <a:pt x="814" y="146"/>
                    </a:cubicBezTo>
                    <a:cubicBezTo>
                      <a:pt x="814" y="151"/>
                      <a:pt x="810" y="166"/>
                      <a:pt x="813" y="171"/>
                    </a:cubicBezTo>
                    <a:cubicBezTo>
                      <a:pt x="815" y="174"/>
                      <a:pt x="822" y="175"/>
                      <a:pt x="825" y="179"/>
                    </a:cubicBezTo>
                    <a:cubicBezTo>
                      <a:pt x="830" y="186"/>
                      <a:pt x="830" y="195"/>
                      <a:pt x="829" y="203"/>
                    </a:cubicBezTo>
                    <a:cubicBezTo>
                      <a:pt x="828" y="209"/>
                      <a:pt x="826" y="215"/>
                      <a:pt x="822" y="220"/>
                    </a:cubicBezTo>
                    <a:cubicBezTo>
                      <a:pt x="818" y="225"/>
                      <a:pt x="810" y="226"/>
                      <a:pt x="808" y="230"/>
                    </a:cubicBezTo>
                    <a:cubicBezTo>
                      <a:pt x="805" y="235"/>
                      <a:pt x="806" y="245"/>
                      <a:pt x="806" y="250"/>
                    </a:cubicBezTo>
                    <a:cubicBezTo>
                      <a:pt x="806" y="260"/>
                      <a:pt x="805" y="270"/>
                      <a:pt x="804" y="279"/>
                    </a:cubicBezTo>
                    <a:cubicBezTo>
                      <a:pt x="802" y="315"/>
                      <a:pt x="800" y="351"/>
                      <a:pt x="798" y="387"/>
                    </a:cubicBezTo>
                    <a:cubicBezTo>
                      <a:pt x="790" y="540"/>
                      <a:pt x="782" y="693"/>
                      <a:pt x="774" y="846"/>
                    </a:cubicBezTo>
                    <a:cubicBezTo>
                      <a:pt x="770" y="920"/>
                      <a:pt x="767" y="993"/>
                      <a:pt x="763" y="1067"/>
                    </a:cubicBezTo>
                    <a:cubicBezTo>
                      <a:pt x="759" y="1140"/>
                      <a:pt x="759" y="1214"/>
                      <a:pt x="753" y="1287"/>
                    </a:cubicBezTo>
                    <a:cubicBezTo>
                      <a:pt x="750" y="1324"/>
                      <a:pt x="740" y="1350"/>
                      <a:pt x="716" y="1378"/>
                    </a:cubicBezTo>
                    <a:cubicBezTo>
                      <a:pt x="695" y="1403"/>
                      <a:pt x="670" y="1424"/>
                      <a:pt x="643" y="1443"/>
                    </a:cubicBezTo>
                    <a:cubicBezTo>
                      <a:pt x="580" y="1486"/>
                      <a:pt x="511" y="1510"/>
                      <a:pt x="435" y="1515"/>
                    </a:cubicBezTo>
                    <a:cubicBezTo>
                      <a:pt x="354" y="1521"/>
                      <a:pt x="272" y="1509"/>
                      <a:pt x="196" y="1478"/>
                    </a:cubicBezTo>
                    <a:cubicBezTo>
                      <a:pt x="159" y="1462"/>
                      <a:pt x="127" y="1440"/>
                      <a:pt x="92" y="1422"/>
                    </a:cubicBezTo>
                    <a:cubicBezTo>
                      <a:pt x="84" y="1418"/>
                      <a:pt x="75" y="1414"/>
                      <a:pt x="67" y="1411"/>
                    </a:cubicBezTo>
                    <a:cubicBezTo>
                      <a:pt x="60" y="1408"/>
                      <a:pt x="47" y="1408"/>
                      <a:pt x="42" y="1404"/>
                    </a:cubicBezTo>
                    <a:cubicBezTo>
                      <a:pt x="31" y="1396"/>
                      <a:pt x="44" y="1390"/>
                      <a:pt x="50" y="1385"/>
                    </a:cubicBezTo>
                    <a:cubicBezTo>
                      <a:pt x="59" y="1378"/>
                      <a:pt x="67" y="1371"/>
                      <a:pt x="74" y="1363"/>
                    </a:cubicBezTo>
                    <a:cubicBezTo>
                      <a:pt x="63" y="1366"/>
                      <a:pt x="51" y="1370"/>
                      <a:pt x="39" y="1373"/>
                    </a:cubicBezTo>
                    <a:cubicBezTo>
                      <a:pt x="44" y="1378"/>
                      <a:pt x="49" y="1384"/>
                      <a:pt x="55" y="1389"/>
                    </a:cubicBezTo>
                    <a:cubicBezTo>
                      <a:pt x="59" y="1394"/>
                      <a:pt x="86" y="1376"/>
                      <a:pt x="90" y="1380"/>
                    </a:cubicBezTo>
                    <a:cubicBezTo>
                      <a:pt x="85" y="1374"/>
                      <a:pt x="79" y="1369"/>
                      <a:pt x="74" y="1363"/>
                    </a:cubicBezTo>
                    <a:cubicBezTo>
                      <a:pt x="73" y="1362"/>
                      <a:pt x="41" y="1371"/>
                      <a:pt x="39" y="1373"/>
                    </a:cubicBezTo>
                    <a:cubicBezTo>
                      <a:pt x="32" y="1379"/>
                      <a:pt x="25" y="1386"/>
                      <a:pt x="18" y="1392"/>
                    </a:cubicBezTo>
                    <a:cubicBezTo>
                      <a:pt x="15" y="1395"/>
                      <a:pt x="9" y="1398"/>
                      <a:pt x="7" y="1401"/>
                    </a:cubicBezTo>
                    <a:cubicBezTo>
                      <a:pt x="3" y="1406"/>
                      <a:pt x="0" y="1402"/>
                      <a:pt x="4" y="1409"/>
                    </a:cubicBezTo>
                    <a:cubicBezTo>
                      <a:pt x="7" y="1416"/>
                      <a:pt x="16" y="1415"/>
                      <a:pt x="22" y="1417"/>
                    </a:cubicBezTo>
                    <a:cubicBezTo>
                      <a:pt x="32" y="1420"/>
                      <a:pt x="41" y="1424"/>
                      <a:pt x="50" y="1428"/>
                    </a:cubicBezTo>
                    <a:cubicBezTo>
                      <a:pt x="83" y="1444"/>
                      <a:pt x="112" y="1465"/>
                      <a:pt x="145" y="1480"/>
                    </a:cubicBezTo>
                    <a:cubicBezTo>
                      <a:pt x="215" y="1512"/>
                      <a:pt x="292" y="1529"/>
                      <a:pt x="369" y="1526"/>
                    </a:cubicBezTo>
                    <a:cubicBezTo>
                      <a:pt x="499" y="1522"/>
                      <a:pt x="643" y="1481"/>
                      <a:pt x="736" y="1386"/>
                    </a:cubicBezTo>
                    <a:cubicBezTo>
                      <a:pt x="761" y="1360"/>
                      <a:pt x="781" y="1333"/>
                      <a:pt x="786" y="1297"/>
                    </a:cubicBezTo>
                    <a:cubicBezTo>
                      <a:pt x="791" y="1259"/>
                      <a:pt x="791" y="1219"/>
                      <a:pt x="792" y="1181"/>
                    </a:cubicBezTo>
                    <a:cubicBezTo>
                      <a:pt x="796" y="1104"/>
                      <a:pt x="800" y="1027"/>
                      <a:pt x="804" y="950"/>
                    </a:cubicBezTo>
                    <a:cubicBezTo>
                      <a:pt x="812" y="787"/>
                      <a:pt x="820" y="625"/>
                      <a:pt x="829" y="463"/>
                    </a:cubicBezTo>
                    <a:cubicBezTo>
                      <a:pt x="831" y="420"/>
                      <a:pt x="833" y="377"/>
                      <a:pt x="836" y="335"/>
                    </a:cubicBezTo>
                    <a:cubicBezTo>
                      <a:pt x="837" y="313"/>
                      <a:pt x="838" y="291"/>
                      <a:pt x="840" y="270"/>
                    </a:cubicBezTo>
                    <a:cubicBezTo>
                      <a:pt x="840" y="255"/>
                      <a:pt x="837" y="229"/>
                      <a:pt x="847" y="219"/>
                    </a:cubicBezTo>
                    <a:cubicBezTo>
                      <a:pt x="852" y="213"/>
                      <a:pt x="858" y="211"/>
                      <a:pt x="862" y="202"/>
                    </a:cubicBezTo>
                    <a:cubicBezTo>
                      <a:pt x="865" y="194"/>
                      <a:pt x="866" y="185"/>
                      <a:pt x="864" y="177"/>
                    </a:cubicBezTo>
                    <a:cubicBezTo>
                      <a:pt x="861" y="167"/>
                      <a:pt x="856" y="168"/>
                      <a:pt x="850" y="162"/>
                    </a:cubicBezTo>
                    <a:cubicBezTo>
                      <a:pt x="846" y="156"/>
                      <a:pt x="849" y="141"/>
                      <a:pt x="849" y="133"/>
                    </a:cubicBezTo>
                    <a:cubicBezTo>
                      <a:pt x="852" y="89"/>
                      <a:pt x="854" y="45"/>
                      <a:pt x="857" y="0"/>
                    </a:cubicBezTo>
                    <a:cubicBezTo>
                      <a:pt x="857" y="2"/>
                      <a:pt x="825" y="7"/>
                      <a:pt x="822" y="9"/>
                    </a:cubicBezTo>
                    <a:cubicBezTo>
                      <a:pt x="816" y="12"/>
                      <a:pt x="801" y="17"/>
                      <a:pt x="799" y="22"/>
                    </a:cubicBezTo>
                    <a:cubicBezTo>
                      <a:pt x="797" y="26"/>
                      <a:pt x="798" y="40"/>
                      <a:pt x="798" y="44"/>
                    </a:cubicBezTo>
                    <a:cubicBezTo>
                      <a:pt x="798" y="50"/>
                      <a:pt x="797" y="57"/>
                      <a:pt x="797" y="63"/>
                    </a:cubicBezTo>
                    <a:cubicBezTo>
                      <a:pt x="796" y="74"/>
                      <a:pt x="799" y="86"/>
                      <a:pt x="790" y="94"/>
                    </a:cubicBezTo>
                    <a:cubicBezTo>
                      <a:pt x="781" y="103"/>
                      <a:pt x="771" y="111"/>
                      <a:pt x="761" y="120"/>
                    </a:cubicBezTo>
                    <a:cubicBezTo>
                      <a:pt x="757" y="123"/>
                      <a:pt x="750" y="126"/>
                      <a:pt x="747" y="130"/>
                    </a:cubicBezTo>
                    <a:cubicBezTo>
                      <a:pt x="744" y="135"/>
                      <a:pt x="746" y="138"/>
                      <a:pt x="746" y="144"/>
                    </a:cubicBezTo>
                    <a:cubicBezTo>
                      <a:pt x="747" y="153"/>
                      <a:pt x="746" y="162"/>
                      <a:pt x="746" y="171"/>
                    </a:cubicBezTo>
                    <a:cubicBezTo>
                      <a:pt x="746" y="193"/>
                      <a:pt x="747" y="216"/>
                      <a:pt x="745" y="239"/>
                    </a:cubicBezTo>
                    <a:cubicBezTo>
                      <a:pt x="745" y="236"/>
                      <a:pt x="776" y="231"/>
                      <a:pt x="780" y="229"/>
                    </a:cubicBezTo>
                    <a:cubicBezTo>
                      <a:pt x="781" y="228"/>
                      <a:pt x="783" y="228"/>
                      <a:pt x="784" y="227"/>
                    </a:cubicBezTo>
                    <a:cubicBezTo>
                      <a:pt x="773" y="230"/>
                      <a:pt x="761" y="233"/>
                      <a:pt x="749" y="237"/>
                    </a:cubicBezTo>
                    <a:cubicBezTo>
                      <a:pt x="750" y="237"/>
                      <a:pt x="750" y="237"/>
                      <a:pt x="751" y="237"/>
                    </a:cubicBezTo>
                    <a:cubicBezTo>
                      <a:pt x="763" y="234"/>
                      <a:pt x="774" y="231"/>
                      <a:pt x="786" y="228"/>
                    </a:cubicBezTo>
                    <a:cubicBezTo>
                      <a:pt x="785" y="228"/>
                      <a:pt x="785" y="227"/>
                      <a:pt x="784" y="227"/>
                    </a:cubicBezTo>
                    <a:cubicBezTo>
                      <a:pt x="781" y="226"/>
                      <a:pt x="749" y="238"/>
                      <a:pt x="749" y="237"/>
                    </a:cubicBezTo>
                    <a:cubicBezTo>
                      <a:pt x="750" y="240"/>
                      <a:pt x="748" y="238"/>
                      <a:pt x="747" y="241"/>
                    </a:cubicBezTo>
                    <a:cubicBezTo>
                      <a:pt x="745" y="244"/>
                      <a:pt x="744" y="247"/>
                      <a:pt x="743" y="252"/>
                    </a:cubicBezTo>
                    <a:cubicBezTo>
                      <a:pt x="741" y="262"/>
                      <a:pt x="739" y="271"/>
                      <a:pt x="737" y="281"/>
                    </a:cubicBezTo>
                    <a:cubicBezTo>
                      <a:pt x="738" y="277"/>
                      <a:pt x="767" y="274"/>
                      <a:pt x="772" y="271"/>
                    </a:cubicBezTo>
                    <a:cubicBezTo>
                      <a:pt x="777" y="269"/>
                      <a:pt x="781" y="267"/>
                      <a:pt x="786" y="265"/>
                    </a:cubicBezTo>
                    <a:cubicBezTo>
                      <a:pt x="775" y="268"/>
                      <a:pt x="763" y="271"/>
                      <a:pt x="751" y="274"/>
                    </a:cubicBezTo>
                    <a:cubicBezTo>
                      <a:pt x="752" y="330"/>
                      <a:pt x="745" y="386"/>
                      <a:pt x="742" y="442"/>
                    </a:cubicBezTo>
                    <a:cubicBezTo>
                      <a:pt x="739" y="497"/>
                      <a:pt x="737" y="553"/>
                      <a:pt x="734" y="609"/>
                    </a:cubicBezTo>
                    <a:cubicBezTo>
                      <a:pt x="729" y="724"/>
                      <a:pt x="725" y="839"/>
                      <a:pt x="722" y="954"/>
                    </a:cubicBezTo>
                    <a:cubicBezTo>
                      <a:pt x="720" y="1013"/>
                      <a:pt x="718" y="1071"/>
                      <a:pt x="717" y="1129"/>
                    </a:cubicBezTo>
                    <a:cubicBezTo>
                      <a:pt x="716" y="1183"/>
                      <a:pt x="718" y="1242"/>
                      <a:pt x="702" y="1294"/>
                    </a:cubicBezTo>
                    <a:cubicBezTo>
                      <a:pt x="687" y="1345"/>
                      <a:pt x="641" y="1381"/>
                      <a:pt x="596" y="1406"/>
                    </a:cubicBezTo>
                    <a:cubicBezTo>
                      <a:pt x="546" y="1434"/>
                      <a:pt x="495" y="1449"/>
                      <a:pt x="438" y="1452"/>
                    </a:cubicBezTo>
                    <a:cubicBezTo>
                      <a:pt x="317" y="1458"/>
                      <a:pt x="188" y="1420"/>
                      <a:pt x="96" y="1340"/>
                    </a:cubicBezTo>
                    <a:cubicBezTo>
                      <a:pt x="95" y="1338"/>
                      <a:pt x="63" y="1347"/>
                      <a:pt x="61" y="1349"/>
                    </a:cubicBezTo>
                    <a:cubicBezTo>
                      <a:pt x="59" y="1352"/>
                      <a:pt x="44" y="1364"/>
                      <a:pt x="45" y="1368"/>
                    </a:cubicBezTo>
                    <a:cubicBezTo>
                      <a:pt x="45" y="1370"/>
                      <a:pt x="60" y="1379"/>
                      <a:pt x="62" y="1381"/>
                    </a:cubicBezTo>
                    <a:cubicBezTo>
                      <a:pt x="75" y="1391"/>
                      <a:pt x="89" y="1400"/>
                      <a:pt x="103" y="1409"/>
                    </a:cubicBezTo>
                    <a:cubicBezTo>
                      <a:pt x="129" y="1425"/>
                      <a:pt x="157" y="1439"/>
                      <a:pt x="186" y="1450"/>
                    </a:cubicBezTo>
                    <a:cubicBezTo>
                      <a:pt x="247" y="1475"/>
                      <a:pt x="313" y="1488"/>
                      <a:pt x="380" y="1488"/>
                    </a:cubicBezTo>
                    <a:cubicBezTo>
                      <a:pt x="433" y="1487"/>
                      <a:pt x="485" y="1476"/>
                      <a:pt x="536" y="1462"/>
                    </a:cubicBezTo>
                    <a:cubicBezTo>
                      <a:pt x="591" y="1446"/>
                      <a:pt x="639" y="1418"/>
                      <a:pt x="690" y="1391"/>
                    </a:cubicBezTo>
                    <a:cubicBezTo>
                      <a:pt x="678" y="1394"/>
                      <a:pt x="666" y="1397"/>
                      <a:pt x="655" y="1400"/>
                    </a:cubicBezTo>
                    <a:cubicBezTo>
                      <a:pt x="658" y="1407"/>
                      <a:pt x="604" y="1441"/>
                      <a:pt x="597" y="1445"/>
                    </a:cubicBezTo>
                    <a:cubicBezTo>
                      <a:pt x="574" y="1459"/>
                      <a:pt x="549" y="1471"/>
                      <a:pt x="524" y="1481"/>
                    </a:cubicBezTo>
                    <a:cubicBezTo>
                      <a:pt x="475" y="1500"/>
                      <a:pt x="417" y="1502"/>
                      <a:pt x="362" y="1500"/>
                    </a:cubicBezTo>
                    <a:cubicBezTo>
                      <a:pt x="259" y="1496"/>
                      <a:pt x="162" y="1453"/>
                      <a:pt x="90" y="1380"/>
                    </a:cubicBezTo>
                    <a:cubicBezTo>
                      <a:pt x="85" y="1375"/>
                      <a:pt x="59" y="1393"/>
                      <a:pt x="55" y="138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132"/>
              <p:cNvSpPr>
                <a:spLocks noEditPoints="1"/>
              </p:cNvSpPr>
              <p:nvPr/>
            </p:nvSpPr>
            <p:spPr bwMode="auto">
              <a:xfrm>
                <a:off x="4914" y="-891"/>
                <a:ext cx="2780" cy="4448"/>
              </a:xfrm>
              <a:custGeom>
                <a:avLst/>
                <a:gdLst>
                  <a:gd name="T0" fmla="*/ 943 w 1174"/>
                  <a:gd name="T1" fmla="*/ 236 h 1880"/>
                  <a:gd name="T2" fmla="*/ 870 w 1174"/>
                  <a:gd name="T3" fmla="*/ 162 h 1880"/>
                  <a:gd name="T4" fmla="*/ 544 w 1174"/>
                  <a:gd name="T5" fmla="*/ 36 h 1880"/>
                  <a:gd name="T6" fmla="*/ 496 w 1174"/>
                  <a:gd name="T7" fmla="*/ 71 h 1880"/>
                  <a:gd name="T8" fmla="*/ 387 w 1174"/>
                  <a:gd name="T9" fmla="*/ 182 h 1880"/>
                  <a:gd name="T10" fmla="*/ 477 w 1174"/>
                  <a:gd name="T11" fmla="*/ 210 h 1880"/>
                  <a:gd name="T12" fmla="*/ 251 w 1174"/>
                  <a:gd name="T13" fmla="*/ 216 h 1880"/>
                  <a:gd name="T14" fmla="*/ 35 w 1174"/>
                  <a:gd name="T15" fmla="*/ 350 h 1880"/>
                  <a:gd name="T16" fmla="*/ 55 w 1174"/>
                  <a:gd name="T17" fmla="*/ 622 h 1880"/>
                  <a:gd name="T18" fmla="*/ 107 w 1174"/>
                  <a:gd name="T19" fmla="*/ 1434 h 1880"/>
                  <a:gd name="T20" fmla="*/ 696 w 1174"/>
                  <a:gd name="T21" fmla="*/ 1873 h 1880"/>
                  <a:gd name="T22" fmla="*/ 563 w 1174"/>
                  <a:gd name="T23" fmla="*/ 1863 h 1880"/>
                  <a:gd name="T24" fmla="*/ 828 w 1174"/>
                  <a:gd name="T25" fmla="*/ 1795 h 1880"/>
                  <a:gd name="T26" fmla="*/ 174 w 1174"/>
                  <a:gd name="T27" fmla="*/ 1628 h 1880"/>
                  <a:gd name="T28" fmla="*/ 126 w 1174"/>
                  <a:gd name="T29" fmla="*/ 712 h 1880"/>
                  <a:gd name="T30" fmla="*/ 775 w 1174"/>
                  <a:gd name="T31" fmla="*/ 722 h 1880"/>
                  <a:gd name="T32" fmla="*/ 1118 w 1174"/>
                  <a:gd name="T33" fmla="*/ 635 h 1880"/>
                  <a:gd name="T34" fmla="*/ 1029 w 1174"/>
                  <a:gd name="T35" fmla="*/ 314 h 1880"/>
                  <a:gd name="T36" fmla="*/ 1012 w 1174"/>
                  <a:gd name="T37" fmla="*/ 330 h 1880"/>
                  <a:gd name="T38" fmla="*/ 976 w 1174"/>
                  <a:gd name="T39" fmla="*/ 372 h 1880"/>
                  <a:gd name="T40" fmla="*/ 958 w 1174"/>
                  <a:gd name="T41" fmla="*/ 347 h 1880"/>
                  <a:gd name="T42" fmla="*/ 825 w 1174"/>
                  <a:gd name="T43" fmla="*/ 197 h 1880"/>
                  <a:gd name="T44" fmla="*/ 915 w 1174"/>
                  <a:gd name="T45" fmla="*/ 285 h 1880"/>
                  <a:gd name="T46" fmla="*/ 812 w 1174"/>
                  <a:gd name="T47" fmla="*/ 203 h 1880"/>
                  <a:gd name="T48" fmla="*/ 790 w 1174"/>
                  <a:gd name="T49" fmla="*/ 230 h 1880"/>
                  <a:gd name="T50" fmla="*/ 622 w 1174"/>
                  <a:gd name="T51" fmla="*/ 189 h 1880"/>
                  <a:gd name="T52" fmla="*/ 629 w 1174"/>
                  <a:gd name="T53" fmla="*/ 276 h 1880"/>
                  <a:gd name="T54" fmla="*/ 640 w 1174"/>
                  <a:gd name="T55" fmla="*/ 333 h 1880"/>
                  <a:gd name="T56" fmla="*/ 636 w 1174"/>
                  <a:gd name="T57" fmla="*/ 16 h 1880"/>
                  <a:gd name="T58" fmla="*/ 617 w 1174"/>
                  <a:gd name="T59" fmla="*/ 17 h 1880"/>
                  <a:gd name="T60" fmla="*/ 525 w 1174"/>
                  <a:gd name="T61" fmla="*/ 65 h 1880"/>
                  <a:gd name="T62" fmla="*/ 594 w 1174"/>
                  <a:gd name="T63" fmla="*/ 185 h 1880"/>
                  <a:gd name="T64" fmla="*/ 518 w 1174"/>
                  <a:gd name="T65" fmla="*/ 172 h 1880"/>
                  <a:gd name="T66" fmla="*/ 568 w 1174"/>
                  <a:gd name="T67" fmla="*/ 280 h 1880"/>
                  <a:gd name="T68" fmla="*/ 480 w 1174"/>
                  <a:gd name="T69" fmla="*/ 427 h 1880"/>
                  <a:gd name="T70" fmla="*/ 472 w 1174"/>
                  <a:gd name="T71" fmla="*/ 318 h 1880"/>
                  <a:gd name="T72" fmla="*/ 380 w 1174"/>
                  <a:gd name="T73" fmla="*/ 214 h 1880"/>
                  <a:gd name="T74" fmla="*/ 466 w 1174"/>
                  <a:gd name="T75" fmla="*/ 260 h 1880"/>
                  <a:gd name="T76" fmla="*/ 396 w 1174"/>
                  <a:gd name="T77" fmla="*/ 295 h 1880"/>
                  <a:gd name="T78" fmla="*/ 327 w 1174"/>
                  <a:gd name="T79" fmla="*/ 312 h 1880"/>
                  <a:gd name="T80" fmla="*/ 433 w 1174"/>
                  <a:gd name="T81" fmla="*/ 333 h 1880"/>
                  <a:gd name="T82" fmla="*/ 354 w 1174"/>
                  <a:gd name="T83" fmla="*/ 230 h 1880"/>
                  <a:gd name="T84" fmla="*/ 270 w 1174"/>
                  <a:gd name="T85" fmla="*/ 239 h 1880"/>
                  <a:gd name="T86" fmla="*/ 237 w 1174"/>
                  <a:gd name="T87" fmla="*/ 286 h 1880"/>
                  <a:gd name="T88" fmla="*/ 41 w 1174"/>
                  <a:gd name="T89" fmla="*/ 322 h 1880"/>
                  <a:gd name="T90" fmla="*/ 452 w 1174"/>
                  <a:gd name="T91" fmla="*/ 374 h 1880"/>
                  <a:gd name="T92" fmla="*/ 70 w 1174"/>
                  <a:gd name="T93" fmla="*/ 445 h 1880"/>
                  <a:gd name="T94" fmla="*/ 518 w 1174"/>
                  <a:gd name="T95" fmla="*/ 466 h 1880"/>
                  <a:gd name="T96" fmla="*/ 952 w 1174"/>
                  <a:gd name="T97" fmla="*/ 410 h 1880"/>
                  <a:gd name="T98" fmla="*/ 874 w 1174"/>
                  <a:gd name="T99" fmla="*/ 636 h 1880"/>
                  <a:gd name="T100" fmla="*/ 142 w 1174"/>
                  <a:gd name="T101" fmla="*/ 543 h 1880"/>
                  <a:gd name="T102" fmla="*/ 457 w 1174"/>
                  <a:gd name="T103" fmla="*/ 602 h 1880"/>
                  <a:gd name="T104" fmla="*/ 906 w 1174"/>
                  <a:gd name="T105" fmla="*/ 678 h 1880"/>
                  <a:gd name="T106" fmla="*/ 123 w 1174"/>
                  <a:gd name="T107" fmla="*/ 590 h 1880"/>
                  <a:gd name="T108" fmla="*/ 586 w 1174"/>
                  <a:gd name="T109" fmla="*/ 676 h 1880"/>
                  <a:gd name="T110" fmla="*/ 1148 w 1174"/>
                  <a:gd name="T111" fmla="*/ 340 h 1880"/>
                  <a:gd name="T112" fmla="*/ 522 w 1174"/>
                  <a:gd name="T113" fmla="*/ 420 h 1880"/>
                  <a:gd name="T114" fmla="*/ 963 w 1174"/>
                  <a:gd name="T115" fmla="*/ 386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4" h="1880">
                    <a:moveTo>
                      <a:pt x="1167" y="306"/>
                    </a:moveTo>
                    <a:cubicBezTo>
                      <a:pt x="1165" y="300"/>
                      <a:pt x="1161" y="296"/>
                      <a:pt x="1156" y="294"/>
                    </a:cubicBezTo>
                    <a:cubicBezTo>
                      <a:pt x="1152" y="292"/>
                      <a:pt x="1148" y="290"/>
                      <a:pt x="1144" y="289"/>
                    </a:cubicBezTo>
                    <a:cubicBezTo>
                      <a:pt x="1119" y="281"/>
                      <a:pt x="1094" y="274"/>
                      <a:pt x="1068" y="270"/>
                    </a:cubicBezTo>
                    <a:cubicBezTo>
                      <a:pt x="1051" y="267"/>
                      <a:pt x="1034" y="264"/>
                      <a:pt x="1017" y="262"/>
                    </a:cubicBezTo>
                    <a:cubicBezTo>
                      <a:pt x="1005" y="260"/>
                      <a:pt x="994" y="259"/>
                      <a:pt x="982" y="258"/>
                    </a:cubicBezTo>
                    <a:cubicBezTo>
                      <a:pt x="980" y="255"/>
                      <a:pt x="977" y="251"/>
                      <a:pt x="973" y="247"/>
                    </a:cubicBezTo>
                    <a:cubicBezTo>
                      <a:pt x="969" y="242"/>
                      <a:pt x="963" y="240"/>
                      <a:pt x="956" y="240"/>
                    </a:cubicBezTo>
                    <a:cubicBezTo>
                      <a:pt x="953" y="240"/>
                      <a:pt x="951" y="240"/>
                      <a:pt x="948" y="241"/>
                    </a:cubicBezTo>
                    <a:cubicBezTo>
                      <a:pt x="946" y="241"/>
                      <a:pt x="945" y="241"/>
                      <a:pt x="943" y="241"/>
                    </a:cubicBezTo>
                    <a:cubicBezTo>
                      <a:pt x="943" y="239"/>
                      <a:pt x="943" y="237"/>
                      <a:pt x="943" y="236"/>
                    </a:cubicBezTo>
                    <a:cubicBezTo>
                      <a:pt x="942" y="224"/>
                      <a:pt x="942" y="213"/>
                      <a:pt x="941" y="202"/>
                    </a:cubicBezTo>
                    <a:cubicBezTo>
                      <a:pt x="941" y="192"/>
                      <a:pt x="941" y="192"/>
                      <a:pt x="946" y="184"/>
                    </a:cubicBezTo>
                    <a:cubicBezTo>
                      <a:pt x="962" y="162"/>
                      <a:pt x="977" y="139"/>
                      <a:pt x="993" y="117"/>
                    </a:cubicBezTo>
                    <a:cubicBezTo>
                      <a:pt x="995" y="113"/>
                      <a:pt x="998" y="110"/>
                      <a:pt x="999" y="106"/>
                    </a:cubicBezTo>
                    <a:cubicBezTo>
                      <a:pt x="998" y="102"/>
                      <a:pt x="995" y="101"/>
                      <a:pt x="993" y="99"/>
                    </a:cubicBezTo>
                    <a:cubicBezTo>
                      <a:pt x="980" y="90"/>
                      <a:pt x="966" y="81"/>
                      <a:pt x="953" y="72"/>
                    </a:cubicBezTo>
                    <a:cubicBezTo>
                      <a:pt x="952" y="71"/>
                      <a:pt x="951" y="71"/>
                      <a:pt x="951" y="70"/>
                    </a:cubicBezTo>
                    <a:cubicBezTo>
                      <a:pt x="946" y="68"/>
                      <a:pt x="944" y="68"/>
                      <a:pt x="940" y="72"/>
                    </a:cubicBezTo>
                    <a:cubicBezTo>
                      <a:pt x="938" y="75"/>
                      <a:pt x="936" y="78"/>
                      <a:pt x="934" y="81"/>
                    </a:cubicBezTo>
                    <a:cubicBezTo>
                      <a:pt x="916" y="105"/>
                      <a:pt x="899" y="129"/>
                      <a:pt x="882" y="153"/>
                    </a:cubicBezTo>
                    <a:cubicBezTo>
                      <a:pt x="879" y="157"/>
                      <a:pt x="875" y="160"/>
                      <a:pt x="870" y="162"/>
                    </a:cubicBezTo>
                    <a:cubicBezTo>
                      <a:pt x="868" y="162"/>
                      <a:pt x="867" y="163"/>
                      <a:pt x="865" y="164"/>
                    </a:cubicBezTo>
                    <a:cubicBezTo>
                      <a:pt x="847" y="172"/>
                      <a:pt x="830" y="180"/>
                      <a:pt x="812" y="187"/>
                    </a:cubicBezTo>
                    <a:cubicBezTo>
                      <a:pt x="804" y="191"/>
                      <a:pt x="798" y="196"/>
                      <a:pt x="794" y="202"/>
                    </a:cubicBezTo>
                    <a:cubicBezTo>
                      <a:pt x="790" y="208"/>
                      <a:pt x="785" y="213"/>
                      <a:pt x="781" y="219"/>
                    </a:cubicBezTo>
                    <a:cubicBezTo>
                      <a:pt x="777" y="217"/>
                      <a:pt x="776" y="214"/>
                      <a:pt x="775" y="212"/>
                    </a:cubicBezTo>
                    <a:cubicBezTo>
                      <a:pt x="738" y="150"/>
                      <a:pt x="701" y="88"/>
                      <a:pt x="663" y="25"/>
                    </a:cubicBezTo>
                    <a:cubicBezTo>
                      <a:pt x="660" y="19"/>
                      <a:pt x="656" y="14"/>
                      <a:pt x="652" y="8"/>
                    </a:cubicBezTo>
                    <a:cubicBezTo>
                      <a:pt x="649" y="3"/>
                      <a:pt x="645" y="0"/>
                      <a:pt x="639" y="1"/>
                    </a:cubicBezTo>
                    <a:cubicBezTo>
                      <a:pt x="631" y="1"/>
                      <a:pt x="623" y="1"/>
                      <a:pt x="614" y="1"/>
                    </a:cubicBezTo>
                    <a:cubicBezTo>
                      <a:pt x="602" y="1"/>
                      <a:pt x="592" y="4"/>
                      <a:pt x="582" y="11"/>
                    </a:cubicBezTo>
                    <a:cubicBezTo>
                      <a:pt x="570" y="20"/>
                      <a:pt x="557" y="28"/>
                      <a:pt x="544" y="36"/>
                    </a:cubicBezTo>
                    <a:cubicBezTo>
                      <a:pt x="543" y="37"/>
                      <a:pt x="541" y="38"/>
                      <a:pt x="539" y="39"/>
                    </a:cubicBezTo>
                    <a:cubicBezTo>
                      <a:pt x="538" y="37"/>
                      <a:pt x="537" y="36"/>
                      <a:pt x="536" y="34"/>
                    </a:cubicBezTo>
                    <a:cubicBezTo>
                      <a:pt x="532" y="29"/>
                      <a:pt x="529" y="25"/>
                      <a:pt x="526" y="20"/>
                    </a:cubicBezTo>
                    <a:cubicBezTo>
                      <a:pt x="525" y="18"/>
                      <a:pt x="524" y="16"/>
                      <a:pt x="521" y="16"/>
                    </a:cubicBezTo>
                    <a:cubicBezTo>
                      <a:pt x="519" y="16"/>
                      <a:pt x="517" y="17"/>
                      <a:pt x="515" y="18"/>
                    </a:cubicBezTo>
                    <a:cubicBezTo>
                      <a:pt x="508" y="23"/>
                      <a:pt x="500" y="28"/>
                      <a:pt x="493" y="33"/>
                    </a:cubicBezTo>
                    <a:cubicBezTo>
                      <a:pt x="492" y="33"/>
                      <a:pt x="490" y="34"/>
                      <a:pt x="489" y="35"/>
                    </a:cubicBezTo>
                    <a:cubicBezTo>
                      <a:pt x="485" y="39"/>
                      <a:pt x="484" y="40"/>
                      <a:pt x="487" y="45"/>
                    </a:cubicBezTo>
                    <a:cubicBezTo>
                      <a:pt x="490" y="50"/>
                      <a:pt x="494" y="55"/>
                      <a:pt x="497" y="60"/>
                    </a:cubicBezTo>
                    <a:cubicBezTo>
                      <a:pt x="498" y="62"/>
                      <a:pt x="499" y="65"/>
                      <a:pt x="501" y="67"/>
                    </a:cubicBezTo>
                    <a:cubicBezTo>
                      <a:pt x="499" y="69"/>
                      <a:pt x="498" y="70"/>
                      <a:pt x="496" y="71"/>
                    </a:cubicBezTo>
                    <a:cubicBezTo>
                      <a:pt x="493" y="74"/>
                      <a:pt x="489" y="77"/>
                      <a:pt x="486" y="80"/>
                    </a:cubicBezTo>
                    <a:cubicBezTo>
                      <a:pt x="481" y="83"/>
                      <a:pt x="481" y="85"/>
                      <a:pt x="483" y="91"/>
                    </a:cubicBezTo>
                    <a:cubicBezTo>
                      <a:pt x="485" y="93"/>
                      <a:pt x="486" y="96"/>
                      <a:pt x="488" y="99"/>
                    </a:cubicBezTo>
                    <a:cubicBezTo>
                      <a:pt x="497" y="115"/>
                      <a:pt x="506" y="130"/>
                      <a:pt x="515" y="146"/>
                    </a:cubicBezTo>
                    <a:cubicBezTo>
                      <a:pt x="516" y="148"/>
                      <a:pt x="517" y="150"/>
                      <a:pt x="518" y="152"/>
                    </a:cubicBezTo>
                    <a:cubicBezTo>
                      <a:pt x="516" y="152"/>
                      <a:pt x="515" y="151"/>
                      <a:pt x="514" y="151"/>
                    </a:cubicBezTo>
                    <a:cubicBezTo>
                      <a:pt x="507" y="145"/>
                      <a:pt x="499" y="142"/>
                      <a:pt x="490" y="140"/>
                    </a:cubicBezTo>
                    <a:cubicBezTo>
                      <a:pt x="474" y="137"/>
                      <a:pt x="459" y="138"/>
                      <a:pt x="443" y="142"/>
                    </a:cubicBezTo>
                    <a:cubicBezTo>
                      <a:pt x="421" y="148"/>
                      <a:pt x="402" y="160"/>
                      <a:pt x="388" y="179"/>
                    </a:cubicBezTo>
                    <a:cubicBezTo>
                      <a:pt x="387" y="180"/>
                      <a:pt x="387" y="181"/>
                      <a:pt x="386" y="182"/>
                    </a:cubicBezTo>
                    <a:cubicBezTo>
                      <a:pt x="387" y="182"/>
                      <a:pt x="387" y="183"/>
                      <a:pt x="387" y="182"/>
                    </a:cubicBezTo>
                    <a:cubicBezTo>
                      <a:pt x="390" y="182"/>
                      <a:pt x="392" y="181"/>
                      <a:pt x="395" y="180"/>
                    </a:cubicBezTo>
                    <a:cubicBezTo>
                      <a:pt x="422" y="172"/>
                      <a:pt x="448" y="175"/>
                      <a:pt x="471" y="191"/>
                    </a:cubicBezTo>
                    <a:cubicBezTo>
                      <a:pt x="496" y="207"/>
                      <a:pt x="513" y="230"/>
                      <a:pt x="521" y="259"/>
                    </a:cubicBezTo>
                    <a:cubicBezTo>
                      <a:pt x="521" y="260"/>
                      <a:pt x="522" y="261"/>
                      <a:pt x="520" y="263"/>
                    </a:cubicBezTo>
                    <a:cubicBezTo>
                      <a:pt x="518" y="263"/>
                      <a:pt x="516" y="262"/>
                      <a:pt x="514" y="262"/>
                    </a:cubicBezTo>
                    <a:cubicBezTo>
                      <a:pt x="505" y="261"/>
                      <a:pt x="502" y="258"/>
                      <a:pt x="501" y="249"/>
                    </a:cubicBezTo>
                    <a:cubicBezTo>
                      <a:pt x="501" y="245"/>
                      <a:pt x="500" y="242"/>
                      <a:pt x="500" y="238"/>
                    </a:cubicBezTo>
                    <a:cubicBezTo>
                      <a:pt x="498" y="232"/>
                      <a:pt x="495" y="228"/>
                      <a:pt x="490" y="226"/>
                    </a:cubicBezTo>
                    <a:cubicBezTo>
                      <a:pt x="488" y="225"/>
                      <a:pt x="486" y="224"/>
                      <a:pt x="485" y="223"/>
                    </a:cubicBezTo>
                    <a:cubicBezTo>
                      <a:pt x="485" y="221"/>
                      <a:pt x="484" y="220"/>
                      <a:pt x="484" y="218"/>
                    </a:cubicBezTo>
                    <a:cubicBezTo>
                      <a:pt x="483" y="214"/>
                      <a:pt x="481" y="211"/>
                      <a:pt x="477" y="210"/>
                    </a:cubicBezTo>
                    <a:cubicBezTo>
                      <a:pt x="475" y="209"/>
                      <a:pt x="472" y="208"/>
                      <a:pt x="470" y="208"/>
                    </a:cubicBezTo>
                    <a:cubicBezTo>
                      <a:pt x="464" y="208"/>
                      <a:pt x="459" y="208"/>
                      <a:pt x="453" y="210"/>
                    </a:cubicBezTo>
                    <a:cubicBezTo>
                      <a:pt x="449" y="211"/>
                      <a:pt x="445" y="213"/>
                      <a:pt x="441" y="213"/>
                    </a:cubicBezTo>
                    <a:cubicBezTo>
                      <a:pt x="437" y="213"/>
                      <a:pt x="432" y="211"/>
                      <a:pt x="428" y="209"/>
                    </a:cubicBezTo>
                    <a:cubicBezTo>
                      <a:pt x="418" y="207"/>
                      <a:pt x="408" y="206"/>
                      <a:pt x="399" y="205"/>
                    </a:cubicBezTo>
                    <a:cubicBezTo>
                      <a:pt x="385" y="203"/>
                      <a:pt x="371" y="203"/>
                      <a:pt x="357" y="204"/>
                    </a:cubicBezTo>
                    <a:cubicBezTo>
                      <a:pt x="352" y="205"/>
                      <a:pt x="348" y="204"/>
                      <a:pt x="344" y="203"/>
                    </a:cubicBezTo>
                    <a:cubicBezTo>
                      <a:pt x="334" y="200"/>
                      <a:pt x="324" y="200"/>
                      <a:pt x="314" y="201"/>
                    </a:cubicBezTo>
                    <a:cubicBezTo>
                      <a:pt x="304" y="203"/>
                      <a:pt x="294" y="206"/>
                      <a:pt x="285" y="212"/>
                    </a:cubicBezTo>
                    <a:cubicBezTo>
                      <a:pt x="282" y="214"/>
                      <a:pt x="278" y="214"/>
                      <a:pt x="275" y="215"/>
                    </a:cubicBezTo>
                    <a:cubicBezTo>
                      <a:pt x="267" y="215"/>
                      <a:pt x="259" y="215"/>
                      <a:pt x="251" y="216"/>
                    </a:cubicBezTo>
                    <a:cubicBezTo>
                      <a:pt x="242" y="217"/>
                      <a:pt x="233" y="219"/>
                      <a:pt x="225" y="225"/>
                    </a:cubicBezTo>
                    <a:cubicBezTo>
                      <a:pt x="220" y="228"/>
                      <a:pt x="215" y="230"/>
                      <a:pt x="209" y="230"/>
                    </a:cubicBezTo>
                    <a:cubicBezTo>
                      <a:pt x="205" y="231"/>
                      <a:pt x="201" y="232"/>
                      <a:pt x="197" y="232"/>
                    </a:cubicBezTo>
                    <a:cubicBezTo>
                      <a:pt x="171" y="237"/>
                      <a:pt x="144" y="241"/>
                      <a:pt x="118" y="246"/>
                    </a:cubicBezTo>
                    <a:cubicBezTo>
                      <a:pt x="99" y="250"/>
                      <a:pt x="81" y="254"/>
                      <a:pt x="62" y="259"/>
                    </a:cubicBezTo>
                    <a:cubicBezTo>
                      <a:pt x="52" y="262"/>
                      <a:pt x="41" y="265"/>
                      <a:pt x="31" y="270"/>
                    </a:cubicBezTo>
                    <a:cubicBezTo>
                      <a:pt x="24" y="273"/>
                      <a:pt x="18" y="277"/>
                      <a:pt x="12" y="283"/>
                    </a:cubicBezTo>
                    <a:cubicBezTo>
                      <a:pt x="2" y="294"/>
                      <a:pt x="0" y="310"/>
                      <a:pt x="7" y="324"/>
                    </a:cubicBezTo>
                    <a:cubicBezTo>
                      <a:pt x="10" y="328"/>
                      <a:pt x="13" y="333"/>
                      <a:pt x="17" y="336"/>
                    </a:cubicBezTo>
                    <a:cubicBezTo>
                      <a:pt x="21" y="340"/>
                      <a:pt x="25" y="343"/>
                      <a:pt x="29" y="346"/>
                    </a:cubicBezTo>
                    <a:cubicBezTo>
                      <a:pt x="31" y="347"/>
                      <a:pt x="33" y="349"/>
                      <a:pt x="35" y="350"/>
                    </a:cubicBezTo>
                    <a:cubicBezTo>
                      <a:pt x="35" y="362"/>
                      <a:pt x="36" y="373"/>
                      <a:pt x="37" y="384"/>
                    </a:cubicBezTo>
                    <a:cubicBezTo>
                      <a:pt x="38" y="403"/>
                      <a:pt x="39" y="423"/>
                      <a:pt x="41" y="443"/>
                    </a:cubicBezTo>
                    <a:cubicBezTo>
                      <a:pt x="42" y="456"/>
                      <a:pt x="43" y="469"/>
                      <a:pt x="43" y="482"/>
                    </a:cubicBezTo>
                    <a:cubicBezTo>
                      <a:pt x="44" y="494"/>
                      <a:pt x="45" y="506"/>
                      <a:pt x="46" y="518"/>
                    </a:cubicBezTo>
                    <a:cubicBezTo>
                      <a:pt x="46" y="520"/>
                      <a:pt x="45" y="522"/>
                      <a:pt x="45" y="524"/>
                    </a:cubicBezTo>
                    <a:cubicBezTo>
                      <a:pt x="40" y="525"/>
                      <a:pt x="36" y="527"/>
                      <a:pt x="32" y="530"/>
                    </a:cubicBezTo>
                    <a:cubicBezTo>
                      <a:pt x="27" y="536"/>
                      <a:pt x="24" y="543"/>
                      <a:pt x="25" y="551"/>
                    </a:cubicBezTo>
                    <a:cubicBezTo>
                      <a:pt x="27" y="565"/>
                      <a:pt x="33" y="576"/>
                      <a:pt x="47" y="582"/>
                    </a:cubicBezTo>
                    <a:cubicBezTo>
                      <a:pt x="49" y="582"/>
                      <a:pt x="50" y="583"/>
                      <a:pt x="52" y="584"/>
                    </a:cubicBezTo>
                    <a:cubicBezTo>
                      <a:pt x="52" y="587"/>
                      <a:pt x="53" y="590"/>
                      <a:pt x="53" y="592"/>
                    </a:cubicBezTo>
                    <a:cubicBezTo>
                      <a:pt x="54" y="602"/>
                      <a:pt x="54" y="612"/>
                      <a:pt x="55" y="622"/>
                    </a:cubicBezTo>
                    <a:cubicBezTo>
                      <a:pt x="56" y="639"/>
                      <a:pt x="58" y="656"/>
                      <a:pt x="59" y="673"/>
                    </a:cubicBezTo>
                    <a:cubicBezTo>
                      <a:pt x="60" y="692"/>
                      <a:pt x="62" y="710"/>
                      <a:pt x="63" y="729"/>
                    </a:cubicBezTo>
                    <a:cubicBezTo>
                      <a:pt x="64" y="748"/>
                      <a:pt x="65" y="768"/>
                      <a:pt x="67" y="787"/>
                    </a:cubicBezTo>
                    <a:cubicBezTo>
                      <a:pt x="68" y="815"/>
                      <a:pt x="70" y="843"/>
                      <a:pt x="72" y="871"/>
                    </a:cubicBezTo>
                    <a:cubicBezTo>
                      <a:pt x="74" y="896"/>
                      <a:pt x="75" y="921"/>
                      <a:pt x="77" y="947"/>
                    </a:cubicBezTo>
                    <a:cubicBezTo>
                      <a:pt x="79" y="981"/>
                      <a:pt x="81" y="1016"/>
                      <a:pt x="83" y="1050"/>
                    </a:cubicBezTo>
                    <a:cubicBezTo>
                      <a:pt x="85" y="1084"/>
                      <a:pt x="87" y="1118"/>
                      <a:pt x="90" y="1153"/>
                    </a:cubicBezTo>
                    <a:cubicBezTo>
                      <a:pt x="92" y="1186"/>
                      <a:pt x="94" y="1220"/>
                      <a:pt x="96" y="1254"/>
                    </a:cubicBezTo>
                    <a:cubicBezTo>
                      <a:pt x="98" y="1283"/>
                      <a:pt x="99" y="1313"/>
                      <a:pt x="101" y="1342"/>
                    </a:cubicBezTo>
                    <a:cubicBezTo>
                      <a:pt x="102" y="1351"/>
                      <a:pt x="102" y="1361"/>
                      <a:pt x="103" y="1370"/>
                    </a:cubicBezTo>
                    <a:cubicBezTo>
                      <a:pt x="104" y="1392"/>
                      <a:pt x="106" y="1413"/>
                      <a:pt x="107" y="1434"/>
                    </a:cubicBezTo>
                    <a:cubicBezTo>
                      <a:pt x="109" y="1457"/>
                      <a:pt x="110" y="1480"/>
                      <a:pt x="111" y="1502"/>
                    </a:cubicBezTo>
                    <a:cubicBezTo>
                      <a:pt x="112" y="1532"/>
                      <a:pt x="114" y="1562"/>
                      <a:pt x="115" y="1592"/>
                    </a:cubicBezTo>
                    <a:cubicBezTo>
                      <a:pt x="116" y="1605"/>
                      <a:pt x="116" y="1617"/>
                      <a:pt x="117" y="1629"/>
                    </a:cubicBezTo>
                    <a:cubicBezTo>
                      <a:pt x="118" y="1642"/>
                      <a:pt x="119" y="1655"/>
                      <a:pt x="122" y="1667"/>
                    </a:cubicBezTo>
                    <a:cubicBezTo>
                      <a:pt x="125" y="1682"/>
                      <a:pt x="131" y="1696"/>
                      <a:pt x="141" y="1707"/>
                    </a:cubicBezTo>
                    <a:cubicBezTo>
                      <a:pt x="158" y="1727"/>
                      <a:pt x="177" y="1746"/>
                      <a:pt x="199" y="1762"/>
                    </a:cubicBezTo>
                    <a:cubicBezTo>
                      <a:pt x="248" y="1797"/>
                      <a:pt x="300" y="1825"/>
                      <a:pt x="358" y="1844"/>
                    </a:cubicBezTo>
                    <a:cubicBezTo>
                      <a:pt x="412" y="1862"/>
                      <a:pt x="468" y="1871"/>
                      <a:pt x="525" y="1877"/>
                    </a:cubicBezTo>
                    <a:cubicBezTo>
                      <a:pt x="541" y="1878"/>
                      <a:pt x="556" y="1879"/>
                      <a:pt x="572" y="1879"/>
                    </a:cubicBezTo>
                    <a:cubicBezTo>
                      <a:pt x="594" y="1880"/>
                      <a:pt x="615" y="1880"/>
                      <a:pt x="637" y="1879"/>
                    </a:cubicBezTo>
                    <a:cubicBezTo>
                      <a:pt x="656" y="1878"/>
                      <a:pt x="676" y="1876"/>
                      <a:pt x="696" y="1873"/>
                    </a:cubicBezTo>
                    <a:cubicBezTo>
                      <a:pt x="720" y="1870"/>
                      <a:pt x="744" y="1865"/>
                      <a:pt x="768" y="1859"/>
                    </a:cubicBezTo>
                    <a:cubicBezTo>
                      <a:pt x="820" y="1847"/>
                      <a:pt x="870" y="1829"/>
                      <a:pt x="918" y="1804"/>
                    </a:cubicBezTo>
                    <a:cubicBezTo>
                      <a:pt x="931" y="1797"/>
                      <a:pt x="945" y="1790"/>
                      <a:pt x="959" y="1784"/>
                    </a:cubicBezTo>
                    <a:cubicBezTo>
                      <a:pt x="979" y="1776"/>
                      <a:pt x="999" y="1770"/>
                      <a:pt x="1020" y="1767"/>
                    </a:cubicBezTo>
                    <a:cubicBezTo>
                      <a:pt x="1022" y="1764"/>
                      <a:pt x="1024" y="1761"/>
                      <a:pt x="1026" y="1759"/>
                    </a:cubicBezTo>
                    <a:cubicBezTo>
                      <a:pt x="1010" y="1749"/>
                      <a:pt x="994" y="1738"/>
                      <a:pt x="980" y="1726"/>
                    </a:cubicBezTo>
                    <a:cubicBezTo>
                      <a:pt x="974" y="1732"/>
                      <a:pt x="968" y="1737"/>
                      <a:pt x="961" y="1743"/>
                    </a:cubicBezTo>
                    <a:cubicBezTo>
                      <a:pt x="908" y="1788"/>
                      <a:pt x="846" y="1820"/>
                      <a:pt x="778" y="1839"/>
                    </a:cubicBezTo>
                    <a:cubicBezTo>
                      <a:pt x="754" y="1846"/>
                      <a:pt x="729" y="1852"/>
                      <a:pt x="704" y="1856"/>
                    </a:cubicBezTo>
                    <a:cubicBezTo>
                      <a:pt x="688" y="1859"/>
                      <a:pt x="671" y="1860"/>
                      <a:pt x="655" y="1861"/>
                    </a:cubicBezTo>
                    <a:cubicBezTo>
                      <a:pt x="625" y="1864"/>
                      <a:pt x="594" y="1863"/>
                      <a:pt x="563" y="1863"/>
                    </a:cubicBezTo>
                    <a:cubicBezTo>
                      <a:pt x="472" y="1861"/>
                      <a:pt x="385" y="1838"/>
                      <a:pt x="303" y="1796"/>
                    </a:cubicBezTo>
                    <a:cubicBezTo>
                      <a:pt x="281" y="1785"/>
                      <a:pt x="261" y="1773"/>
                      <a:pt x="241" y="1758"/>
                    </a:cubicBezTo>
                    <a:cubicBezTo>
                      <a:pt x="239" y="1757"/>
                      <a:pt x="238" y="1756"/>
                      <a:pt x="236" y="1755"/>
                    </a:cubicBezTo>
                    <a:cubicBezTo>
                      <a:pt x="236" y="1754"/>
                      <a:pt x="237" y="1754"/>
                      <a:pt x="237" y="1754"/>
                    </a:cubicBezTo>
                    <a:cubicBezTo>
                      <a:pt x="240" y="1755"/>
                      <a:pt x="242" y="1756"/>
                      <a:pt x="245" y="1757"/>
                    </a:cubicBezTo>
                    <a:cubicBezTo>
                      <a:pt x="270" y="1770"/>
                      <a:pt x="295" y="1781"/>
                      <a:pt x="321" y="1792"/>
                    </a:cubicBezTo>
                    <a:cubicBezTo>
                      <a:pt x="362" y="1809"/>
                      <a:pt x="405" y="1822"/>
                      <a:pt x="450" y="1830"/>
                    </a:cubicBezTo>
                    <a:cubicBezTo>
                      <a:pt x="469" y="1833"/>
                      <a:pt x="488" y="1836"/>
                      <a:pt x="507" y="1838"/>
                    </a:cubicBezTo>
                    <a:cubicBezTo>
                      <a:pt x="542" y="1841"/>
                      <a:pt x="578" y="1842"/>
                      <a:pt x="613" y="1840"/>
                    </a:cubicBezTo>
                    <a:cubicBezTo>
                      <a:pt x="639" y="1839"/>
                      <a:pt x="665" y="1836"/>
                      <a:pt x="691" y="1831"/>
                    </a:cubicBezTo>
                    <a:cubicBezTo>
                      <a:pt x="738" y="1823"/>
                      <a:pt x="784" y="1811"/>
                      <a:pt x="828" y="1795"/>
                    </a:cubicBezTo>
                    <a:cubicBezTo>
                      <a:pt x="880" y="1776"/>
                      <a:pt x="928" y="1751"/>
                      <a:pt x="973" y="1721"/>
                    </a:cubicBezTo>
                    <a:cubicBezTo>
                      <a:pt x="966" y="1715"/>
                      <a:pt x="960" y="1709"/>
                      <a:pt x="953" y="1702"/>
                    </a:cubicBezTo>
                    <a:cubicBezTo>
                      <a:pt x="919" y="1728"/>
                      <a:pt x="881" y="1748"/>
                      <a:pt x="840" y="1764"/>
                    </a:cubicBezTo>
                    <a:cubicBezTo>
                      <a:pt x="799" y="1780"/>
                      <a:pt x="756" y="1793"/>
                      <a:pt x="712" y="1801"/>
                    </a:cubicBezTo>
                    <a:cubicBezTo>
                      <a:pt x="694" y="1805"/>
                      <a:pt x="676" y="1808"/>
                      <a:pt x="658" y="1810"/>
                    </a:cubicBezTo>
                    <a:cubicBezTo>
                      <a:pt x="629" y="1814"/>
                      <a:pt x="599" y="1816"/>
                      <a:pt x="570" y="1815"/>
                    </a:cubicBezTo>
                    <a:cubicBezTo>
                      <a:pt x="554" y="1815"/>
                      <a:pt x="538" y="1815"/>
                      <a:pt x="522" y="1814"/>
                    </a:cubicBezTo>
                    <a:cubicBezTo>
                      <a:pt x="450" y="1808"/>
                      <a:pt x="381" y="1793"/>
                      <a:pt x="315" y="1763"/>
                    </a:cubicBezTo>
                    <a:cubicBezTo>
                      <a:pt x="283" y="1748"/>
                      <a:pt x="253" y="1731"/>
                      <a:pt x="225" y="1709"/>
                    </a:cubicBezTo>
                    <a:cubicBezTo>
                      <a:pt x="215" y="1701"/>
                      <a:pt x="206" y="1692"/>
                      <a:pt x="198" y="1682"/>
                    </a:cubicBezTo>
                    <a:cubicBezTo>
                      <a:pt x="186" y="1666"/>
                      <a:pt x="178" y="1648"/>
                      <a:pt x="174" y="1628"/>
                    </a:cubicBezTo>
                    <a:cubicBezTo>
                      <a:pt x="170" y="1614"/>
                      <a:pt x="169" y="1599"/>
                      <a:pt x="167" y="1584"/>
                    </a:cubicBezTo>
                    <a:cubicBezTo>
                      <a:pt x="163" y="1540"/>
                      <a:pt x="162" y="1496"/>
                      <a:pt x="161" y="1451"/>
                    </a:cubicBezTo>
                    <a:cubicBezTo>
                      <a:pt x="160" y="1424"/>
                      <a:pt x="159" y="1398"/>
                      <a:pt x="158" y="1371"/>
                    </a:cubicBezTo>
                    <a:cubicBezTo>
                      <a:pt x="156" y="1326"/>
                      <a:pt x="155" y="1281"/>
                      <a:pt x="153" y="1236"/>
                    </a:cubicBezTo>
                    <a:cubicBezTo>
                      <a:pt x="152" y="1200"/>
                      <a:pt x="150" y="1163"/>
                      <a:pt x="149" y="1127"/>
                    </a:cubicBezTo>
                    <a:cubicBezTo>
                      <a:pt x="147" y="1097"/>
                      <a:pt x="146" y="1068"/>
                      <a:pt x="145" y="1038"/>
                    </a:cubicBezTo>
                    <a:cubicBezTo>
                      <a:pt x="144" y="1013"/>
                      <a:pt x="142" y="988"/>
                      <a:pt x="141" y="962"/>
                    </a:cubicBezTo>
                    <a:cubicBezTo>
                      <a:pt x="140" y="951"/>
                      <a:pt x="140" y="940"/>
                      <a:pt x="139" y="929"/>
                    </a:cubicBezTo>
                    <a:cubicBezTo>
                      <a:pt x="138" y="905"/>
                      <a:pt x="137" y="882"/>
                      <a:pt x="135" y="858"/>
                    </a:cubicBezTo>
                    <a:cubicBezTo>
                      <a:pt x="134" y="829"/>
                      <a:pt x="132" y="800"/>
                      <a:pt x="130" y="771"/>
                    </a:cubicBezTo>
                    <a:cubicBezTo>
                      <a:pt x="128" y="752"/>
                      <a:pt x="127" y="732"/>
                      <a:pt x="126" y="712"/>
                    </a:cubicBezTo>
                    <a:cubicBezTo>
                      <a:pt x="124" y="686"/>
                      <a:pt x="122" y="661"/>
                      <a:pt x="120" y="635"/>
                    </a:cubicBezTo>
                    <a:cubicBezTo>
                      <a:pt x="120" y="633"/>
                      <a:pt x="120" y="631"/>
                      <a:pt x="120" y="627"/>
                    </a:cubicBezTo>
                    <a:cubicBezTo>
                      <a:pt x="124" y="629"/>
                      <a:pt x="127" y="630"/>
                      <a:pt x="130" y="631"/>
                    </a:cubicBezTo>
                    <a:cubicBezTo>
                      <a:pt x="158" y="642"/>
                      <a:pt x="187" y="653"/>
                      <a:pt x="216" y="663"/>
                    </a:cubicBezTo>
                    <a:cubicBezTo>
                      <a:pt x="252" y="675"/>
                      <a:pt x="288" y="685"/>
                      <a:pt x="325" y="693"/>
                    </a:cubicBezTo>
                    <a:cubicBezTo>
                      <a:pt x="353" y="700"/>
                      <a:pt x="382" y="706"/>
                      <a:pt x="410" y="711"/>
                    </a:cubicBezTo>
                    <a:cubicBezTo>
                      <a:pt x="433" y="714"/>
                      <a:pt x="456" y="717"/>
                      <a:pt x="480" y="721"/>
                    </a:cubicBezTo>
                    <a:cubicBezTo>
                      <a:pt x="504" y="724"/>
                      <a:pt x="529" y="727"/>
                      <a:pt x="554" y="728"/>
                    </a:cubicBezTo>
                    <a:cubicBezTo>
                      <a:pt x="590" y="730"/>
                      <a:pt x="625" y="731"/>
                      <a:pt x="660" y="730"/>
                    </a:cubicBezTo>
                    <a:cubicBezTo>
                      <a:pt x="679" y="730"/>
                      <a:pt x="699" y="729"/>
                      <a:pt x="718" y="728"/>
                    </a:cubicBezTo>
                    <a:cubicBezTo>
                      <a:pt x="737" y="727"/>
                      <a:pt x="756" y="724"/>
                      <a:pt x="775" y="722"/>
                    </a:cubicBezTo>
                    <a:cubicBezTo>
                      <a:pt x="800" y="720"/>
                      <a:pt x="825" y="716"/>
                      <a:pt x="850" y="711"/>
                    </a:cubicBezTo>
                    <a:cubicBezTo>
                      <a:pt x="909" y="700"/>
                      <a:pt x="967" y="686"/>
                      <a:pt x="1023" y="665"/>
                    </a:cubicBezTo>
                    <a:cubicBezTo>
                      <a:pt x="1045" y="657"/>
                      <a:pt x="1066" y="648"/>
                      <a:pt x="1087" y="637"/>
                    </a:cubicBezTo>
                    <a:cubicBezTo>
                      <a:pt x="1089" y="636"/>
                      <a:pt x="1091" y="635"/>
                      <a:pt x="1093" y="634"/>
                    </a:cubicBezTo>
                    <a:cubicBezTo>
                      <a:pt x="1094" y="634"/>
                      <a:pt x="1094" y="634"/>
                      <a:pt x="1095" y="634"/>
                    </a:cubicBezTo>
                    <a:cubicBezTo>
                      <a:pt x="1095" y="634"/>
                      <a:pt x="1095" y="634"/>
                      <a:pt x="1095" y="635"/>
                    </a:cubicBezTo>
                    <a:cubicBezTo>
                      <a:pt x="1096" y="635"/>
                      <a:pt x="1096" y="635"/>
                      <a:pt x="1096" y="635"/>
                    </a:cubicBezTo>
                    <a:cubicBezTo>
                      <a:pt x="1096" y="637"/>
                      <a:pt x="1096" y="640"/>
                      <a:pt x="1095" y="642"/>
                    </a:cubicBezTo>
                    <a:cubicBezTo>
                      <a:pt x="1095" y="645"/>
                      <a:pt x="1095" y="649"/>
                      <a:pt x="1095" y="652"/>
                    </a:cubicBezTo>
                    <a:cubicBezTo>
                      <a:pt x="1102" y="651"/>
                      <a:pt x="1110" y="650"/>
                      <a:pt x="1117" y="649"/>
                    </a:cubicBezTo>
                    <a:cubicBezTo>
                      <a:pt x="1118" y="644"/>
                      <a:pt x="1118" y="639"/>
                      <a:pt x="1118" y="635"/>
                    </a:cubicBezTo>
                    <a:cubicBezTo>
                      <a:pt x="1119" y="629"/>
                      <a:pt x="1119" y="623"/>
                      <a:pt x="1120" y="618"/>
                    </a:cubicBezTo>
                    <a:cubicBezTo>
                      <a:pt x="1125" y="612"/>
                      <a:pt x="1130" y="607"/>
                      <a:pt x="1134" y="602"/>
                    </a:cubicBezTo>
                    <a:cubicBezTo>
                      <a:pt x="1140" y="595"/>
                      <a:pt x="1143" y="587"/>
                      <a:pt x="1145" y="577"/>
                    </a:cubicBezTo>
                    <a:cubicBezTo>
                      <a:pt x="1146" y="568"/>
                      <a:pt x="1143" y="558"/>
                      <a:pt x="1130" y="554"/>
                    </a:cubicBezTo>
                    <a:cubicBezTo>
                      <a:pt x="1129" y="554"/>
                      <a:pt x="1128" y="553"/>
                      <a:pt x="1127" y="553"/>
                    </a:cubicBezTo>
                    <a:cubicBezTo>
                      <a:pt x="1126" y="552"/>
                      <a:pt x="1125" y="551"/>
                      <a:pt x="1124" y="551"/>
                    </a:cubicBezTo>
                    <a:cubicBezTo>
                      <a:pt x="1124" y="533"/>
                      <a:pt x="1134" y="378"/>
                      <a:pt x="1136" y="369"/>
                    </a:cubicBezTo>
                    <a:cubicBezTo>
                      <a:pt x="1139" y="368"/>
                      <a:pt x="1143" y="367"/>
                      <a:pt x="1146" y="366"/>
                    </a:cubicBezTo>
                    <a:cubicBezTo>
                      <a:pt x="1155" y="363"/>
                      <a:pt x="1162" y="357"/>
                      <a:pt x="1166" y="349"/>
                    </a:cubicBezTo>
                    <a:cubicBezTo>
                      <a:pt x="1174" y="335"/>
                      <a:pt x="1173" y="320"/>
                      <a:pt x="1167" y="306"/>
                    </a:cubicBezTo>
                    <a:close/>
                    <a:moveTo>
                      <a:pt x="1029" y="314"/>
                    </a:moveTo>
                    <a:cubicBezTo>
                      <a:pt x="1042" y="316"/>
                      <a:pt x="1054" y="318"/>
                      <a:pt x="1067" y="321"/>
                    </a:cubicBezTo>
                    <a:cubicBezTo>
                      <a:pt x="1068" y="321"/>
                      <a:pt x="1069" y="322"/>
                      <a:pt x="1070" y="323"/>
                    </a:cubicBezTo>
                    <a:cubicBezTo>
                      <a:pt x="1056" y="327"/>
                      <a:pt x="1029" y="333"/>
                      <a:pt x="1022" y="333"/>
                    </a:cubicBezTo>
                    <a:cubicBezTo>
                      <a:pt x="1019" y="327"/>
                      <a:pt x="1016" y="321"/>
                      <a:pt x="1013" y="314"/>
                    </a:cubicBezTo>
                    <a:cubicBezTo>
                      <a:pt x="1019" y="314"/>
                      <a:pt x="1024" y="314"/>
                      <a:pt x="1029" y="314"/>
                    </a:cubicBezTo>
                    <a:close/>
                    <a:moveTo>
                      <a:pt x="943" y="289"/>
                    </a:moveTo>
                    <a:cubicBezTo>
                      <a:pt x="944" y="280"/>
                      <a:pt x="944" y="271"/>
                      <a:pt x="945" y="261"/>
                    </a:cubicBezTo>
                    <a:cubicBezTo>
                      <a:pt x="951" y="260"/>
                      <a:pt x="957" y="260"/>
                      <a:pt x="963" y="260"/>
                    </a:cubicBezTo>
                    <a:cubicBezTo>
                      <a:pt x="965" y="260"/>
                      <a:pt x="967" y="261"/>
                      <a:pt x="968" y="263"/>
                    </a:cubicBezTo>
                    <a:cubicBezTo>
                      <a:pt x="970" y="265"/>
                      <a:pt x="973" y="267"/>
                      <a:pt x="974" y="269"/>
                    </a:cubicBezTo>
                    <a:cubicBezTo>
                      <a:pt x="989" y="289"/>
                      <a:pt x="1001" y="308"/>
                      <a:pt x="1012" y="330"/>
                    </a:cubicBezTo>
                    <a:cubicBezTo>
                      <a:pt x="1013" y="331"/>
                      <a:pt x="1013" y="333"/>
                      <a:pt x="1014" y="335"/>
                    </a:cubicBezTo>
                    <a:cubicBezTo>
                      <a:pt x="1011" y="338"/>
                      <a:pt x="1007" y="338"/>
                      <a:pt x="1004" y="339"/>
                    </a:cubicBezTo>
                    <a:cubicBezTo>
                      <a:pt x="1001" y="340"/>
                      <a:pt x="997" y="340"/>
                      <a:pt x="994" y="341"/>
                    </a:cubicBezTo>
                    <a:cubicBezTo>
                      <a:pt x="993" y="338"/>
                      <a:pt x="992" y="336"/>
                      <a:pt x="991" y="334"/>
                    </a:cubicBezTo>
                    <a:cubicBezTo>
                      <a:pt x="989" y="326"/>
                      <a:pt x="985" y="318"/>
                      <a:pt x="979" y="313"/>
                    </a:cubicBezTo>
                    <a:cubicBezTo>
                      <a:pt x="975" y="310"/>
                      <a:pt x="971" y="307"/>
                      <a:pt x="966" y="306"/>
                    </a:cubicBezTo>
                    <a:cubicBezTo>
                      <a:pt x="965" y="306"/>
                      <a:pt x="964" y="307"/>
                      <a:pt x="963" y="307"/>
                    </a:cubicBezTo>
                    <a:cubicBezTo>
                      <a:pt x="964" y="308"/>
                      <a:pt x="965" y="309"/>
                      <a:pt x="967" y="310"/>
                    </a:cubicBezTo>
                    <a:cubicBezTo>
                      <a:pt x="977" y="320"/>
                      <a:pt x="983" y="333"/>
                      <a:pt x="984" y="347"/>
                    </a:cubicBezTo>
                    <a:cubicBezTo>
                      <a:pt x="985" y="352"/>
                      <a:pt x="984" y="358"/>
                      <a:pt x="982" y="363"/>
                    </a:cubicBezTo>
                    <a:cubicBezTo>
                      <a:pt x="981" y="366"/>
                      <a:pt x="979" y="370"/>
                      <a:pt x="976" y="372"/>
                    </a:cubicBezTo>
                    <a:cubicBezTo>
                      <a:pt x="974" y="371"/>
                      <a:pt x="974" y="370"/>
                      <a:pt x="974" y="369"/>
                    </a:cubicBezTo>
                    <a:cubicBezTo>
                      <a:pt x="974" y="362"/>
                      <a:pt x="974" y="356"/>
                      <a:pt x="973" y="350"/>
                    </a:cubicBezTo>
                    <a:cubicBezTo>
                      <a:pt x="971" y="344"/>
                      <a:pt x="968" y="338"/>
                      <a:pt x="964" y="333"/>
                    </a:cubicBezTo>
                    <a:cubicBezTo>
                      <a:pt x="958" y="326"/>
                      <a:pt x="950" y="321"/>
                      <a:pt x="941" y="318"/>
                    </a:cubicBezTo>
                    <a:cubicBezTo>
                      <a:pt x="938" y="317"/>
                      <a:pt x="936" y="316"/>
                      <a:pt x="933" y="315"/>
                    </a:cubicBezTo>
                    <a:cubicBezTo>
                      <a:pt x="937" y="306"/>
                      <a:pt x="942" y="298"/>
                      <a:pt x="943" y="289"/>
                    </a:cubicBezTo>
                    <a:close/>
                    <a:moveTo>
                      <a:pt x="958" y="347"/>
                    </a:moveTo>
                    <a:cubicBezTo>
                      <a:pt x="957" y="347"/>
                      <a:pt x="955" y="348"/>
                      <a:pt x="954" y="348"/>
                    </a:cubicBezTo>
                    <a:cubicBezTo>
                      <a:pt x="940" y="351"/>
                      <a:pt x="927" y="352"/>
                      <a:pt x="913" y="353"/>
                    </a:cubicBezTo>
                    <a:cubicBezTo>
                      <a:pt x="915" y="346"/>
                      <a:pt x="924" y="330"/>
                      <a:pt x="928" y="325"/>
                    </a:cubicBezTo>
                    <a:cubicBezTo>
                      <a:pt x="939" y="329"/>
                      <a:pt x="952" y="338"/>
                      <a:pt x="958" y="347"/>
                    </a:cubicBezTo>
                    <a:close/>
                    <a:moveTo>
                      <a:pt x="945" y="84"/>
                    </a:moveTo>
                    <a:cubicBezTo>
                      <a:pt x="950" y="86"/>
                      <a:pt x="954" y="90"/>
                      <a:pt x="958" y="93"/>
                    </a:cubicBezTo>
                    <a:cubicBezTo>
                      <a:pt x="962" y="95"/>
                      <a:pt x="966" y="98"/>
                      <a:pt x="970" y="101"/>
                    </a:cubicBezTo>
                    <a:cubicBezTo>
                      <a:pt x="975" y="104"/>
                      <a:pt x="979" y="106"/>
                      <a:pt x="983" y="111"/>
                    </a:cubicBezTo>
                    <a:cubicBezTo>
                      <a:pt x="980" y="117"/>
                      <a:pt x="976" y="122"/>
                      <a:pt x="972" y="127"/>
                    </a:cubicBezTo>
                    <a:cubicBezTo>
                      <a:pt x="971" y="127"/>
                      <a:pt x="970" y="127"/>
                      <a:pt x="970" y="127"/>
                    </a:cubicBezTo>
                    <a:cubicBezTo>
                      <a:pt x="958" y="119"/>
                      <a:pt x="947" y="111"/>
                      <a:pt x="935" y="103"/>
                    </a:cubicBezTo>
                    <a:cubicBezTo>
                      <a:pt x="935" y="102"/>
                      <a:pt x="934" y="102"/>
                      <a:pt x="933" y="101"/>
                    </a:cubicBezTo>
                    <a:cubicBezTo>
                      <a:pt x="937" y="95"/>
                      <a:pt x="940" y="89"/>
                      <a:pt x="945" y="84"/>
                    </a:cubicBezTo>
                    <a:close/>
                    <a:moveTo>
                      <a:pt x="812" y="203"/>
                    </a:moveTo>
                    <a:cubicBezTo>
                      <a:pt x="816" y="201"/>
                      <a:pt x="821" y="199"/>
                      <a:pt x="825" y="197"/>
                    </a:cubicBezTo>
                    <a:cubicBezTo>
                      <a:pt x="843" y="189"/>
                      <a:pt x="861" y="182"/>
                      <a:pt x="879" y="175"/>
                    </a:cubicBezTo>
                    <a:cubicBezTo>
                      <a:pt x="884" y="173"/>
                      <a:pt x="888" y="170"/>
                      <a:pt x="891" y="165"/>
                    </a:cubicBezTo>
                    <a:cubicBezTo>
                      <a:pt x="900" y="150"/>
                      <a:pt x="910" y="136"/>
                      <a:pt x="920" y="121"/>
                    </a:cubicBezTo>
                    <a:cubicBezTo>
                      <a:pt x="921" y="119"/>
                      <a:pt x="922" y="117"/>
                      <a:pt x="924" y="115"/>
                    </a:cubicBezTo>
                    <a:cubicBezTo>
                      <a:pt x="931" y="118"/>
                      <a:pt x="938" y="123"/>
                      <a:pt x="944" y="127"/>
                    </a:cubicBezTo>
                    <a:cubicBezTo>
                      <a:pt x="950" y="131"/>
                      <a:pt x="957" y="136"/>
                      <a:pt x="963" y="140"/>
                    </a:cubicBezTo>
                    <a:cubicBezTo>
                      <a:pt x="962" y="143"/>
                      <a:pt x="961" y="145"/>
                      <a:pt x="959" y="147"/>
                    </a:cubicBezTo>
                    <a:cubicBezTo>
                      <a:pt x="950" y="160"/>
                      <a:pt x="941" y="173"/>
                      <a:pt x="931" y="187"/>
                    </a:cubicBezTo>
                    <a:cubicBezTo>
                      <a:pt x="928" y="190"/>
                      <a:pt x="927" y="194"/>
                      <a:pt x="927" y="198"/>
                    </a:cubicBezTo>
                    <a:cubicBezTo>
                      <a:pt x="925" y="216"/>
                      <a:pt x="923" y="233"/>
                      <a:pt x="923" y="251"/>
                    </a:cubicBezTo>
                    <a:cubicBezTo>
                      <a:pt x="923" y="263"/>
                      <a:pt x="920" y="275"/>
                      <a:pt x="915" y="285"/>
                    </a:cubicBezTo>
                    <a:cubicBezTo>
                      <a:pt x="911" y="293"/>
                      <a:pt x="907" y="301"/>
                      <a:pt x="903" y="309"/>
                    </a:cubicBezTo>
                    <a:cubicBezTo>
                      <a:pt x="895" y="323"/>
                      <a:pt x="888" y="336"/>
                      <a:pt x="880" y="350"/>
                    </a:cubicBezTo>
                    <a:cubicBezTo>
                      <a:pt x="879" y="351"/>
                      <a:pt x="878" y="353"/>
                      <a:pt x="876" y="355"/>
                    </a:cubicBezTo>
                    <a:cubicBezTo>
                      <a:pt x="856" y="355"/>
                      <a:pt x="834" y="357"/>
                      <a:pt x="812" y="357"/>
                    </a:cubicBezTo>
                    <a:cubicBezTo>
                      <a:pt x="816" y="349"/>
                      <a:pt x="820" y="342"/>
                      <a:pt x="824" y="335"/>
                    </a:cubicBezTo>
                    <a:cubicBezTo>
                      <a:pt x="828" y="328"/>
                      <a:pt x="832" y="321"/>
                      <a:pt x="836" y="313"/>
                    </a:cubicBezTo>
                    <a:cubicBezTo>
                      <a:pt x="840" y="306"/>
                      <a:pt x="844" y="299"/>
                      <a:pt x="849" y="291"/>
                    </a:cubicBezTo>
                    <a:cubicBezTo>
                      <a:pt x="853" y="284"/>
                      <a:pt x="857" y="277"/>
                      <a:pt x="861" y="270"/>
                    </a:cubicBezTo>
                    <a:cubicBezTo>
                      <a:pt x="865" y="263"/>
                      <a:pt x="869" y="256"/>
                      <a:pt x="873" y="248"/>
                    </a:cubicBezTo>
                    <a:cubicBezTo>
                      <a:pt x="850" y="236"/>
                      <a:pt x="827" y="224"/>
                      <a:pt x="804" y="212"/>
                    </a:cubicBezTo>
                    <a:cubicBezTo>
                      <a:pt x="806" y="208"/>
                      <a:pt x="809" y="205"/>
                      <a:pt x="812" y="203"/>
                    </a:cubicBezTo>
                    <a:close/>
                    <a:moveTo>
                      <a:pt x="790" y="230"/>
                    </a:moveTo>
                    <a:cubicBezTo>
                      <a:pt x="791" y="228"/>
                      <a:pt x="793" y="227"/>
                      <a:pt x="794" y="226"/>
                    </a:cubicBezTo>
                    <a:cubicBezTo>
                      <a:pt x="803" y="229"/>
                      <a:pt x="846" y="252"/>
                      <a:pt x="851" y="255"/>
                    </a:cubicBezTo>
                    <a:cubicBezTo>
                      <a:pt x="851" y="256"/>
                      <a:pt x="851" y="256"/>
                      <a:pt x="851" y="256"/>
                    </a:cubicBezTo>
                    <a:cubicBezTo>
                      <a:pt x="851" y="256"/>
                      <a:pt x="851" y="257"/>
                      <a:pt x="851" y="257"/>
                    </a:cubicBezTo>
                    <a:cubicBezTo>
                      <a:pt x="832" y="289"/>
                      <a:pt x="814" y="321"/>
                      <a:pt x="795" y="352"/>
                    </a:cubicBezTo>
                    <a:cubicBezTo>
                      <a:pt x="795" y="353"/>
                      <a:pt x="794" y="354"/>
                      <a:pt x="793" y="355"/>
                    </a:cubicBezTo>
                    <a:cubicBezTo>
                      <a:pt x="787" y="349"/>
                      <a:pt x="782" y="344"/>
                      <a:pt x="777" y="339"/>
                    </a:cubicBezTo>
                    <a:cubicBezTo>
                      <a:pt x="771" y="335"/>
                      <a:pt x="765" y="330"/>
                      <a:pt x="759" y="327"/>
                    </a:cubicBezTo>
                    <a:cubicBezTo>
                      <a:pt x="753" y="323"/>
                      <a:pt x="747" y="319"/>
                      <a:pt x="740" y="315"/>
                    </a:cubicBezTo>
                    <a:cubicBezTo>
                      <a:pt x="757" y="286"/>
                      <a:pt x="773" y="257"/>
                      <a:pt x="790" y="230"/>
                    </a:cubicBezTo>
                    <a:close/>
                    <a:moveTo>
                      <a:pt x="656" y="210"/>
                    </a:moveTo>
                    <a:cubicBezTo>
                      <a:pt x="651" y="217"/>
                      <a:pt x="646" y="225"/>
                      <a:pt x="643" y="233"/>
                    </a:cubicBezTo>
                    <a:cubicBezTo>
                      <a:pt x="641" y="241"/>
                      <a:pt x="638" y="249"/>
                      <a:pt x="636" y="258"/>
                    </a:cubicBezTo>
                    <a:cubicBezTo>
                      <a:pt x="628" y="256"/>
                      <a:pt x="622" y="254"/>
                      <a:pt x="615" y="252"/>
                    </a:cubicBezTo>
                    <a:cubicBezTo>
                      <a:pt x="605" y="250"/>
                      <a:pt x="595" y="251"/>
                      <a:pt x="586" y="255"/>
                    </a:cubicBezTo>
                    <a:cubicBezTo>
                      <a:pt x="582" y="257"/>
                      <a:pt x="579" y="258"/>
                      <a:pt x="575" y="256"/>
                    </a:cubicBezTo>
                    <a:cubicBezTo>
                      <a:pt x="575" y="255"/>
                      <a:pt x="575" y="253"/>
                      <a:pt x="575" y="252"/>
                    </a:cubicBezTo>
                    <a:cubicBezTo>
                      <a:pt x="579" y="236"/>
                      <a:pt x="585" y="221"/>
                      <a:pt x="593" y="207"/>
                    </a:cubicBezTo>
                    <a:cubicBezTo>
                      <a:pt x="595" y="203"/>
                      <a:pt x="598" y="199"/>
                      <a:pt x="601" y="196"/>
                    </a:cubicBezTo>
                    <a:cubicBezTo>
                      <a:pt x="603" y="193"/>
                      <a:pt x="606" y="190"/>
                      <a:pt x="609" y="189"/>
                    </a:cubicBezTo>
                    <a:cubicBezTo>
                      <a:pt x="613" y="187"/>
                      <a:pt x="618" y="187"/>
                      <a:pt x="622" y="189"/>
                    </a:cubicBezTo>
                    <a:cubicBezTo>
                      <a:pt x="624" y="190"/>
                      <a:pt x="625" y="190"/>
                      <a:pt x="627" y="191"/>
                    </a:cubicBezTo>
                    <a:cubicBezTo>
                      <a:pt x="642" y="184"/>
                      <a:pt x="657" y="181"/>
                      <a:pt x="673" y="190"/>
                    </a:cubicBezTo>
                    <a:cubicBezTo>
                      <a:pt x="667" y="197"/>
                      <a:pt x="661" y="203"/>
                      <a:pt x="656" y="210"/>
                    </a:cubicBezTo>
                    <a:close/>
                    <a:moveTo>
                      <a:pt x="706" y="196"/>
                    </a:moveTo>
                    <a:cubicBezTo>
                      <a:pt x="722" y="220"/>
                      <a:pt x="736" y="244"/>
                      <a:pt x="751" y="268"/>
                    </a:cubicBezTo>
                    <a:cubicBezTo>
                      <a:pt x="743" y="282"/>
                      <a:pt x="734" y="295"/>
                      <a:pt x="725" y="309"/>
                    </a:cubicBezTo>
                    <a:cubicBezTo>
                      <a:pt x="716" y="308"/>
                      <a:pt x="708" y="307"/>
                      <a:pt x="700" y="306"/>
                    </a:cubicBezTo>
                    <a:cubicBezTo>
                      <a:pt x="692" y="306"/>
                      <a:pt x="683" y="306"/>
                      <a:pt x="675" y="306"/>
                    </a:cubicBezTo>
                    <a:cubicBezTo>
                      <a:pt x="667" y="307"/>
                      <a:pt x="659" y="308"/>
                      <a:pt x="650" y="310"/>
                    </a:cubicBezTo>
                    <a:cubicBezTo>
                      <a:pt x="657" y="266"/>
                      <a:pt x="677" y="230"/>
                      <a:pt x="706" y="196"/>
                    </a:cubicBezTo>
                    <a:close/>
                    <a:moveTo>
                      <a:pt x="629" y="276"/>
                    </a:moveTo>
                    <a:cubicBezTo>
                      <a:pt x="629" y="280"/>
                      <a:pt x="629" y="283"/>
                      <a:pt x="629" y="286"/>
                    </a:cubicBezTo>
                    <a:cubicBezTo>
                      <a:pt x="629" y="290"/>
                      <a:pt x="629" y="293"/>
                      <a:pt x="629" y="296"/>
                    </a:cubicBezTo>
                    <a:cubicBezTo>
                      <a:pt x="630" y="299"/>
                      <a:pt x="630" y="303"/>
                      <a:pt x="631" y="306"/>
                    </a:cubicBezTo>
                    <a:cubicBezTo>
                      <a:pt x="631" y="309"/>
                      <a:pt x="632" y="312"/>
                      <a:pt x="632" y="316"/>
                    </a:cubicBezTo>
                    <a:cubicBezTo>
                      <a:pt x="608" y="328"/>
                      <a:pt x="587" y="342"/>
                      <a:pt x="574" y="366"/>
                    </a:cubicBezTo>
                    <a:cubicBezTo>
                      <a:pt x="566" y="366"/>
                      <a:pt x="566" y="366"/>
                      <a:pt x="566" y="366"/>
                    </a:cubicBezTo>
                    <a:cubicBezTo>
                      <a:pt x="564" y="355"/>
                      <a:pt x="561" y="345"/>
                      <a:pt x="559" y="334"/>
                    </a:cubicBezTo>
                    <a:cubicBezTo>
                      <a:pt x="571" y="319"/>
                      <a:pt x="585" y="307"/>
                      <a:pt x="600" y="295"/>
                    </a:cubicBezTo>
                    <a:cubicBezTo>
                      <a:pt x="617" y="282"/>
                      <a:pt x="622" y="278"/>
                      <a:pt x="629" y="276"/>
                    </a:cubicBezTo>
                    <a:close/>
                    <a:moveTo>
                      <a:pt x="600" y="363"/>
                    </a:moveTo>
                    <a:cubicBezTo>
                      <a:pt x="610" y="349"/>
                      <a:pt x="624" y="339"/>
                      <a:pt x="640" y="333"/>
                    </a:cubicBezTo>
                    <a:cubicBezTo>
                      <a:pt x="659" y="327"/>
                      <a:pt x="677" y="325"/>
                      <a:pt x="696" y="328"/>
                    </a:cubicBezTo>
                    <a:cubicBezTo>
                      <a:pt x="705" y="329"/>
                      <a:pt x="714" y="330"/>
                      <a:pt x="723" y="333"/>
                    </a:cubicBezTo>
                    <a:cubicBezTo>
                      <a:pt x="740" y="338"/>
                      <a:pt x="755" y="347"/>
                      <a:pt x="768" y="359"/>
                    </a:cubicBezTo>
                    <a:cubicBezTo>
                      <a:pt x="769" y="359"/>
                      <a:pt x="769" y="360"/>
                      <a:pt x="770" y="361"/>
                    </a:cubicBezTo>
                    <a:cubicBezTo>
                      <a:pt x="769" y="363"/>
                      <a:pt x="767" y="363"/>
                      <a:pt x="765" y="363"/>
                    </a:cubicBezTo>
                    <a:cubicBezTo>
                      <a:pt x="758" y="363"/>
                      <a:pt x="751" y="364"/>
                      <a:pt x="744" y="364"/>
                    </a:cubicBezTo>
                    <a:cubicBezTo>
                      <a:pt x="696" y="367"/>
                      <a:pt x="649" y="368"/>
                      <a:pt x="601" y="368"/>
                    </a:cubicBezTo>
                    <a:cubicBezTo>
                      <a:pt x="600" y="368"/>
                      <a:pt x="599" y="367"/>
                      <a:pt x="597" y="367"/>
                    </a:cubicBezTo>
                    <a:cubicBezTo>
                      <a:pt x="598" y="365"/>
                      <a:pt x="599" y="364"/>
                      <a:pt x="600" y="363"/>
                    </a:cubicBezTo>
                    <a:close/>
                    <a:moveTo>
                      <a:pt x="617" y="17"/>
                    </a:moveTo>
                    <a:cubicBezTo>
                      <a:pt x="623" y="17"/>
                      <a:pt x="630" y="17"/>
                      <a:pt x="636" y="16"/>
                    </a:cubicBezTo>
                    <a:cubicBezTo>
                      <a:pt x="639" y="16"/>
                      <a:pt x="642" y="17"/>
                      <a:pt x="644" y="20"/>
                    </a:cubicBezTo>
                    <a:cubicBezTo>
                      <a:pt x="647" y="24"/>
                      <a:pt x="649" y="28"/>
                      <a:pt x="651" y="31"/>
                    </a:cubicBezTo>
                    <a:cubicBezTo>
                      <a:pt x="669" y="61"/>
                      <a:pt x="687" y="90"/>
                      <a:pt x="705" y="119"/>
                    </a:cubicBezTo>
                    <a:cubicBezTo>
                      <a:pt x="727" y="153"/>
                      <a:pt x="748" y="188"/>
                      <a:pt x="770" y="223"/>
                    </a:cubicBezTo>
                    <a:cubicBezTo>
                      <a:pt x="771" y="225"/>
                      <a:pt x="773" y="228"/>
                      <a:pt x="774" y="231"/>
                    </a:cubicBezTo>
                    <a:cubicBezTo>
                      <a:pt x="770" y="238"/>
                      <a:pt x="766" y="245"/>
                      <a:pt x="761" y="253"/>
                    </a:cubicBezTo>
                    <a:cubicBezTo>
                      <a:pt x="758" y="252"/>
                      <a:pt x="757" y="249"/>
                      <a:pt x="756" y="247"/>
                    </a:cubicBezTo>
                    <a:cubicBezTo>
                      <a:pt x="742" y="224"/>
                      <a:pt x="728" y="202"/>
                      <a:pt x="714" y="179"/>
                    </a:cubicBezTo>
                    <a:cubicBezTo>
                      <a:pt x="682" y="128"/>
                      <a:pt x="650" y="78"/>
                      <a:pt x="618" y="27"/>
                    </a:cubicBezTo>
                    <a:cubicBezTo>
                      <a:pt x="616" y="24"/>
                      <a:pt x="614" y="22"/>
                      <a:pt x="613" y="18"/>
                    </a:cubicBezTo>
                    <a:cubicBezTo>
                      <a:pt x="615" y="18"/>
                      <a:pt x="616" y="17"/>
                      <a:pt x="617" y="17"/>
                    </a:cubicBezTo>
                    <a:close/>
                    <a:moveTo>
                      <a:pt x="512" y="42"/>
                    </a:moveTo>
                    <a:cubicBezTo>
                      <a:pt x="515" y="40"/>
                      <a:pt x="518" y="37"/>
                      <a:pt x="522" y="36"/>
                    </a:cubicBezTo>
                    <a:cubicBezTo>
                      <a:pt x="523" y="36"/>
                      <a:pt x="524" y="37"/>
                      <a:pt x="525" y="38"/>
                    </a:cubicBezTo>
                    <a:cubicBezTo>
                      <a:pt x="527" y="40"/>
                      <a:pt x="528" y="43"/>
                      <a:pt x="530" y="45"/>
                    </a:cubicBezTo>
                    <a:cubicBezTo>
                      <a:pt x="526" y="50"/>
                      <a:pt x="519" y="55"/>
                      <a:pt x="509" y="61"/>
                    </a:cubicBezTo>
                    <a:cubicBezTo>
                      <a:pt x="507" y="57"/>
                      <a:pt x="505" y="54"/>
                      <a:pt x="503" y="50"/>
                    </a:cubicBezTo>
                    <a:cubicBezTo>
                      <a:pt x="505" y="46"/>
                      <a:pt x="509" y="44"/>
                      <a:pt x="512" y="42"/>
                    </a:cubicBezTo>
                    <a:close/>
                    <a:moveTo>
                      <a:pt x="515" y="119"/>
                    </a:moveTo>
                    <a:cubicBezTo>
                      <a:pt x="511" y="111"/>
                      <a:pt x="507" y="103"/>
                      <a:pt x="502" y="95"/>
                    </a:cubicBezTo>
                    <a:cubicBezTo>
                      <a:pt x="498" y="86"/>
                      <a:pt x="498" y="84"/>
                      <a:pt x="506" y="78"/>
                    </a:cubicBezTo>
                    <a:cubicBezTo>
                      <a:pt x="512" y="74"/>
                      <a:pt x="519" y="70"/>
                      <a:pt x="525" y="65"/>
                    </a:cubicBezTo>
                    <a:cubicBezTo>
                      <a:pt x="547" y="50"/>
                      <a:pt x="568" y="35"/>
                      <a:pt x="590" y="20"/>
                    </a:cubicBezTo>
                    <a:cubicBezTo>
                      <a:pt x="592" y="19"/>
                      <a:pt x="593" y="18"/>
                      <a:pt x="595" y="17"/>
                    </a:cubicBezTo>
                    <a:cubicBezTo>
                      <a:pt x="596" y="18"/>
                      <a:pt x="597" y="18"/>
                      <a:pt x="597" y="19"/>
                    </a:cubicBezTo>
                    <a:cubicBezTo>
                      <a:pt x="631" y="73"/>
                      <a:pt x="664" y="128"/>
                      <a:pt x="698" y="183"/>
                    </a:cubicBezTo>
                    <a:cubicBezTo>
                      <a:pt x="698" y="183"/>
                      <a:pt x="698" y="184"/>
                      <a:pt x="698" y="185"/>
                    </a:cubicBezTo>
                    <a:cubicBezTo>
                      <a:pt x="696" y="185"/>
                      <a:pt x="694" y="183"/>
                      <a:pt x="692" y="182"/>
                    </a:cubicBezTo>
                    <a:cubicBezTo>
                      <a:pt x="685" y="180"/>
                      <a:pt x="678" y="176"/>
                      <a:pt x="671" y="175"/>
                    </a:cubicBezTo>
                    <a:cubicBezTo>
                      <a:pt x="659" y="172"/>
                      <a:pt x="648" y="172"/>
                      <a:pt x="636" y="176"/>
                    </a:cubicBezTo>
                    <a:cubicBezTo>
                      <a:pt x="633" y="177"/>
                      <a:pt x="630" y="178"/>
                      <a:pt x="628" y="179"/>
                    </a:cubicBezTo>
                    <a:cubicBezTo>
                      <a:pt x="624" y="178"/>
                      <a:pt x="620" y="177"/>
                      <a:pt x="617" y="177"/>
                    </a:cubicBezTo>
                    <a:cubicBezTo>
                      <a:pt x="608" y="176"/>
                      <a:pt x="600" y="179"/>
                      <a:pt x="594" y="185"/>
                    </a:cubicBezTo>
                    <a:cubicBezTo>
                      <a:pt x="589" y="191"/>
                      <a:pt x="584" y="191"/>
                      <a:pt x="577" y="190"/>
                    </a:cubicBezTo>
                    <a:cubicBezTo>
                      <a:pt x="568" y="189"/>
                      <a:pt x="559" y="185"/>
                      <a:pt x="552" y="178"/>
                    </a:cubicBezTo>
                    <a:cubicBezTo>
                      <a:pt x="546" y="172"/>
                      <a:pt x="541" y="165"/>
                      <a:pt x="536" y="157"/>
                    </a:cubicBezTo>
                    <a:cubicBezTo>
                      <a:pt x="529" y="145"/>
                      <a:pt x="522" y="132"/>
                      <a:pt x="515" y="119"/>
                    </a:cubicBezTo>
                    <a:close/>
                    <a:moveTo>
                      <a:pt x="513" y="215"/>
                    </a:moveTo>
                    <a:cubicBezTo>
                      <a:pt x="503" y="198"/>
                      <a:pt x="488" y="185"/>
                      <a:pt x="471" y="176"/>
                    </a:cubicBezTo>
                    <a:cubicBezTo>
                      <a:pt x="457" y="168"/>
                      <a:pt x="443" y="165"/>
                      <a:pt x="427" y="164"/>
                    </a:cubicBezTo>
                    <a:cubicBezTo>
                      <a:pt x="425" y="164"/>
                      <a:pt x="424" y="164"/>
                      <a:pt x="422" y="164"/>
                    </a:cubicBezTo>
                    <a:cubicBezTo>
                      <a:pt x="422" y="162"/>
                      <a:pt x="424" y="161"/>
                      <a:pt x="425" y="161"/>
                    </a:cubicBezTo>
                    <a:cubicBezTo>
                      <a:pt x="447" y="149"/>
                      <a:pt x="470" y="147"/>
                      <a:pt x="493" y="156"/>
                    </a:cubicBezTo>
                    <a:cubicBezTo>
                      <a:pt x="503" y="159"/>
                      <a:pt x="511" y="165"/>
                      <a:pt x="518" y="172"/>
                    </a:cubicBezTo>
                    <a:cubicBezTo>
                      <a:pt x="530" y="184"/>
                      <a:pt x="540" y="198"/>
                      <a:pt x="548" y="212"/>
                    </a:cubicBezTo>
                    <a:cubicBezTo>
                      <a:pt x="554" y="224"/>
                      <a:pt x="559" y="237"/>
                      <a:pt x="563" y="250"/>
                    </a:cubicBezTo>
                    <a:cubicBezTo>
                      <a:pt x="563" y="251"/>
                      <a:pt x="563" y="253"/>
                      <a:pt x="564" y="255"/>
                    </a:cubicBezTo>
                    <a:cubicBezTo>
                      <a:pt x="553" y="254"/>
                      <a:pt x="544" y="255"/>
                      <a:pt x="535" y="261"/>
                    </a:cubicBezTo>
                    <a:cubicBezTo>
                      <a:pt x="534" y="259"/>
                      <a:pt x="533" y="257"/>
                      <a:pt x="533" y="256"/>
                    </a:cubicBezTo>
                    <a:cubicBezTo>
                      <a:pt x="528" y="241"/>
                      <a:pt x="522" y="228"/>
                      <a:pt x="513" y="215"/>
                    </a:cubicBezTo>
                    <a:close/>
                    <a:moveTo>
                      <a:pt x="524" y="286"/>
                    </a:moveTo>
                    <a:cubicBezTo>
                      <a:pt x="529" y="284"/>
                      <a:pt x="533" y="285"/>
                      <a:pt x="533" y="292"/>
                    </a:cubicBezTo>
                    <a:cubicBezTo>
                      <a:pt x="533" y="295"/>
                      <a:pt x="533" y="297"/>
                      <a:pt x="533" y="301"/>
                    </a:cubicBezTo>
                    <a:cubicBezTo>
                      <a:pt x="540" y="294"/>
                      <a:pt x="546" y="288"/>
                      <a:pt x="555" y="284"/>
                    </a:cubicBezTo>
                    <a:cubicBezTo>
                      <a:pt x="559" y="283"/>
                      <a:pt x="563" y="281"/>
                      <a:pt x="568" y="280"/>
                    </a:cubicBezTo>
                    <a:cubicBezTo>
                      <a:pt x="573" y="278"/>
                      <a:pt x="578" y="278"/>
                      <a:pt x="583" y="278"/>
                    </a:cubicBezTo>
                    <a:cubicBezTo>
                      <a:pt x="586" y="277"/>
                      <a:pt x="590" y="278"/>
                      <a:pt x="594" y="278"/>
                    </a:cubicBezTo>
                    <a:cubicBezTo>
                      <a:pt x="594" y="278"/>
                      <a:pt x="595" y="279"/>
                      <a:pt x="596" y="279"/>
                    </a:cubicBezTo>
                    <a:cubicBezTo>
                      <a:pt x="595" y="281"/>
                      <a:pt x="594" y="282"/>
                      <a:pt x="592" y="283"/>
                    </a:cubicBezTo>
                    <a:cubicBezTo>
                      <a:pt x="583" y="290"/>
                      <a:pt x="574" y="297"/>
                      <a:pt x="565" y="304"/>
                    </a:cubicBezTo>
                    <a:cubicBezTo>
                      <a:pt x="552" y="314"/>
                      <a:pt x="541" y="326"/>
                      <a:pt x="531" y="339"/>
                    </a:cubicBezTo>
                    <a:cubicBezTo>
                      <a:pt x="517" y="357"/>
                      <a:pt x="509" y="378"/>
                      <a:pt x="506" y="401"/>
                    </a:cubicBezTo>
                    <a:cubicBezTo>
                      <a:pt x="504" y="416"/>
                      <a:pt x="504" y="430"/>
                      <a:pt x="506" y="445"/>
                    </a:cubicBezTo>
                    <a:cubicBezTo>
                      <a:pt x="506" y="447"/>
                      <a:pt x="506" y="450"/>
                      <a:pt x="506" y="452"/>
                    </a:cubicBezTo>
                    <a:cubicBezTo>
                      <a:pt x="499" y="451"/>
                      <a:pt x="493" y="447"/>
                      <a:pt x="489" y="442"/>
                    </a:cubicBezTo>
                    <a:cubicBezTo>
                      <a:pt x="485" y="437"/>
                      <a:pt x="482" y="432"/>
                      <a:pt x="480" y="427"/>
                    </a:cubicBezTo>
                    <a:cubicBezTo>
                      <a:pt x="475" y="417"/>
                      <a:pt x="473" y="405"/>
                      <a:pt x="471" y="394"/>
                    </a:cubicBezTo>
                    <a:cubicBezTo>
                      <a:pt x="469" y="369"/>
                      <a:pt x="473" y="346"/>
                      <a:pt x="485" y="324"/>
                    </a:cubicBezTo>
                    <a:cubicBezTo>
                      <a:pt x="491" y="313"/>
                      <a:pt x="497" y="304"/>
                      <a:pt x="507" y="297"/>
                    </a:cubicBezTo>
                    <a:cubicBezTo>
                      <a:pt x="510" y="293"/>
                      <a:pt x="515" y="291"/>
                      <a:pt x="519" y="288"/>
                    </a:cubicBezTo>
                    <a:cubicBezTo>
                      <a:pt x="520" y="287"/>
                      <a:pt x="522" y="286"/>
                      <a:pt x="524" y="286"/>
                    </a:cubicBezTo>
                    <a:close/>
                    <a:moveTo>
                      <a:pt x="463" y="334"/>
                    </a:moveTo>
                    <a:cubicBezTo>
                      <a:pt x="460" y="339"/>
                      <a:pt x="458" y="345"/>
                      <a:pt x="455" y="351"/>
                    </a:cubicBezTo>
                    <a:cubicBezTo>
                      <a:pt x="452" y="351"/>
                      <a:pt x="448" y="351"/>
                      <a:pt x="445" y="350"/>
                    </a:cubicBezTo>
                    <a:cubicBezTo>
                      <a:pt x="446" y="340"/>
                      <a:pt x="451" y="331"/>
                      <a:pt x="460" y="320"/>
                    </a:cubicBezTo>
                    <a:cubicBezTo>
                      <a:pt x="468" y="311"/>
                      <a:pt x="477" y="305"/>
                      <a:pt x="484" y="304"/>
                    </a:cubicBezTo>
                    <a:cubicBezTo>
                      <a:pt x="480" y="309"/>
                      <a:pt x="476" y="313"/>
                      <a:pt x="472" y="318"/>
                    </a:cubicBezTo>
                    <a:cubicBezTo>
                      <a:pt x="468" y="323"/>
                      <a:pt x="465" y="329"/>
                      <a:pt x="463" y="334"/>
                    </a:cubicBezTo>
                    <a:close/>
                    <a:moveTo>
                      <a:pt x="479" y="233"/>
                    </a:moveTo>
                    <a:cubicBezTo>
                      <a:pt x="482" y="233"/>
                      <a:pt x="484" y="234"/>
                      <a:pt x="485" y="237"/>
                    </a:cubicBezTo>
                    <a:cubicBezTo>
                      <a:pt x="486" y="238"/>
                      <a:pt x="486" y="239"/>
                      <a:pt x="487" y="240"/>
                    </a:cubicBezTo>
                    <a:cubicBezTo>
                      <a:pt x="488" y="244"/>
                      <a:pt x="488" y="247"/>
                      <a:pt x="490" y="251"/>
                    </a:cubicBezTo>
                    <a:cubicBezTo>
                      <a:pt x="491" y="255"/>
                      <a:pt x="494" y="258"/>
                      <a:pt x="496" y="261"/>
                    </a:cubicBezTo>
                    <a:cubicBezTo>
                      <a:pt x="488" y="261"/>
                      <a:pt x="482" y="259"/>
                      <a:pt x="476" y="254"/>
                    </a:cubicBezTo>
                    <a:cubicBezTo>
                      <a:pt x="472" y="251"/>
                      <a:pt x="469" y="248"/>
                      <a:pt x="469" y="242"/>
                    </a:cubicBezTo>
                    <a:cubicBezTo>
                      <a:pt x="469" y="236"/>
                      <a:pt x="473" y="232"/>
                      <a:pt x="479" y="233"/>
                    </a:cubicBezTo>
                    <a:close/>
                    <a:moveTo>
                      <a:pt x="365" y="213"/>
                    </a:moveTo>
                    <a:cubicBezTo>
                      <a:pt x="370" y="213"/>
                      <a:pt x="375" y="213"/>
                      <a:pt x="380" y="214"/>
                    </a:cubicBezTo>
                    <a:cubicBezTo>
                      <a:pt x="386" y="215"/>
                      <a:pt x="389" y="218"/>
                      <a:pt x="390" y="225"/>
                    </a:cubicBezTo>
                    <a:cubicBezTo>
                      <a:pt x="390" y="226"/>
                      <a:pt x="391" y="227"/>
                      <a:pt x="391" y="229"/>
                    </a:cubicBezTo>
                    <a:cubicBezTo>
                      <a:pt x="394" y="229"/>
                      <a:pt x="396" y="230"/>
                      <a:pt x="399" y="230"/>
                    </a:cubicBezTo>
                    <a:cubicBezTo>
                      <a:pt x="412" y="231"/>
                      <a:pt x="424" y="236"/>
                      <a:pt x="432" y="247"/>
                    </a:cubicBezTo>
                    <a:cubicBezTo>
                      <a:pt x="432" y="248"/>
                      <a:pt x="433" y="248"/>
                      <a:pt x="433" y="248"/>
                    </a:cubicBezTo>
                    <a:cubicBezTo>
                      <a:pt x="433" y="249"/>
                      <a:pt x="434" y="249"/>
                      <a:pt x="434" y="249"/>
                    </a:cubicBezTo>
                    <a:cubicBezTo>
                      <a:pt x="435" y="247"/>
                      <a:pt x="435" y="245"/>
                      <a:pt x="435" y="243"/>
                    </a:cubicBezTo>
                    <a:cubicBezTo>
                      <a:pt x="437" y="236"/>
                      <a:pt x="441" y="232"/>
                      <a:pt x="448" y="231"/>
                    </a:cubicBezTo>
                    <a:cubicBezTo>
                      <a:pt x="451" y="230"/>
                      <a:pt x="454" y="230"/>
                      <a:pt x="457" y="231"/>
                    </a:cubicBezTo>
                    <a:cubicBezTo>
                      <a:pt x="457" y="232"/>
                      <a:pt x="456" y="234"/>
                      <a:pt x="456" y="235"/>
                    </a:cubicBezTo>
                    <a:cubicBezTo>
                      <a:pt x="454" y="246"/>
                      <a:pt x="457" y="254"/>
                      <a:pt x="466" y="260"/>
                    </a:cubicBezTo>
                    <a:cubicBezTo>
                      <a:pt x="472" y="264"/>
                      <a:pt x="478" y="266"/>
                      <a:pt x="484" y="268"/>
                    </a:cubicBezTo>
                    <a:cubicBezTo>
                      <a:pt x="493" y="271"/>
                      <a:pt x="503" y="272"/>
                      <a:pt x="512" y="273"/>
                    </a:cubicBezTo>
                    <a:cubicBezTo>
                      <a:pt x="514" y="273"/>
                      <a:pt x="516" y="273"/>
                      <a:pt x="518" y="273"/>
                    </a:cubicBezTo>
                    <a:cubicBezTo>
                      <a:pt x="518" y="275"/>
                      <a:pt x="516" y="275"/>
                      <a:pt x="514" y="276"/>
                    </a:cubicBezTo>
                    <a:cubicBezTo>
                      <a:pt x="499" y="282"/>
                      <a:pt x="485" y="289"/>
                      <a:pt x="471" y="297"/>
                    </a:cubicBezTo>
                    <a:cubicBezTo>
                      <a:pt x="460" y="304"/>
                      <a:pt x="449" y="312"/>
                      <a:pt x="442" y="324"/>
                    </a:cubicBezTo>
                    <a:cubicBezTo>
                      <a:pt x="441" y="324"/>
                      <a:pt x="441" y="325"/>
                      <a:pt x="440" y="325"/>
                    </a:cubicBezTo>
                    <a:cubicBezTo>
                      <a:pt x="439" y="323"/>
                      <a:pt x="438" y="322"/>
                      <a:pt x="437" y="320"/>
                    </a:cubicBezTo>
                    <a:cubicBezTo>
                      <a:pt x="434" y="315"/>
                      <a:pt x="430" y="309"/>
                      <a:pt x="425" y="305"/>
                    </a:cubicBezTo>
                    <a:cubicBezTo>
                      <a:pt x="419" y="299"/>
                      <a:pt x="411" y="295"/>
                      <a:pt x="402" y="295"/>
                    </a:cubicBezTo>
                    <a:cubicBezTo>
                      <a:pt x="400" y="295"/>
                      <a:pt x="398" y="295"/>
                      <a:pt x="396" y="295"/>
                    </a:cubicBezTo>
                    <a:cubicBezTo>
                      <a:pt x="396" y="288"/>
                      <a:pt x="397" y="281"/>
                      <a:pt x="395" y="274"/>
                    </a:cubicBezTo>
                    <a:cubicBezTo>
                      <a:pt x="394" y="267"/>
                      <a:pt x="389" y="263"/>
                      <a:pt x="385" y="258"/>
                    </a:cubicBezTo>
                    <a:cubicBezTo>
                      <a:pt x="387" y="247"/>
                      <a:pt x="386" y="239"/>
                      <a:pt x="368" y="234"/>
                    </a:cubicBezTo>
                    <a:cubicBezTo>
                      <a:pt x="369" y="227"/>
                      <a:pt x="366" y="220"/>
                      <a:pt x="361" y="215"/>
                    </a:cubicBezTo>
                    <a:cubicBezTo>
                      <a:pt x="362" y="213"/>
                      <a:pt x="363" y="213"/>
                      <a:pt x="365" y="213"/>
                    </a:cubicBezTo>
                    <a:close/>
                    <a:moveTo>
                      <a:pt x="368" y="258"/>
                    </a:moveTo>
                    <a:cubicBezTo>
                      <a:pt x="369" y="259"/>
                      <a:pt x="370" y="259"/>
                      <a:pt x="370" y="260"/>
                    </a:cubicBezTo>
                    <a:cubicBezTo>
                      <a:pt x="371" y="261"/>
                      <a:pt x="370" y="262"/>
                      <a:pt x="369" y="262"/>
                    </a:cubicBezTo>
                    <a:cubicBezTo>
                      <a:pt x="363" y="264"/>
                      <a:pt x="357" y="266"/>
                      <a:pt x="351" y="268"/>
                    </a:cubicBezTo>
                    <a:cubicBezTo>
                      <a:pt x="345" y="271"/>
                      <a:pt x="339" y="275"/>
                      <a:pt x="335" y="280"/>
                    </a:cubicBezTo>
                    <a:cubicBezTo>
                      <a:pt x="326" y="289"/>
                      <a:pt x="324" y="300"/>
                      <a:pt x="327" y="312"/>
                    </a:cubicBezTo>
                    <a:cubicBezTo>
                      <a:pt x="329" y="313"/>
                      <a:pt x="329" y="312"/>
                      <a:pt x="329" y="311"/>
                    </a:cubicBezTo>
                    <a:cubicBezTo>
                      <a:pt x="330" y="310"/>
                      <a:pt x="330" y="308"/>
                      <a:pt x="331" y="307"/>
                    </a:cubicBezTo>
                    <a:cubicBezTo>
                      <a:pt x="338" y="289"/>
                      <a:pt x="353" y="281"/>
                      <a:pt x="372" y="278"/>
                    </a:cubicBezTo>
                    <a:cubicBezTo>
                      <a:pt x="373" y="278"/>
                      <a:pt x="375" y="278"/>
                      <a:pt x="376" y="278"/>
                    </a:cubicBezTo>
                    <a:cubicBezTo>
                      <a:pt x="382" y="279"/>
                      <a:pt x="385" y="281"/>
                      <a:pt x="386" y="287"/>
                    </a:cubicBezTo>
                    <a:cubicBezTo>
                      <a:pt x="386" y="291"/>
                      <a:pt x="385" y="296"/>
                      <a:pt x="385" y="300"/>
                    </a:cubicBezTo>
                    <a:cubicBezTo>
                      <a:pt x="385" y="302"/>
                      <a:pt x="385" y="303"/>
                      <a:pt x="385" y="305"/>
                    </a:cubicBezTo>
                    <a:cubicBezTo>
                      <a:pt x="386" y="305"/>
                      <a:pt x="388" y="305"/>
                      <a:pt x="389" y="305"/>
                    </a:cubicBezTo>
                    <a:cubicBezTo>
                      <a:pt x="393" y="305"/>
                      <a:pt x="396" y="304"/>
                      <a:pt x="400" y="304"/>
                    </a:cubicBezTo>
                    <a:cubicBezTo>
                      <a:pt x="409" y="304"/>
                      <a:pt x="416" y="308"/>
                      <a:pt x="422" y="315"/>
                    </a:cubicBezTo>
                    <a:cubicBezTo>
                      <a:pt x="426" y="321"/>
                      <a:pt x="430" y="327"/>
                      <a:pt x="433" y="333"/>
                    </a:cubicBezTo>
                    <a:cubicBezTo>
                      <a:pt x="434" y="334"/>
                      <a:pt x="435" y="336"/>
                      <a:pt x="434" y="337"/>
                    </a:cubicBezTo>
                    <a:cubicBezTo>
                      <a:pt x="434" y="341"/>
                      <a:pt x="434" y="345"/>
                      <a:pt x="431" y="349"/>
                    </a:cubicBezTo>
                    <a:cubicBezTo>
                      <a:pt x="417" y="351"/>
                      <a:pt x="304" y="338"/>
                      <a:pt x="261" y="329"/>
                    </a:cubicBezTo>
                    <a:cubicBezTo>
                      <a:pt x="258" y="317"/>
                      <a:pt x="257" y="304"/>
                      <a:pt x="261" y="292"/>
                    </a:cubicBezTo>
                    <a:cubicBezTo>
                      <a:pt x="267" y="273"/>
                      <a:pt x="281" y="261"/>
                      <a:pt x="300" y="255"/>
                    </a:cubicBezTo>
                    <a:cubicBezTo>
                      <a:pt x="313" y="252"/>
                      <a:pt x="327" y="251"/>
                      <a:pt x="340" y="253"/>
                    </a:cubicBezTo>
                    <a:cubicBezTo>
                      <a:pt x="350" y="254"/>
                      <a:pt x="359" y="255"/>
                      <a:pt x="368" y="258"/>
                    </a:cubicBezTo>
                    <a:close/>
                    <a:moveTo>
                      <a:pt x="304" y="213"/>
                    </a:moveTo>
                    <a:cubicBezTo>
                      <a:pt x="313" y="210"/>
                      <a:pt x="323" y="209"/>
                      <a:pt x="332" y="211"/>
                    </a:cubicBezTo>
                    <a:cubicBezTo>
                      <a:pt x="341" y="213"/>
                      <a:pt x="348" y="218"/>
                      <a:pt x="353" y="227"/>
                    </a:cubicBezTo>
                    <a:cubicBezTo>
                      <a:pt x="353" y="228"/>
                      <a:pt x="353" y="229"/>
                      <a:pt x="354" y="230"/>
                    </a:cubicBezTo>
                    <a:cubicBezTo>
                      <a:pt x="351" y="230"/>
                      <a:pt x="349" y="230"/>
                      <a:pt x="346" y="230"/>
                    </a:cubicBezTo>
                    <a:cubicBezTo>
                      <a:pt x="336" y="228"/>
                      <a:pt x="325" y="229"/>
                      <a:pt x="314" y="229"/>
                    </a:cubicBezTo>
                    <a:cubicBezTo>
                      <a:pt x="310" y="229"/>
                      <a:pt x="307" y="228"/>
                      <a:pt x="303" y="226"/>
                    </a:cubicBezTo>
                    <a:cubicBezTo>
                      <a:pt x="300" y="224"/>
                      <a:pt x="296" y="222"/>
                      <a:pt x="292" y="220"/>
                    </a:cubicBezTo>
                    <a:cubicBezTo>
                      <a:pt x="296" y="216"/>
                      <a:pt x="300" y="214"/>
                      <a:pt x="304" y="213"/>
                    </a:cubicBezTo>
                    <a:close/>
                    <a:moveTo>
                      <a:pt x="294" y="230"/>
                    </a:moveTo>
                    <a:cubicBezTo>
                      <a:pt x="293" y="232"/>
                      <a:pt x="291" y="232"/>
                      <a:pt x="289" y="232"/>
                    </a:cubicBezTo>
                    <a:cubicBezTo>
                      <a:pt x="288" y="232"/>
                      <a:pt x="286" y="232"/>
                      <a:pt x="285" y="233"/>
                    </a:cubicBezTo>
                    <a:cubicBezTo>
                      <a:pt x="283" y="233"/>
                      <a:pt x="281" y="234"/>
                      <a:pt x="279" y="234"/>
                    </a:cubicBezTo>
                    <a:cubicBezTo>
                      <a:pt x="278" y="235"/>
                      <a:pt x="276" y="236"/>
                      <a:pt x="275" y="236"/>
                    </a:cubicBezTo>
                    <a:cubicBezTo>
                      <a:pt x="274" y="237"/>
                      <a:pt x="272" y="238"/>
                      <a:pt x="270" y="239"/>
                    </a:cubicBezTo>
                    <a:cubicBezTo>
                      <a:pt x="269" y="240"/>
                      <a:pt x="268" y="241"/>
                      <a:pt x="267" y="242"/>
                    </a:cubicBezTo>
                    <a:cubicBezTo>
                      <a:pt x="265" y="244"/>
                      <a:pt x="264" y="245"/>
                      <a:pt x="263" y="247"/>
                    </a:cubicBezTo>
                    <a:cubicBezTo>
                      <a:pt x="253" y="239"/>
                      <a:pt x="253" y="239"/>
                      <a:pt x="237" y="235"/>
                    </a:cubicBezTo>
                    <a:cubicBezTo>
                      <a:pt x="246" y="225"/>
                      <a:pt x="278" y="222"/>
                      <a:pt x="294" y="230"/>
                    </a:cubicBezTo>
                    <a:close/>
                    <a:moveTo>
                      <a:pt x="177" y="314"/>
                    </a:moveTo>
                    <a:cubicBezTo>
                      <a:pt x="178" y="304"/>
                      <a:pt x="179" y="294"/>
                      <a:pt x="183" y="284"/>
                    </a:cubicBezTo>
                    <a:cubicBezTo>
                      <a:pt x="185" y="280"/>
                      <a:pt x="187" y="275"/>
                      <a:pt x="189" y="271"/>
                    </a:cubicBezTo>
                    <a:cubicBezTo>
                      <a:pt x="202" y="251"/>
                      <a:pt x="219" y="243"/>
                      <a:pt x="242" y="246"/>
                    </a:cubicBezTo>
                    <a:cubicBezTo>
                      <a:pt x="247" y="246"/>
                      <a:pt x="250" y="248"/>
                      <a:pt x="256" y="252"/>
                    </a:cubicBezTo>
                    <a:cubicBezTo>
                      <a:pt x="252" y="257"/>
                      <a:pt x="248" y="262"/>
                      <a:pt x="245" y="268"/>
                    </a:cubicBezTo>
                    <a:cubicBezTo>
                      <a:pt x="241" y="273"/>
                      <a:pt x="239" y="280"/>
                      <a:pt x="237" y="286"/>
                    </a:cubicBezTo>
                    <a:cubicBezTo>
                      <a:pt x="236" y="292"/>
                      <a:pt x="235" y="298"/>
                      <a:pt x="235" y="305"/>
                    </a:cubicBezTo>
                    <a:cubicBezTo>
                      <a:pt x="234" y="311"/>
                      <a:pt x="235" y="318"/>
                      <a:pt x="235" y="325"/>
                    </a:cubicBezTo>
                    <a:cubicBezTo>
                      <a:pt x="225" y="326"/>
                      <a:pt x="194" y="322"/>
                      <a:pt x="177" y="318"/>
                    </a:cubicBezTo>
                    <a:cubicBezTo>
                      <a:pt x="177" y="317"/>
                      <a:pt x="177" y="315"/>
                      <a:pt x="177" y="314"/>
                    </a:cubicBezTo>
                    <a:close/>
                    <a:moveTo>
                      <a:pt x="168" y="289"/>
                    </a:moveTo>
                    <a:cubicBezTo>
                      <a:pt x="166" y="298"/>
                      <a:pt x="163" y="307"/>
                      <a:pt x="161" y="316"/>
                    </a:cubicBezTo>
                    <a:cubicBezTo>
                      <a:pt x="151" y="316"/>
                      <a:pt x="143" y="314"/>
                      <a:pt x="134" y="312"/>
                    </a:cubicBezTo>
                    <a:cubicBezTo>
                      <a:pt x="120" y="309"/>
                      <a:pt x="106" y="305"/>
                      <a:pt x="92" y="299"/>
                    </a:cubicBezTo>
                    <a:cubicBezTo>
                      <a:pt x="105" y="293"/>
                      <a:pt x="153" y="286"/>
                      <a:pt x="168" y="289"/>
                    </a:cubicBezTo>
                    <a:close/>
                    <a:moveTo>
                      <a:pt x="55" y="333"/>
                    </a:moveTo>
                    <a:cubicBezTo>
                      <a:pt x="50" y="330"/>
                      <a:pt x="45" y="326"/>
                      <a:pt x="41" y="322"/>
                    </a:cubicBezTo>
                    <a:cubicBezTo>
                      <a:pt x="36" y="315"/>
                      <a:pt x="34" y="308"/>
                      <a:pt x="36" y="300"/>
                    </a:cubicBezTo>
                    <a:cubicBezTo>
                      <a:pt x="37" y="298"/>
                      <a:pt x="38" y="297"/>
                      <a:pt x="39" y="295"/>
                    </a:cubicBezTo>
                    <a:cubicBezTo>
                      <a:pt x="40" y="296"/>
                      <a:pt x="41" y="296"/>
                      <a:pt x="42" y="296"/>
                    </a:cubicBezTo>
                    <a:cubicBezTo>
                      <a:pt x="66" y="311"/>
                      <a:pt x="93" y="320"/>
                      <a:pt x="120" y="328"/>
                    </a:cubicBezTo>
                    <a:cubicBezTo>
                      <a:pt x="148" y="336"/>
                      <a:pt x="176" y="342"/>
                      <a:pt x="205" y="346"/>
                    </a:cubicBezTo>
                    <a:cubicBezTo>
                      <a:pt x="226" y="349"/>
                      <a:pt x="247" y="352"/>
                      <a:pt x="268" y="355"/>
                    </a:cubicBezTo>
                    <a:cubicBezTo>
                      <a:pt x="288" y="357"/>
                      <a:pt x="309" y="359"/>
                      <a:pt x="329" y="362"/>
                    </a:cubicBezTo>
                    <a:cubicBezTo>
                      <a:pt x="347" y="363"/>
                      <a:pt x="365" y="365"/>
                      <a:pt x="383" y="367"/>
                    </a:cubicBezTo>
                    <a:cubicBezTo>
                      <a:pt x="396" y="369"/>
                      <a:pt x="409" y="370"/>
                      <a:pt x="422" y="371"/>
                    </a:cubicBezTo>
                    <a:cubicBezTo>
                      <a:pt x="431" y="372"/>
                      <a:pt x="440" y="373"/>
                      <a:pt x="449" y="374"/>
                    </a:cubicBezTo>
                    <a:cubicBezTo>
                      <a:pt x="450" y="374"/>
                      <a:pt x="451" y="374"/>
                      <a:pt x="452" y="374"/>
                    </a:cubicBezTo>
                    <a:cubicBezTo>
                      <a:pt x="452" y="381"/>
                      <a:pt x="452" y="388"/>
                      <a:pt x="453" y="394"/>
                    </a:cubicBezTo>
                    <a:cubicBezTo>
                      <a:pt x="453" y="400"/>
                      <a:pt x="455" y="407"/>
                      <a:pt x="455" y="413"/>
                    </a:cubicBezTo>
                    <a:cubicBezTo>
                      <a:pt x="454" y="413"/>
                      <a:pt x="453" y="413"/>
                      <a:pt x="452" y="413"/>
                    </a:cubicBezTo>
                    <a:cubicBezTo>
                      <a:pt x="436" y="412"/>
                      <a:pt x="420" y="411"/>
                      <a:pt x="404" y="409"/>
                    </a:cubicBezTo>
                    <a:cubicBezTo>
                      <a:pt x="386" y="408"/>
                      <a:pt x="368" y="406"/>
                      <a:pt x="351" y="404"/>
                    </a:cubicBezTo>
                    <a:cubicBezTo>
                      <a:pt x="331" y="402"/>
                      <a:pt x="310" y="398"/>
                      <a:pt x="290" y="395"/>
                    </a:cubicBezTo>
                    <a:cubicBezTo>
                      <a:pt x="261" y="391"/>
                      <a:pt x="232" y="385"/>
                      <a:pt x="203" y="379"/>
                    </a:cubicBezTo>
                    <a:cubicBezTo>
                      <a:pt x="165" y="371"/>
                      <a:pt x="127" y="362"/>
                      <a:pt x="90" y="349"/>
                    </a:cubicBezTo>
                    <a:cubicBezTo>
                      <a:pt x="78" y="345"/>
                      <a:pt x="66" y="340"/>
                      <a:pt x="55" y="333"/>
                    </a:cubicBezTo>
                    <a:close/>
                    <a:moveTo>
                      <a:pt x="102" y="468"/>
                    </a:moveTo>
                    <a:cubicBezTo>
                      <a:pt x="91" y="461"/>
                      <a:pt x="81" y="453"/>
                      <a:pt x="70" y="445"/>
                    </a:cubicBezTo>
                    <a:cubicBezTo>
                      <a:pt x="69" y="444"/>
                      <a:pt x="68" y="443"/>
                      <a:pt x="66" y="442"/>
                    </a:cubicBezTo>
                    <a:cubicBezTo>
                      <a:pt x="65" y="416"/>
                      <a:pt x="63" y="390"/>
                      <a:pt x="62" y="363"/>
                    </a:cubicBezTo>
                    <a:cubicBezTo>
                      <a:pt x="65" y="363"/>
                      <a:pt x="67" y="364"/>
                      <a:pt x="68" y="364"/>
                    </a:cubicBezTo>
                    <a:cubicBezTo>
                      <a:pt x="89" y="370"/>
                      <a:pt x="110" y="377"/>
                      <a:pt x="131" y="382"/>
                    </a:cubicBezTo>
                    <a:cubicBezTo>
                      <a:pt x="163" y="391"/>
                      <a:pt x="196" y="398"/>
                      <a:pt x="229" y="404"/>
                    </a:cubicBezTo>
                    <a:cubicBezTo>
                      <a:pt x="253" y="408"/>
                      <a:pt x="277" y="413"/>
                      <a:pt x="301" y="416"/>
                    </a:cubicBezTo>
                    <a:cubicBezTo>
                      <a:pt x="320" y="419"/>
                      <a:pt x="339" y="421"/>
                      <a:pt x="358" y="423"/>
                    </a:cubicBezTo>
                    <a:cubicBezTo>
                      <a:pt x="377" y="425"/>
                      <a:pt x="397" y="427"/>
                      <a:pt x="417" y="429"/>
                    </a:cubicBezTo>
                    <a:cubicBezTo>
                      <a:pt x="429" y="430"/>
                      <a:pt x="442" y="430"/>
                      <a:pt x="454" y="431"/>
                    </a:cubicBezTo>
                    <a:cubicBezTo>
                      <a:pt x="457" y="431"/>
                      <a:pt x="460" y="431"/>
                      <a:pt x="463" y="431"/>
                    </a:cubicBezTo>
                    <a:cubicBezTo>
                      <a:pt x="475" y="452"/>
                      <a:pt x="494" y="462"/>
                      <a:pt x="518" y="466"/>
                    </a:cubicBezTo>
                    <a:cubicBezTo>
                      <a:pt x="518" y="464"/>
                      <a:pt x="519" y="463"/>
                      <a:pt x="519" y="461"/>
                    </a:cubicBezTo>
                    <a:cubicBezTo>
                      <a:pt x="520" y="456"/>
                      <a:pt x="520" y="450"/>
                      <a:pt x="520" y="445"/>
                    </a:cubicBezTo>
                    <a:cubicBezTo>
                      <a:pt x="520" y="442"/>
                      <a:pt x="520" y="440"/>
                      <a:pt x="520" y="437"/>
                    </a:cubicBezTo>
                    <a:cubicBezTo>
                      <a:pt x="523" y="435"/>
                      <a:pt x="525" y="436"/>
                      <a:pt x="527" y="436"/>
                    </a:cubicBezTo>
                    <a:cubicBezTo>
                      <a:pt x="545" y="436"/>
                      <a:pt x="563" y="437"/>
                      <a:pt x="581" y="437"/>
                    </a:cubicBezTo>
                    <a:cubicBezTo>
                      <a:pt x="612" y="437"/>
                      <a:pt x="643" y="437"/>
                      <a:pt x="674" y="437"/>
                    </a:cubicBezTo>
                    <a:cubicBezTo>
                      <a:pt x="697" y="436"/>
                      <a:pt x="720" y="435"/>
                      <a:pt x="743" y="434"/>
                    </a:cubicBezTo>
                    <a:cubicBezTo>
                      <a:pt x="760" y="433"/>
                      <a:pt x="777" y="431"/>
                      <a:pt x="794" y="430"/>
                    </a:cubicBezTo>
                    <a:cubicBezTo>
                      <a:pt x="813" y="428"/>
                      <a:pt x="831" y="426"/>
                      <a:pt x="849" y="424"/>
                    </a:cubicBezTo>
                    <a:cubicBezTo>
                      <a:pt x="868" y="422"/>
                      <a:pt x="887" y="420"/>
                      <a:pt x="906" y="417"/>
                    </a:cubicBezTo>
                    <a:cubicBezTo>
                      <a:pt x="921" y="415"/>
                      <a:pt x="937" y="413"/>
                      <a:pt x="952" y="410"/>
                    </a:cubicBezTo>
                    <a:cubicBezTo>
                      <a:pt x="978" y="406"/>
                      <a:pt x="1003" y="402"/>
                      <a:pt x="1029" y="397"/>
                    </a:cubicBezTo>
                    <a:cubicBezTo>
                      <a:pt x="1053" y="392"/>
                      <a:pt x="1077" y="386"/>
                      <a:pt x="1100" y="380"/>
                    </a:cubicBezTo>
                    <a:cubicBezTo>
                      <a:pt x="1102" y="380"/>
                      <a:pt x="1103" y="379"/>
                      <a:pt x="1105" y="379"/>
                    </a:cubicBezTo>
                    <a:cubicBezTo>
                      <a:pt x="1105" y="381"/>
                      <a:pt x="1105" y="382"/>
                      <a:pt x="1105" y="384"/>
                    </a:cubicBezTo>
                    <a:cubicBezTo>
                      <a:pt x="1104" y="404"/>
                      <a:pt x="1103" y="424"/>
                      <a:pt x="1101" y="444"/>
                    </a:cubicBezTo>
                    <a:cubicBezTo>
                      <a:pt x="1101" y="455"/>
                      <a:pt x="1100" y="465"/>
                      <a:pt x="1099" y="475"/>
                    </a:cubicBezTo>
                    <a:cubicBezTo>
                      <a:pt x="1098" y="504"/>
                      <a:pt x="1096" y="533"/>
                      <a:pt x="1094" y="562"/>
                    </a:cubicBezTo>
                    <a:cubicBezTo>
                      <a:pt x="1094" y="562"/>
                      <a:pt x="1094" y="563"/>
                      <a:pt x="1094" y="564"/>
                    </a:cubicBezTo>
                    <a:cubicBezTo>
                      <a:pt x="1092" y="565"/>
                      <a:pt x="1089" y="567"/>
                      <a:pt x="1087" y="568"/>
                    </a:cubicBezTo>
                    <a:cubicBezTo>
                      <a:pt x="1055" y="584"/>
                      <a:pt x="1021" y="596"/>
                      <a:pt x="987" y="607"/>
                    </a:cubicBezTo>
                    <a:cubicBezTo>
                      <a:pt x="950" y="618"/>
                      <a:pt x="912" y="628"/>
                      <a:pt x="874" y="636"/>
                    </a:cubicBezTo>
                    <a:cubicBezTo>
                      <a:pt x="853" y="641"/>
                      <a:pt x="832" y="644"/>
                      <a:pt x="811" y="647"/>
                    </a:cubicBezTo>
                    <a:cubicBezTo>
                      <a:pt x="779" y="650"/>
                      <a:pt x="747" y="652"/>
                      <a:pt x="715" y="653"/>
                    </a:cubicBezTo>
                    <a:cubicBezTo>
                      <a:pt x="695" y="653"/>
                      <a:pt x="675" y="654"/>
                      <a:pt x="655" y="654"/>
                    </a:cubicBezTo>
                    <a:cubicBezTo>
                      <a:pt x="629" y="654"/>
                      <a:pt x="603" y="652"/>
                      <a:pt x="577" y="651"/>
                    </a:cubicBezTo>
                    <a:cubicBezTo>
                      <a:pt x="565" y="651"/>
                      <a:pt x="553" y="650"/>
                      <a:pt x="541" y="649"/>
                    </a:cubicBezTo>
                    <a:cubicBezTo>
                      <a:pt x="527" y="648"/>
                      <a:pt x="513" y="647"/>
                      <a:pt x="499" y="645"/>
                    </a:cubicBezTo>
                    <a:cubicBezTo>
                      <a:pt x="484" y="643"/>
                      <a:pt x="470" y="641"/>
                      <a:pt x="455" y="639"/>
                    </a:cubicBezTo>
                    <a:cubicBezTo>
                      <a:pt x="430" y="635"/>
                      <a:pt x="405" y="630"/>
                      <a:pt x="381" y="624"/>
                    </a:cubicBezTo>
                    <a:cubicBezTo>
                      <a:pt x="342" y="616"/>
                      <a:pt x="305" y="606"/>
                      <a:pt x="267" y="594"/>
                    </a:cubicBezTo>
                    <a:cubicBezTo>
                      <a:pt x="226" y="581"/>
                      <a:pt x="186" y="565"/>
                      <a:pt x="148" y="546"/>
                    </a:cubicBezTo>
                    <a:cubicBezTo>
                      <a:pt x="146" y="545"/>
                      <a:pt x="144" y="545"/>
                      <a:pt x="142" y="543"/>
                    </a:cubicBezTo>
                    <a:cubicBezTo>
                      <a:pt x="142" y="543"/>
                      <a:pt x="142" y="542"/>
                      <a:pt x="142" y="541"/>
                    </a:cubicBezTo>
                    <a:cubicBezTo>
                      <a:pt x="144" y="542"/>
                      <a:pt x="146" y="543"/>
                      <a:pt x="149" y="544"/>
                    </a:cubicBezTo>
                    <a:cubicBezTo>
                      <a:pt x="208" y="566"/>
                      <a:pt x="269" y="584"/>
                      <a:pt x="331" y="597"/>
                    </a:cubicBezTo>
                    <a:cubicBezTo>
                      <a:pt x="358" y="603"/>
                      <a:pt x="385" y="608"/>
                      <a:pt x="413" y="612"/>
                    </a:cubicBezTo>
                    <a:cubicBezTo>
                      <a:pt x="435" y="615"/>
                      <a:pt x="458" y="617"/>
                      <a:pt x="480" y="620"/>
                    </a:cubicBezTo>
                    <a:cubicBezTo>
                      <a:pt x="516" y="623"/>
                      <a:pt x="551" y="625"/>
                      <a:pt x="587" y="624"/>
                    </a:cubicBezTo>
                    <a:cubicBezTo>
                      <a:pt x="591" y="624"/>
                      <a:pt x="596" y="624"/>
                      <a:pt x="600" y="623"/>
                    </a:cubicBezTo>
                    <a:cubicBezTo>
                      <a:pt x="602" y="623"/>
                      <a:pt x="603" y="623"/>
                      <a:pt x="606" y="622"/>
                    </a:cubicBezTo>
                    <a:cubicBezTo>
                      <a:pt x="598" y="621"/>
                      <a:pt x="592" y="620"/>
                      <a:pt x="586" y="620"/>
                    </a:cubicBezTo>
                    <a:cubicBezTo>
                      <a:pt x="567" y="618"/>
                      <a:pt x="547" y="616"/>
                      <a:pt x="528" y="613"/>
                    </a:cubicBezTo>
                    <a:cubicBezTo>
                      <a:pt x="504" y="611"/>
                      <a:pt x="481" y="607"/>
                      <a:pt x="457" y="602"/>
                    </a:cubicBezTo>
                    <a:cubicBezTo>
                      <a:pt x="420" y="595"/>
                      <a:pt x="383" y="586"/>
                      <a:pt x="346" y="575"/>
                    </a:cubicBezTo>
                    <a:cubicBezTo>
                      <a:pt x="296" y="560"/>
                      <a:pt x="246" y="543"/>
                      <a:pt x="198" y="521"/>
                    </a:cubicBezTo>
                    <a:cubicBezTo>
                      <a:pt x="164" y="506"/>
                      <a:pt x="132" y="490"/>
                      <a:pt x="102" y="468"/>
                    </a:cubicBezTo>
                    <a:close/>
                    <a:moveTo>
                      <a:pt x="141" y="541"/>
                    </a:moveTo>
                    <a:cubicBezTo>
                      <a:pt x="140" y="541"/>
                      <a:pt x="140" y="542"/>
                      <a:pt x="139" y="541"/>
                    </a:cubicBezTo>
                    <a:lnTo>
                      <a:pt x="141" y="541"/>
                    </a:lnTo>
                    <a:close/>
                    <a:moveTo>
                      <a:pt x="1124" y="586"/>
                    </a:moveTo>
                    <a:cubicBezTo>
                      <a:pt x="1122" y="589"/>
                      <a:pt x="1120" y="592"/>
                      <a:pt x="1117" y="594"/>
                    </a:cubicBezTo>
                    <a:cubicBezTo>
                      <a:pt x="1113" y="597"/>
                      <a:pt x="1109" y="599"/>
                      <a:pt x="1106" y="602"/>
                    </a:cubicBezTo>
                    <a:cubicBezTo>
                      <a:pt x="1086" y="615"/>
                      <a:pt x="1065" y="625"/>
                      <a:pt x="1043" y="634"/>
                    </a:cubicBezTo>
                    <a:cubicBezTo>
                      <a:pt x="998" y="652"/>
                      <a:pt x="953" y="667"/>
                      <a:pt x="906" y="678"/>
                    </a:cubicBezTo>
                    <a:cubicBezTo>
                      <a:pt x="879" y="684"/>
                      <a:pt x="852" y="690"/>
                      <a:pt x="824" y="695"/>
                    </a:cubicBezTo>
                    <a:cubicBezTo>
                      <a:pt x="808" y="698"/>
                      <a:pt x="792" y="700"/>
                      <a:pt x="775" y="702"/>
                    </a:cubicBezTo>
                    <a:cubicBezTo>
                      <a:pt x="726" y="708"/>
                      <a:pt x="677" y="708"/>
                      <a:pt x="628" y="708"/>
                    </a:cubicBezTo>
                    <a:cubicBezTo>
                      <a:pt x="607" y="708"/>
                      <a:pt x="585" y="707"/>
                      <a:pt x="564" y="706"/>
                    </a:cubicBezTo>
                    <a:cubicBezTo>
                      <a:pt x="546" y="705"/>
                      <a:pt x="528" y="704"/>
                      <a:pt x="510" y="702"/>
                    </a:cubicBezTo>
                    <a:cubicBezTo>
                      <a:pt x="490" y="700"/>
                      <a:pt x="470" y="698"/>
                      <a:pt x="450" y="695"/>
                    </a:cubicBezTo>
                    <a:cubicBezTo>
                      <a:pt x="402" y="688"/>
                      <a:pt x="353" y="678"/>
                      <a:pt x="306" y="665"/>
                    </a:cubicBezTo>
                    <a:cubicBezTo>
                      <a:pt x="263" y="653"/>
                      <a:pt x="221" y="639"/>
                      <a:pt x="180" y="621"/>
                    </a:cubicBezTo>
                    <a:cubicBezTo>
                      <a:pt x="161" y="613"/>
                      <a:pt x="143" y="604"/>
                      <a:pt x="125" y="594"/>
                    </a:cubicBezTo>
                    <a:cubicBezTo>
                      <a:pt x="124" y="594"/>
                      <a:pt x="123" y="593"/>
                      <a:pt x="122" y="592"/>
                    </a:cubicBezTo>
                    <a:cubicBezTo>
                      <a:pt x="122" y="591"/>
                      <a:pt x="122" y="591"/>
                      <a:pt x="123" y="590"/>
                    </a:cubicBez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6" y="591"/>
                      <a:pt x="129" y="592"/>
                      <a:pt x="133" y="593"/>
                    </a:cubicBezTo>
                    <a:cubicBezTo>
                      <a:pt x="176" y="606"/>
                      <a:pt x="220" y="618"/>
                      <a:pt x="263" y="628"/>
                    </a:cubicBezTo>
                    <a:cubicBezTo>
                      <a:pt x="295" y="635"/>
                      <a:pt x="326" y="642"/>
                      <a:pt x="358" y="648"/>
                    </a:cubicBezTo>
                    <a:cubicBezTo>
                      <a:pt x="384" y="652"/>
                      <a:pt x="411" y="657"/>
                      <a:pt x="438" y="661"/>
                    </a:cubicBezTo>
                    <a:cubicBezTo>
                      <a:pt x="456" y="664"/>
                      <a:pt x="474" y="666"/>
                      <a:pt x="492" y="668"/>
                    </a:cubicBezTo>
                    <a:cubicBezTo>
                      <a:pt x="512" y="671"/>
                      <a:pt x="531" y="672"/>
                      <a:pt x="551" y="674"/>
                    </a:cubicBezTo>
                    <a:cubicBezTo>
                      <a:pt x="563" y="675"/>
                      <a:pt x="574" y="676"/>
                      <a:pt x="586" y="676"/>
                    </a:cubicBezTo>
                    <a:cubicBezTo>
                      <a:pt x="607" y="677"/>
                      <a:pt x="628" y="677"/>
                      <a:pt x="649" y="677"/>
                    </a:cubicBezTo>
                    <a:cubicBezTo>
                      <a:pt x="673" y="677"/>
                      <a:pt x="697" y="677"/>
                      <a:pt x="721" y="675"/>
                    </a:cubicBezTo>
                    <a:cubicBezTo>
                      <a:pt x="738" y="674"/>
                      <a:pt x="756" y="673"/>
                      <a:pt x="773" y="671"/>
                    </a:cubicBezTo>
                    <a:cubicBezTo>
                      <a:pt x="791" y="669"/>
                      <a:pt x="808" y="666"/>
                      <a:pt x="826" y="664"/>
                    </a:cubicBezTo>
                    <a:cubicBezTo>
                      <a:pt x="856" y="659"/>
                      <a:pt x="886" y="653"/>
                      <a:pt x="916" y="645"/>
                    </a:cubicBezTo>
                    <a:cubicBezTo>
                      <a:pt x="961" y="634"/>
                      <a:pt x="1006" y="619"/>
                      <a:pt x="1050" y="603"/>
                    </a:cubicBezTo>
                    <a:cubicBezTo>
                      <a:pt x="1069" y="595"/>
                      <a:pt x="1088" y="587"/>
                      <a:pt x="1107" y="580"/>
                    </a:cubicBezTo>
                    <a:cubicBezTo>
                      <a:pt x="1110" y="579"/>
                      <a:pt x="1113" y="577"/>
                      <a:pt x="1117" y="577"/>
                    </a:cubicBezTo>
                    <a:cubicBezTo>
                      <a:pt x="1123" y="575"/>
                      <a:pt x="1126" y="580"/>
                      <a:pt x="1124" y="586"/>
                    </a:cubicBezTo>
                    <a:close/>
                    <a:moveTo>
                      <a:pt x="1158" y="320"/>
                    </a:moveTo>
                    <a:cubicBezTo>
                      <a:pt x="1157" y="328"/>
                      <a:pt x="1154" y="335"/>
                      <a:pt x="1148" y="340"/>
                    </a:cubicBezTo>
                    <a:cubicBezTo>
                      <a:pt x="1143" y="346"/>
                      <a:pt x="1136" y="350"/>
                      <a:pt x="1129" y="354"/>
                    </a:cubicBezTo>
                    <a:cubicBezTo>
                      <a:pt x="1119" y="359"/>
                      <a:pt x="1109" y="363"/>
                      <a:pt x="1099" y="366"/>
                    </a:cubicBezTo>
                    <a:cubicBezTo>
                      <a:pt x="1069" y="375"/>
                      <a:pt x="1038" y="383"/>
                      <a:pt x="1007" y="388"/>
                    </a:cubicBezTo>
                    <a:cubicBezTo>
                      <a:pt x="985" y="392"/>
                      <a:pt x="963" y="396"/>
                      <a:pt x="941" y="399"/>
                    </a:cubicBezTo>
                    <a:cubicBezTo>
                      <a:pt x="922" y="402"/>
                      <a:pt x="903" y="404"/>
                      <a:pt x="885" y="406"/>
                    </a:cubicBezTo>
                    <a:cubicBezTo>
                      <a:pt x="867" y="408"/>
                      <a:pt x="849" y="410"/>
                      <a:pt x="831" y="412"/>
                    </a:cubicBezTo>
                    <a:cubicBezTo>
                      <a:pt x="815" y="413"/>
                      <a:pt x="799" y="414"/>
                      <a:pt x="783" y="415"/>
                    </a:cubicBezTo>
                    <a:cubicBezTo>
                      <a:pt x="771" y="416"/>
                      <a:pt x="759" y="417"/>
                      <a:pt x="747" y="418"/>
                    </a:cubicBezTo>
                    <a:cubicBezTo>
                      <a:pt x="736" y="419"/>
                      <a:pt x="724" y="419"/>
                      <a:pt x="713" y="420"/>
                    </a:cubicBezTo>
                    <a:cubicBezTo>
                      <a:pt x="655" y="422"/>
                      <a:pt x="596" y="423"/>
                      <a:pt x="538" y="421"/>
                    </a:cubicBezTo>
                    <a:cubicBezTo>
                      <a:pt x="532" y="421"/>
                      <a:pt x="527" y="421"/>
                      <a:pt x="522" y="420"/>
                    </a:cubicBezTo>
                    <a:cubicBezTo>
                      <a:pt x="520" y="412"/>
                      <a:pt x="523" y="393"/>
                      <a:pt x="529" y="381"/>
                    </a:cubicBezTo>
                    <a:cubicBezTo>
                      <a:pt x="533" y="380"/>
                      <a:pt x="538" y="380"/>
                      <a:pt x="542" y="381"/>
                    </a:cubicBezTo>
                    <a:cubicBezTo>
                      <a:pt x="575" y="383"/>
                      <a:pt x="607" y="384"/>
                      <a:pt x="639" y="383"/>
                    </a:cubicBezTo>
                    <a:cubicBezTo>
                      <a:pt x="665" y="383"/>
                      <a:pt x="691" y="382"/>
                      <a:pt x="716" y="381"/>
                    </a:cubicBezTo>
                    <a:cubicBezTo>
                      <a:pt x="731" y="380"/>
                      <a:pt x="745" y="379"/>
                      <a:pt x="760" y="379"/>
                    </a:cubicBezTo>
                    <a:cubicBezTo>
                      <a:pt x="773" y="378"/>
                      <a:pt x="786" y="377"/>
                      <a:pt x="799" y="376"/>
                    </a:cubicBezTo>
                    <a:cubicBezTo>
                      <a:pt x="808" y="375"/>
                      <a:pt x="817" y="375"/>
                      <a:pt x="825" y="374"/>
                    </a:cubicBezTo>
                    <a:cubicBezTo>
                      <a:pt x="842" y="373"/>
                      <a:pt x="859" y="372"/>
                      <a:pt x="877" y="371"/>
                    </a:cubicBezTo>
                    <a:cubicBezTo>
                      <a:pt x="902" y="368"/>
                      <a:pt x="928" y="366"/>
                      <a:pt x="954" y="362"/>
                    </a:cubicBezTo>
                    <a:cubicBezTo>
                      <a:pt x="957" y="361"/>
                      <a:pt x="960" y="360"/>
                      <a:pt x="964" y="361"/>
                    </a:cubicBezTo>
                    <a:cubicBezTo>
                      <a:pt x="966" y="369"/>
                      <a:pt x="964" y="378"/>
                      <a:pt x="963" y="386"/>
                    </a:cubicBezTo>
                    <a:cubicBezTo>
                      <a:pt x="968" y="385"/>
                      <a:pt x="971" y="385"/>
                      <a:pt x="977" y="381"/>
                    </a:cubicBezTo>
                    <a:cubicBezTo>
                      <a:pt x="982" y="378"/>
                      <a:pt x="986" y="375"/>
                      <a:pt x="989" y="371"/>
                    </a:cubicBezTo>
                    <a:cubicBezTo>
                      <a:pt x="991" y="367"/>
                      <a:pt x="993" y="362"/>
                      <a:pt x="996" y="357"/>
                    </a:cubicBezTo>
                    <a:cubicBezTo>
                      <a:pt x="997" y="356"/>
                      <a:pt x="1000" y="356"/>
                      <a:pt x="1003" y="355"/>
                    </a:cubicBezTo>
                    <a:cubicBezTo>
                      <a:pt x="1037" y="348"/>
                      <a:pt x="1071" y="341"/>
                      <a:pt x="1104" y="331"/>
                    </a:cubicBezTo>
                    <a:cubicBezTo>
                      <a:pt x="1120" y="327"/>
                      <a:pt x="1136" y="322"/>
                      <a:pt x="1152" y="317"/>
                    </a:cubicBezTo>
                    <a:cubicBezTo>
                      <a:pt x="1153" y="317"/>
                      <a:pt x="1155" y="316"/>
                      <a:pt x="1156" y="316"/>
                    </a:cubicBezTo>
                    <a:cubicBezTo>
                      <a:pt x="1158" y="317"/>
                      <a:pt x="1158" y="319"/>
                      <a:pt x="1158" y="32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133"/>
              <p:cNvSpPr>
                <a:spLocks/>
              </p:cNvSpPr>
              <p:nvPr/>
            </p:nvSpPr>
            <p:spPr bwMode="auto">
              <a:xfrm>
                <a:off x="4866" y="-919"/>
                <a:ext cx="2885" cy="4530"/>
              </a:xfrm>
              <a:custGeom>
                <a:avLst/>
                <a:gdLst>
                  <a:gd name="T0" fmla="*/ 1005 w 1218"/>
                  <a:gd name="T1" fmla="*/ 244 h 1915"/>
                  <a:gd name="T2" fmla="*/ 1020 w 1218"/>
                  <a:gd name="T3" fmla="*/ 129 h 1915"/>
                  <a:gd name="T4" fmla="*/ 938 w 1218"/>
                  <a:gd name="T5" fmla="*/ 105 h 1915"/>
                  <a:gd name="T6" fmla="*/ 785 w 1218"/>
                  <a:gd name="T7" fmla="*/ 243 h 1915"/>
                  <a:gd name="T8" fmla="*/ 692 w 1218"/>
                  <a:gd name="T9" fmla="*/ 13 h 1915"/>
                  <a:gd name="T10" fmla="*/ 528 w 1218"/>
                  <a:gd name="T11" fmla="*/ 32 h 1915"/>
                  <a:gd name="T12" fmla="*/ 490 w 1218"/>
                  <a:gd name="T13" fmla="*/ 119 h 1915"/>
                  <a:gd name="T14" fmla="*/ 399 w 1218"/>
                  <a:gd name="T15" fmla="*/ 194 h 1915"/>
                  <a:gd name="T16" fmla="*/ 525 w 1218"/>
                  <a:gd name="T17" fmla="*/ 287 h 1915"/>
                  <a:gd name="T18" fmla="*/ 500 w 1218"/>
                  <a:gd name="T19" fmla="*/ 208 h 1915"/>
                  <a:gd name="T20" fmla="*/ 357 w 1218"/>
                  <a:gd name="T21" fmla="*/ 200 h 1915"/>
                  <a:gd name="T22" fmla="*/ 85 w 1218"/>
                  <a:gd name="T23" fmla="*/ 262 h 1915"/>
                  <a:gd name="T24" fmla="*/ 50 w 1218"/>
                  <a:gd name="T25" fmla="*/ 548 h 1915"/>
                  <a:gd name="T26" fmla="*/ 56 w 1218"/>
                  <a:gd name="T27" fmla="*/ 608 h 1915"/>
                  <a:gd name="T28" fmla="*/ 139 w 1218"/>
                  <a:gd name="T29" fmla="*/ 1724 h 1915"/>
                  <a:gd name="T30" fmla="*/ 1030 w 1218"/>
                  <a:gd name="T31" fmla="*/ 1786 h 1915"/>
                  <a:gd name="T32" fmla="*/ 984 w 1218"/>
                  <a:gd name="T33" fmla="*/ 1750 h 1915"/>
                  <a:gd name="T34" fmla="*/ 827 w 1218"/>
                  <a:gd name="T35" fmla="*/ 1835 h 1915"/>
                  <a:gd name="T36" fmla="*/ 241 w 1218"/>
                  <a:gd name="T37" fmla="*/ 1778 h 1915"/>
                  <a:gd name="T38" fmla="*/ 989 w 1218"/>
                  <a:gd name="T39" fmla="*/ 1702 h 1915"/>
                  <a:gd name="T40" fmla="*/ 205 w 1218"/>
                  <a:gd name="T41" fmla="*/ 1606 h 1915"/>
                  <a:gd name="T42" fmla="*/ 156 w 1218"/>
                  <a:gd name="T43" fmla="*/ 627 h 1915"/>
                  <a:gd name="T44" fmla="*/ 1053 w 1218"/>
                  <a:gd name="T45" fmla="*/ 679 h 1915"/>
                  <a:gd name="T46" fmla="*/ 1153 w 1218"/>
                  <a:gd name="T47" fmla="*/ 649 h 1915"/>
                  <a:gd name="T48" fmla="*/ 1162 w 1218"/>
                  <a:gd name="T49" fmla="*/ 502 h 1915"/>
                  <a:gd name="T50" fmla="*/ 1160 w 1218"/>
                  <a:gd name="T51" fmla="*/ 385 h 1915"/>
                  <a:gd name="T52" fmla="*/ 1129 w 1218"/>
                  <a:gd name="T53" fmla="*/ 560 h 1915"/>
                  <a:gd name="T54" fmla="*/ 1122 w 1218"/>
                  <a:gd name="T55" fmla="*/ 673 h 1915"/>
                  <a:gd name="T56" fmla="*/ 1002 w 1218"/>
                  <a:gd name="T57" fmla="*/ 683 h 1915"/>
                  <a:gd name="T58" fmla="*/ 125 w 1218"/>
                  <a:gd name="T59" fmla="*/ 652 h 1915"/>
                  <a:gd name="T60" fmla="*/ 171 w 1218"/>
                  <a:gd name="T61" fmla="*/ 1600 h 1915"/>
                  <a:gd name="T62" fmla="*/ 894 w 1218"/>
                  <a:gd name="T63" fmla="*/ 1766 h 1915"/>
                  <a:gd name="T64" fmla="*/ 649 w 1218"/>
                  <a:gd name="T65" fmla="*/ 1840 h 1915"/>
                  <a:gd name="T66" fmla="*/ 441 w 1218"/>
                  <a:gd name="T67" fmla="*/ 1870 h 1915"/>
                  <a:gd name="T68" fmla="*/ 1012 w 1218"/>
                  <a:gd name="T69" fmla="*/ 1771 h 1915"/>
                  <a:gd name="T70" fmla="*/ 651 w 1218"/>
                  <a:gd name="T71" fmla="*/ 1879 h 1915"/>
                  <a:gd name="T72" fmla="*/ 114 w 1218"/>
                  <a:gd name="T73" fmla="*/ 962 h 1915"/>
                  <a:gd name="T74" fmla="*/ 71 w 1218"/>
                  <a:gd name="T75" fmla="*/ 527 h 1915"/>
                  <a:gd name="T76" fmla="*/ 72 w 1218"/>
                  <a:gd name="T77" fmla="*/ 377 h 1915"/>
                  <a:gd name="T78" fmla="*/ 22 w 1218"/>
                  <a:gd name="T79" fmla="*/ 303 h 1915"/>
                  <a:gd name="T80" fmla="*/ 279 w 1218"/>
                  <a:gd name="T81" fmla="*/ 239 h 1915"/>
                  <a:gd name="T82" fmla="*/ 481 w 1218"/>
                  <a:gd name="T83" fmla="*/ 234 h 1915"/>
                  <a:gd name="T84" fmla="*/ 525 w 1218"/>
                  <a:gd name="T85" fmla="*/ 287 h 1915"/>
                  <a:gd name="T86" fmla="*/ 431 w 1218"/>
                  <a:gd name="T87" fmla="*/ 180 h 1915"/>
                  <a:gd name="T88" fmla="*/ 481 w 1218"/>
                  <a:gd name="T89" fmla="*/ 163 h 1915"/>
                  <a:gd name="T90" fmla="*/ 534 w 1218"/>
                  <a:gd name="T91" fmla="*/ 69 h 1915"/>
                  <a:gd name="T92" fmla="*/ 538 w 1218"/>
                  <a:gd name="T93" fmla="*/ 56 h 1915"/>
                  <a:gd name="T94" fmla="*/ 700 w 1218"/>
                  <a:gd name="T95" fmla="*/ 103 h 1915"/>
                  <a:gd name="T96" fmla="*/ 837 w 1218"/>
                  <a:gd name="T97" fmla="*/ 193 h 1915"/>
                  <a:gd name="T98" fmla="*/ 948 w 1218"/>
                  <a:gd name="T99" fmla="*/ 93 h 1915"/>
                  <a:gd name="T100" fmla="*/ 946 w 1218"/>
                  <a:gd name="T101" fmla="*/ 215 h 1915"/>
                  <a:gd name="T102" fmla="*/ 1021 w 1218"/>
                  <a:gd name="T103" fmla="*/ 286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8" h="1915">
                    <a:moveTo>
                      <a:pt x="1203" y="305"/>
                    </a:moveTo>
                    <a:cubicBezTo>
                      <a:pt x="1191" y="283"/>
                      <a:pt x="1147" y="278"/>
                      <a:pt x="1125" y="273"/>
                    </a:cubicBezTo>
                    <a:cubicBezTo>
                      <a:pt x="1097" y="267"/>
                      <a:pt x="1068" y="263"/>
                      <a:pt x="1039" y="260"/>
                    </a:cubicBezTo>
                    <a:cubicBezTo>
                      <a:pt x="1033" y="259"/>
                      <a:pt x="1023" y="260"/>
                      <a:pt x="1018" y="258"/>
                    </a:cubicBezTo>
                    <a:cubicBezTo>
                      <a:pt x="1013" y="255"/>
                      <a:pt x="1011" y="247"/>
                      <a:pt x="1005" y="244"/>
                    </a:cubicBezTo>
                    <a:cubicBezTo>
                      <a:pt x="1001" y="241"/>
                      <a:pt x="997" y="240"/>
                      <a:pt x="992" y="240"/>
                    </a:cubicBezTo>
                    <a:cubicBezTo>
                      <a:pt x="981" y="239"/>
                      <a:pt x="979" y="244"/>
                      <a:pt x="978" y="232"/>
                    </a:cubicBezTo>
                    <a:cubicBezTo>
                      <a:pt x="977" y="221"/>
                      <a:pt x="974" y="204"/>
                      <a:pt x="977" y="193"/>
                    </a:cubicBezTo>
                    <a:cubicBezTo>
                      <a:pt x="979" y="184"/>
                      <a:pt x="989" y="173"/>
                      <a:pt x="995" y="165"/>
                    </a:cubicBezTo>
                    <a:cubicBezTo>
                      <a:pt x="1003" y="153"/>
                      <a:pt x="1012" y="141"/>
                      <a:pt x="1020" y="129"/>
                    </a:cubicBezTo>
                    <a:cubicBezTo>
                      <a:pt x="1024" y="124"/>
                      <a:pt x="1031" y="117"/>
                      <a:pt x="1032" y="111"/>
                    </a:cubicBezTo>
                    <a:cubicBezTo>
                      <a:pt x="1035" y="103"/>
                      <a:pt x="1034" y="104"/>
                      <a:pt x="1029" y="99"/>
                    </a:cubicBezTo>
                    <a:cubicBezTo>
                      <a:pt x="1018" y="90"/>
                      <a:pt x="1003" y="81"/>
                      <a:pt x="991" y="73"/>
                    </a:cubicBezTo>
                    <a:cubicBezTo>
                      <a:pt x="983" y="68"/>
                      <a:pt x="982" y="68"/>
                      <a:pt x="975" y="72"/>
                    </a:cubicBezTo>
                    <a:cubicBezTo>
                      <a:pt x="961" y="81"/>
                      <a:pt x="947" y="92"/>
                      <a:pt x="938" y="105"/>
                    </a:cubicBezTo>
                    <a:cubicBezTo>
                      <a:pt x="929" y="117"/>
                      <a:pt x="920" y="129"/>
                      <a:pt x="912" y="141"/>
                    </a:cubicBezTo>
                    <a:cubicBezTo>
                      <a:pt x="902" y="154"/>
                      <a:pt x="892" y="173"/>
                      <a:pt x="879" y="183"/>
                    </a:cubicBezTo>
                    <a:cubicBezTo>
                      <a:pt x="890" y="175"/>
                      <a:pt x="900" y="167"/>
                      <a:pt x="910" y="159"/>
                    </a:cubicBezTo>
                    <a:cubicBezTo>
                      <a:pt x="885" y="171"/>
                      <a:pt x="856" y="179"/>
                      <a:pt x="834" y="196"/>
                    </a:cubicBezTo>
                    <a:cubicBezTo>
                      <a:pt x="814" y="210"/>
                      <a:pt x="800" y="224"/>
                      <a:pt x="785" y="243"/>
                    </a:cubicBezTo>
                    <a:cubicBezTo>
                      <a:pt x="795" y="235"/>
                      <a:pt x="806" y="227"/>
                      <a:pt x="816" y="219"/>
                    </a:cubicBezTo>
                    <a:cubicBezTo>
                      <a:pt x="808" y="211"/>
                      <a:pt x="803" y="198"/>
                      <a:pt x="797" y="188"/>
                    </a:cubicBezTo>
                    <a:cubicBezTo>
                      <a:pt x="790" y="176"/>
                      <a:pt x="782" y="164"/>
                      <a:pt x="775" y="152"/>
                    </a:cubicBezTo>
                    <a:cubicBezTo>
                      <a:pt x="761" y="128"/>
                      <a:pt x="747" y="105"/>
                      <a:pt x="733" y="82"/>
                    </a:cubicBezTo>
                    <a:cubicBezTo>
                      <a:pt x="719" y="59"/>
                      <a:pt x="707" y="36"/>
                      <a:pt x="692" y="13"/>
                    </a:cubicBezTo>
                    <a:cubicBezTo>
                      <a:pt x="684" y="2"/>
                      <a:pt x="680" y="0"/>
                      <a:pt x="666" y="1"/>
                    </a:cubicBezTo>
                    <a:cubicBezTo>
                      <a:pt x="655" y="1"/>
                      <a:pt x="644" y="0"/>
                      <a:pt x="633" y="3"/>
                    </a:cubicBezTo>
                    <a:cubicBezTo>
                      <a:pt x="618" y="8"/>
                      <a:pt x="584" y="43"/>
                      <a:pt x="573" y="36"/>
                    </a:cubicBezTo>
                    <a:cubicBezTo>
                      <a:pt x="566" y="32"/>
                      <a:pt x="566" y="16"/>
                      <a:pt x="556" y="15"/>
                    </a:cubicBezTo>
                    <a:cubicBezTo>
                      <a:pt x="550" y="15"/>
                      <a:pt x="533" y="29"/>
                      <a:pt x="528" y="32"/>
                    </a:cubicBezTo>
                    <a:cubicBezTo>
                      <a:pt x="517" y="40"/>
                      <a:pt x="505" y="48"/>
                      <a:pt x="496" y="58"/>
                    </a:cubicBezTo>
                    <a:cubicBezTo>
                      <a:pt x="490" y="63"/>
                      <a:pt x="489" y="62"/>
                      <a:pt x="491" y="69"/>
                    </a:cubicBezTo>
                    <a:cubicBezTo>
                      <a:pt x="494" y="79"/>
                      <a:pt x="509" y="87"/>
                      <a:pt x="501" y="95"/>
                    </a:cubicBezTo>
                    <a:cubicBezTo>
                      <a:pt x="502" y="94"/>
                      <a:pt x="504" y="93"/>
                      <a:pt x="505" y="92"/>
                    </a:cubicBezTo>
                    <a:cubicBezTo>
                      <a:pt x="494" y="100"/>
                      <a:pt x="483" y="105"/>
                      <a:pt x="490" y="119"/>
                    </a:cubicBezTo>
                    <a:cubicBezTo>
                      <a:pt x="500" y="139"/>
                      <a:pt x="512" y="157"/>
                      <a:pt x="523" y="176"/>
                    </a:cubicBezTo>
                    <a:cubicBezTo>
                      <a:pt x="533" y="168"/>
                      <a:pt x="544" y="160"/>
                      <a:pt x="554" y="152"/>
                    </a:cubicBezTo>
                    <a:cubicBezTo>
                      <a:pt x="536" y="145"/>
                      <a:pt x="522" y="137"/>
                      <a:pt x="502" y="138"/>
                    </a:cubicBezTo>
                    <a:cubicBezTo>
                      <a:pt x="485" y="139"/>
                      <a:pt x="468" y="144"/>
                      <a:pt x="453" y="152"/>
                    </a:cubicBezTo>
                    <a:cubicBezTo>
                      <a:pt x="434" y="163"/>
                      <a:pt x="414" y="178"/>
                      <a:pt x="399" y="194"/>
                    </a:cubicBezTo>
                    <a:cubicBezTo>
                      <a:pt x="397" y="197"/>
                      <a:pt x="389" y="204"/>
                      <a:pt x="392" y="207"/>
                    </a:cubicBezTo>
                    <a:cubicBezTo>
                      <a:pt x="393" y="208"/>
                      <a:pt x="416" y="201"/>
                      <a:pt x="419" y="201"/>
                    </a:cubicBezTo>
                    <a:cubicBezTo>
                      <a:pt x="438" y="199"/>
                      <a:pt x="456" y="203"/>
                      <a:pt x="473" y="213"/>
                    </a:cubicBezTo>
                    <a:cubicBezTo>
                      <a:pt x="487" y="222"/>
                      <a:pt x="499" y="233"/>
                      <a:pt x="508" y="247"/>
                    </a:cubicBezTo>
                    <a:cubicBezTo>
                      <a:pt x="513" y="255"/>
                      <a:pt x="530" y="278"/>
                      <a:pt x="525" y="287"/>
                    </a:cubicBezTo>
                    <a:cubicBezTo>
                      <a:pt x="535" y="279"/>
                      <a:pt x="546" y="271"/>
                      <a:pt x="556" y="262"/>
                    </a:cubicBezTo>
                    <a:cubicBezTo>
                      <a:pt x="543" y="261"/>
                      <a:pt x="539" y="259"/>
                      <a:pt x="536" y="246"/>
                    </a:cubicBezTo>
                    <a:cubicBezTo>
                      <a:pt x="535" y="240"/>
                      <a:pt x="536" y="235"/>
                      <a:pt x="532" y="230"/>
                    </a:cubicBezTo>
                    <a:cubicBezTo>
                      <a:pt x="528" y="226"/>
                      <a:pt x="523" y="225"/>
                      <a:pt x="520" y="220"/>
                    </a:cubicBezTo>
                    <a:cubicBezTo>
                      <a:pt x="514" y="211"/>
                      <a:pt x="513" y="207"/>
                      <a:pt x="500" y="208"/>
                    </a:cubicBezTo>
                    <a:cubicBezTo>
                      <a:pt x="493" y="208"/>
                      <a:pt x="487" y="211"/>
                      <a:pt x="480" y="212"/>
                    </a:cubicBezTo>
                    <a:cubicBezTo>
                      <a:pt x="471" y="213"/>
                      <a:pt x="462" y="208"/>
                      <a:pt x="453" y="207"/>
                    </a:cubicBezTo>
                    <a:cubicBezTo>
                      <a:pt x="438" y="204"/>
                      <a:pt x="422" y="203"/>
                      <a:pt x="406" y="203"/>
                    </a:cubicBezTo>
                    <a:cubicBezTo>
                      <a:pt x="400" y="203"/>
                      <a:pt x="393" y="205"/>
                      <a:pt x="386" y="204"/>
                    </a:cubicBezTo>
                    <a:cubicBezTo>
                      <a:pt x="376" y="203"/>
                      <a:pt x="367" y="199"/>
                      <a:pt x="357" y="200"/>
                    </a:cubicBezTo>
                    <a:cubicBezTo>
                      <a:pt x="342" y="201"/>
                      <a:pt x="332" y="208"/>
                      <a:pt x="318" y="212"/>
                    </a:cubicBezTo>
                    <a:cubicBezTo>
                      <a:pt x="303" y="218"/>
                      <a:pt x="286" y="214"/>
                      <a:pt x="270" y="220"/>
                    </a:cubicBezTo>
                    <a:cubicBezTo>
                      <a:pt x="257" y="225"/>
                      <a:pt x="247" y="230"/>
                      <a:pt x="233" y="232"/>
                    </a:cubicBezTo>
                    <a:cubicBezTo>
                      <a:pt x="216" y="235"/>
                      <a:pt x="199" y="238"/>
                      <a:pt x="182" y="241"/>
                    </a:cubicBezTo>
                    <a:cubicBezTo>
                      <a:pt x="150" y="246"/>
                      <a:pt x="117" y="252"/>
                      <a:pt x="85" y="262"/>
                    </a:cubicBezTo>
                    <a:cubicBezTo>
                      <a:pt x="64" y="270"/>
                      <a:pt x="48" y="282"/>
                      <a:pt x="31" y="296"/>
                    </a:cubicBezTo>
                    <a:cubicBezTo>
                      <a:pt x="14" y="309"/>
                      <a:pt x="0" y="325"/>
                      <a:pt x="11" y="348"/>
                    </a:cubicBezTo>
                    <a:cubicBezTo>
                      <a:pt x="18" y="360"/>
                      <a:pt x="35" y="366"/>
                      <a:pt x="39" y="378"/>
                    </a:cubicBezTo>
                    <a:cubicBezTo>
                      <a:pt x="44" y="392"/>
                      <a:pt x="41" y="415"/>
                      <a:pt x="42" y="430"/>
                    </a:cubicBezTo>
                    <a:cubicBezTo>
                      <a:pt x="45" y="469"/>
                      <a:pt x="52" y="510"/>
                      <a:pt x="50" y="548"/>
                    </a:cubicBezTo>
                    <a:cubicBezTo>
                      <a:pt x="60" y="540"/>
                      <a:pt x="71" y="532"/>
                      <a:pt x="81" y="524"/>
                    </a:cubicBezTo>
                    <a:cubicBezTo>
                      <a:pt x="71" y="526"/>
                      <a:pt x="64" y="533"/>
                      <a:pt x="56" y="539"/>
                    </a:cubicBezTo>
                    <a:cubicBezTo>
                      <a:pt x="48" y="545"/>
                      <a:pt x="36" y="552"/>
                      <a:pt x="32" y="562"/>
                    </a:cubicBezTo>
                    <a:cubicBezTo>
                      <a:pt x="27" y="573"/>
                      <a:pt x="31" y="589"/>
                      <a:pt x="39" y="598"/>
                    </a:cubicBezTo>
                    <a:cubicBezTo>
                      <a:pt x="43" y="602"/>
                      <a:pt x="53" y="604"/>
                      <a:pt x="56" y="608"/>
                    </a:cubicBezTo>
                    <a:cubicBezTo>
                      <a:pt x="60" y="613"/>
                      <a:pt x="58" y="630"/>
                      <a:pt x="59" y="635"/>
                    </a:cubicBezTo>
                    <a:cubicBezTo>
                      <a:pt x="64" y="714"/>
                      <a:pt x="70" y="793"/>
                      <a:pt x="75" y="872"/>
                    </a:cubicBezTo>
                    <a:cubicBezTo>
                      <a:pt x="86" y="1039"/>
                      <a:pt x="95" y="1206"/>
                      <a:pt x="106" y="1373"/>
                    </a:cubicBezTo>
                    <a:cubicBezTo>
                      <a:pt x="111" y="1453"/>
                      <a:pt x="116" y="1533"/>
                      <a:pt x="119" y="1613"/>
                    </a:cubicBezTo>
                    <a:cubicBezTo>
                      <a:pt x="121" y="1649"/>
                      <a:pt x="118" y="1693"/>
                      <a:pt x="139" y="1724"/>
                    </a:cubicBezTo>
                    <a:cubicBezTo>
                      <a:pt x="159" y="1754"/>
                      <a:pt x="190" y="1778"/>
                      <a:pt x="220" y="1798"/>
                    </a:cubicBezTo>
                    <a:cubicBezTo>
                      <a:pt x="350" y="1886"/>
                      <a:pt x="515" y="1915"/>
                      <a:pt x="671" y="1901"/>
                    </a:cubicBezTo>
                    <a:cubicBezTo>
                      <a:pt x="758" y="1893"/>
                      <a:pt x="844" y="1868"/>
                      <a:pt x="922" y="1828"/>
                    </a:cubicBezTo>
                    <a:cubicBezTo>
                      <a:pt x="942" y="1818"/>
                      <a:pt x="962" y="1808"/>
                      <a:pt x="983" y="1801"/>
                    </a:cubicBezTo>
                    <a:cubicBezTo>
                      <a:pt x="999" y="1796"/>
                      <a:pt x="1016" y="1795"/>
                      <a:pt x="1030" y="1786"/>
                    </a:cubicBezTo>
                    <a:cubicBezTo>
                      <a:pt x="1039" y="1781"/>
                      <a:pt x="1051" y="1773"/>
                      <a:pt x="1057" y="1764"/>
                    </a:cubicBezTo>
                    <a:cubicBezTo>
                      <a:pt x="1061" y="1759"/>
                      <a:pt x="1061" y="1761"/>
                      <a:pt x="1059" y="1757"/>
                    </a:cubicBezTo>
                    <a:cubicBezTo>
                      <a:pt x="1057" y="1754"/>
                      <a:pt x="1046" y="1749"/>
                      <a:pt x="1044" y="1747"/>
                    </a:cubicBezTo>
                    <a:cubicBezTo>
                      <a:pt x="1034" y="1740"/>
                      <a:pt x="1025" y="1733"/>
                      <a:pt x="1016" y="1726"/>
                    </a:cubicBezTo>
                    <a:cubicBezTo>
                      <a:pt x="1014" y="1725"/>
                      <a:pt x="987" y="1748"/>
                      <a:pt x="984" y="1750"/>
                    </a:cubicBezTo>
                    <a:cubicBezTo>
                      <a:pt x="980" y="1754"/>
                      <a:pt x="975" y="1758"/>
                      <a:pt x="971" y="1762"/>
                    </a:cubicBezTo>
                    <a:cubicBezTo>
                      <a:pt x="965" y="1767"/>
                      <a:pt x="965" y="1768"/>
                      <a:pt x="970" y="1764"/>
                    </a:cubicBezTo>
                    <a:cubicBezTo>
                      <a:pt x="963" y="1769"/>
                      <a:pt x="956" y="1774"/>
                      <a:pt x="948" y="1779"/>
                    </a:cubicBezTo>
                    <a:cubicBezTo>
                      <a:pt x="935" y="1787"/>
                      <a:pt x="922" y="1795"/>
                      <a:pt x="908" y="1802"/>
                    </a:cubicBezTo>
                    <a:cubicBezTo>
                      <a:pt x="882" y="1816"/>
                      <a:pt x="855" y="1826"/>
                      <a:pt x="827" y="1835"/>
                    </a:cubicBezTo>
                    <a:cubicBezTo>
                      <a:pt x="763" y="1855"/>
                      <a:pt x="697" y="1863"/>
                      <a:pt x="630" y="1863"/>
                    </a:cubicBezTo>
                    <a:cubicBezTo>
                      <a:pt x="564" y="1862"/>
                      <a:pt x="501" y="1856"/>
                      <a:pt x="438" y="1836"/>
                    </a:cubicBezTo>
                    <a:cubicBezTo>
                      <a:pt x="408" y="1827"/>
                      <a:pt x="380" y="1816"/>
                      <a:pt x="352" y="1802"/>
                    </a:cubicBezTo>
                    <a:cubicBezTo>
                      <a:pt x="343" y="1798"/>
                      <a:pt x="269" y="1759"/>
                      <a:pt x="273" y="1753"/>
                    </a:cubicBezTo>
                    <a:cubicBezTo>
                      <a:pt x="262" y="1761"/>
                      <a:pt x="252" y="1770"/>
                      <a:pt x="241" y="1778"/>
                    </a:cubicBezTo>
                    <a:cubicBezTo>
                      <a:pt x="302" y="1805"/>
                      <a:pt x="360" y="1833"/>
                      <a:pt x="425" y="1848"/>
                    </a:cubicBezTo>
                    <a:cubicBezTo>
                      <a:pt x="488" y="1862"/>
                      <a:pt x="553" y="1867"/>
                      <a:pt x="617" y="1864"/>
                    </a:cubicBezTo>
                    <a:cubicBezTo>
                      <a:pt x="745" y="1859"/>
                      <a:pt x="871" y="1815"/>
                      <a:pt x="978" y="1745"/>
                    </a:cubicBezTo>
                    <a:cubicBezTo>
                      <a:pt x="981" y="1743"/>
                      <a:pt x="1009" y="1720"/>
                      <a:pt x="1009" y="1721"/>
                    </a:cubicBezTo>
                    <a:cubicBezTo>
                      <a:pt x="1002" y="1715"/>
                      <a:pt x="996" y="1708"/>
                      <a:pt x="989" y="1702"/>
                    </a:cubicBezTo>
                    <a:cubicBezTo>
                      <a:pt x="989" y="1702"/>
                      <a:pt x="989" y="1702"/>
                      <a:pt x="988" y="1702"/>
                    </a:cubicBezTo>
                    <a:cubicBezTo>
                      <a:pt x="889" y="1774"/>
                      <a:pt x="760" y="1810"/>
                      <a:pt x="639" y="1815"/>
                    </a:cubicBezTo>
                    <a:cubicBezTo>
                      <a:pt x="521" y="1820"/>
                      <a:pt x="395" y="1796"/>
                      <a:pt x="295" y="1733"/>
                    </a:cubicBezTo>
                    <a:cubicBezTo>
                      <a:pt x="275" y="1720"/>
                      <a:pt x="254" y="1705"/>
                      <a:pt x="238" y="1686"/>
                    </a:cubicBezTo>
                    <a:cubicBezTo>
                      <a:pt x="218" y="1663"/>
                      <a:pt x="210" y="1636"/>
                      <a:pt x="205" y="1606"/>
                    </a:cubicBezTo>
                    <a:cubicBezTo>
                      <a:pt x="196" y="1543"/>
                      <a:pt x="197" y="1478"/>
                      <a:pt x="195" y="1414"/>
                    </a:cubicBezTo>
                    <a:cubicBezTo>
                      <a:pt x="191" y="1289"/>
                      <a:pt x="187" y="1163"/>
                      <a:pt x="181" y="1038"/>
                    </a:cubicBezTo>
                    <a:cubicBezTo>
                      <a:pt x="177" y="970"/>
                      <a:pt x="174" y="902"/>
                      <a:pt x="170" y="834"/>
                    </a:cubicBezTo>
                    <a:cubicBezTo>
                      <a:pt x="167" y="798"/>
                      <a:pt x="165" y="762"/>
                      <a:pt x="163" y="727"/>
                    </a:cubicBezTo>
                    <a:cubicBezTo>
                      <a:pt x="161" y="694"/>
                      <a:pt x="156" y="660"/>
                      <a:pt x="156" y="627"/>
                    </a:cubicBezTo>
                    <a:cubicBezTo>
                      <a:pt x="146" y="635"/>
                      <a:pt x="135" y="644"/>
                      <a:pt x="125" y="652"/>
                    </a:cubicBezTo>
                    <a:cubicBezTo>
                      <a:pt x="190" y="675"/>
                      <a:pt x="254" y="700"/>
                      <a:pt x="322" y="716"/>
                    </a:cubicBezTo>
                    <a:cubicBezTo>
                      <a:pt x="391" y="732"/>
                      <a:pt x="462" y="745"/>
                      <a:pt x="532" y="751"/>
                    </a:cubicBezTo>
                    <a:cubicBezTo>
                      <a:pt x="671" y="762"/>
                      <a:pt x="811" y="750"/>
                      <a:pt x="946" y="715"/>
                    </a:cubicBezTo>
                    <a:cubicBezTo>
                      <a:pt x="982" y="705"/>
                      <a:pt x="1019" y="694"/>
                      <a:pt x="1053" y="679"/>
                    </a:cubicBezTo>
                    <a:cubicBezTo>
                      <a:pt x="1060" y="677"/>
                      <a:pt x="1094" y="656"/>
                      <a:pt x="1098" y="659"/>
                    </a:cubicBezTo>
                    <a:cubicBezTo>
                      <a:pt x="1101" y="660"/>
                      <a:pt x="1100" y="665"/>
                      <a:pt x="1099" y="669"/>
                    </a:cubicBezTo>
                    <a:cubicBezTo>
                      <a:pt x="1099" y="670"/>
                      <a:pt x="1098" y="676"/>
                      <a:pt x="1099" y="677"/>
                    </a:cubicBezTo>
                    <a:cubicBezTo>
                      <a:pt x="1100" y="678"/>
                      <a:pt x="1120" y="674"/>
                      <a:pt x="1122" y="673"/>
                    </a:cubicBezTo>
                    <a:cubicBezTo>
                      <a:pt x="1126" y="673"/>
                      <a:pt x="1153" y="652"/>
                      <a:pt x="1153" y="649"/>
                    </a:cubicBezTo>
                    <a:cubicBezTo>
                      <a:pt x="1154" y="640"/>
                      <a:pt x="1152" y="625"/>
                      <a:pt x="1155" y="618"/>
                    </a:cubicBezTo>
                    <a:cubicBezTo>
                      <a:pt x="1159" y="609"/>
                      <a:pt x="1171" y="602"/>
                      <a:pt x="1176" y="593"/>
                    </a:cubicBezTo>
                    <a:cubicBezTo>
                      <a:pt x="1184" y="576"/>
                      <a:pt x="1182" y="563"/>
                      <a:pt x="1166" y="554"/>
                    </a:cubicBezTo>
                    <a:cubicBezTo>
                      <a:pt x="1158" y="549"/>
                      <a:pt x="1159" y="547"/>
                      <a:pt x="1160" y="536"/>
                    </a:cubicBezTo>
                    <a:cubicBezTo>
                      <a:pt x="1161" y="525"/>
                      <a:pt x="1161" y="513"/>
                      <a:pt x="1162" y="502"/>
                    </a:cubicBezTo>
                    <a:cubicBezTo>
                      <a:pt x="1165" y="458"/>
                      <a:pt x="1164" y="412"/>
                      <a:pt x="1172" y="369"/>
                    </a:cubicBezTo>
                    <a:cubicBezTo>
                      <a:pt x="1161" y="377"/>
                      <a:pt x="1151" y="386"/>
                      <a:pt x="1140" y="394"/>
                    </a:cubicBezTo>
                    <a:cubicBezTo>
                      <a:pt x="1178" y="381"/>
                      <a:pt x="1218" y="349"/>
                      <a:pt x="1203" y="305"/>
                    </a:cubicBezTo>
                    <a:cubicBezTo>
                      <a:pt x="1204" y="309"/>
                      <a:pt x="1170" y="326"/>
                      <a:pt x="1172" y="330"/>
                    </a:cubicBezTo>
                    <a:cubicBezTo>
                      <a:pt x="1178" y="350"/>
                      <a:pt x="1177" y="371"/>
                      <a:pt x="1160" y="385"/>
                    </a:cubicBezTo>
                    <a:cubicBezTo>
                      <a:pt x="1171" y="377"/>
                      <a:pt x="1181" y="369"/>
                      <a:pt x="1191" y="361"/>
                    </a:cubicBezTo>
                    <a:cubicBezTo>
                      <a:pt x="1185" y="365"/>
                      <a:pt x="1179" y="367"/>
                      <a:pt x="1172" y="369"/>
                    </a:cubicBezTo>
                    <a:cubicBezTo>
                      <a:pt x="1167" y="371"/>
                      <a:pt x="1141" y="389"/>
                      <a:pt x="1140" y="394"/>
                    </a:cubicBezTo>
                    <a:cubicBezTo>
                      <a:pt x="1133" y="437"/>
                      <a:pt x="1133" y="483"/>
                      <a:pt x="1130" y="527"/>
                    </a:cubicBezTo>
                    <a:cubicBezTo>
                      <a:pt x="1130" y="538"/>
                      <a:pt x="1129" y="549"/>
                      <a:pt x="1129" y="560"/>
                    </a:cubicBezTo>
                    <a:cubicBezTo>
                      <a:pt x="1128" y="569"/>
                      <a:pt x="1126" y="573"/>
                      <a:pt x="1133" y="578"/>
                    </a:cubicBezTo>
                    <a:cubicBezTo>
                      <a:pt x="1140" y="582"/>
                      <a:pt x="1146" y="583"/>
                      <a:pt x="1148" y="592"/>
                    </a:cubicBezTo>
                    <a:cubicBezTo>
                      <a:pt x="1150" y="599"/>
                      <a:pt x="1148" y="608"/>
                      <a:pt x="1145" y="615"/>
                    </a:cubicBezTo>
                    <a:cubicBezTo>
                      <a:pt x="1141" y="625"/>
                      <a:pt x="1132" y="630"/>
                      <a:pt x="1126" y="640"/>
                    </a:cubicBezTo>
                    <a:cubicBezTo>
                      <a:pt x="1121" y="648"/>
                      <a:pt x="1122" y="663"/>
                      <a:pt x="1122" y="673"/>
                    </a:cubicBezTo>
                    <a:cubicBezTo>
                      <a:pt x="1132" y="665"/>
                      <a:pt x="1143" y="657"/>
                      <a:pt x="1153" y="649"/>
                    </a:cubicBezTo>
                    <a:cubicBezTo>
                      <a:pt x="1146" y="650"/>
                      <a:pt x="1133" y="654"/>
                      <a:pt x="1131" y="649"/>
                    </a:cubicBezTo>
                    <a:cubicBezTo>
                      <a:pt x="1129" y="647"/>
                      <a:pt x="1134" y="636"/>
                      <a:pt x="1131" y="634"/>
                    </a:cubicBezTo>
                    <a:cubicBezTo>
                      <a:pt x="1127" y="631"/>
                      <a:pt x="1103" y="647"/>
                      <a:pt x="1098" y="649"/>
                    </a:cubicBezTo>
                    <a:cubicBezTo>
                      <a:pt x="1067" y="663"/>
                      <a:pt x="1035" y="674"/>
                      <a:pt x="1002" y="683"/>
                    </a:cubicBezTo>
                    <a:cubicBezTo>
                      <a:pt x="936" y="702"/>
                      <a:pt x="868" y="716"/>
                      <a:pt x="800" y="723"/>
                    </a:cubicBezTo>
                    <a:cubicBezTo>
                      <a:pt x="660" y="738"/>
                      <a:pt x="518" y="727"/>
                      <a:pt x="380" y="697"/>
                    </a:cubicBezTo>
                    <a:cubicBezTo>
                      <a:pt x="342" y="689"/>
                      <a:pt x="304" y="680"/>
                      <a:pt x="266" y="668"/>
                    </a:cubicBezTo>
                    <a:cubicBezTo>
                      <a:pt x="229" y="656"/>
                      <a:pt x="193" y="640"/>
                      <a:pt x="156" y="627"/>
                    </a:cubicBezTo>
                    <a:cubicBezTo>
                      <a:pt x="154" y="626"/>
                      <a:pt x="125" y="650"/>
                      <a:pt x="125" y="652"/>
                    </a:cubicBezTo>
                    <a:cubicBezTo>
                      <a:pt x="124" y="681"/>
                      <a:pt x="128" y="711"/>
                      <a:pt x="130" y="740"/>
                    </a:cubicBezTo>
                    <a:cubicBezTo>
                      <a:pt x="133" y="772"/>
                      <a:pt x="134" y="803"/>
                      <a:pt x="137" y="835"/>
                    </a:cubicBezTo>
                    <a:cubicBezTo>
                      <a:pt x="141" y="898"/>
                      <a:pt x="144" y="961"/>
                      <a:pt x="147" y="1024"/>
                    </a:cubicBezTo>
                    <a:cubicBezTo>
                      <a:pt x="154" y="1153"/>
                      <a:pt x="158" y="1281"/>
                      <a:pt x="163" y="1410"/>
                    </a:cubicBezTo>
                    <a:cubicBezTo>
                      <a:pt x="165" y="1473"/>
                      <a:pt x="165" y="1537"/>
                      <a:pt x="171" y="1600"/>
                    </a:cubicBezTo>
                    <a:cubicBezTo>
                      <a:pt x="173" y="1631"/>
                      <a:pt x="177" y="1663"/>
                      <a:pt x="192" y="1690"/>
                    </a:cubicBezTo>
                    <a:cubicBezTo>
                      <a:pt x="205" y="1714"/>
                      <a:pt x="227" y="1732"/>
                      <a:pt x="249" y="1748"/>
                    </a:cubicBezTo>
                    <a:cubicBezTo>
                      <a:pt x="348" y="1817"/>
                      <a:pt x="474" y="1842"/>
                      <a:pt x="593" y="1840"/>
                    </a:cubicBezTo>
                    <a:cubicBezTo>
                      <a:pt x="662" y="1839"/>
                      <a:pt x="733" y="1826"/>
                      <a:pt x="799" y="1804"/>
                    </a:cubicBezTo>
                    <a:cubicBezTo>
                      <a:pt x="832" y="1794"/>
                      <a:pt x="863" y="1781"/>
                      <a:pt x="894" y="1766"/>
                    </a:cubicBezTo>
                    <a:cubicBezTo>
                      <a:pt x="909" y="1758"/>
                      <a:pt x="923" y="1750"/>
                      <a:pt x="937" y="1741"/>
                    </a:cubicBezTo>
                    <a:cubicBezTo>
                      <a:pt x="942" y="1738"/>
                      <a:pt x="947" y="1732"/>
                      <a:pt x="952" y="1730"/>
                    </a:cubicBezTo>
                    <a:cubicBezTo>
                      <a:pt x="963" y="1728"/>
                      <a:pt x="971" y="1739"/>
                      <a:pt x="978" y="1745"/>
                    </a:cubicBezTo>
                    <a:cubicBezTo>
                      <a:pt x="988" y="1737"/>
                      <a:pt x="999" y="1729"/>
                      <a:pt x="1009" y="1721"/>
                    </a:cubicBezTo>
                    <a:cubicBezTo>
                      <a:pt x="903" y="1791"/>
                      <a:pt x="776" y="1834"/>
                      <a:pt x="649" y="1840"/>
                    </a:cubicBezTo>
                    <a:cubicBezTo>
                      <a:pt x="584" y="1843"/>
                      <a:pt x="519" y="1838"/>
                      <a:pt x="456" y="1823"/>
                    </a:cubicBezTo>
                    <a:cubicBezTo>
                      <a:pt x="391" y="1808"/>
                      <a:pt x="333" y="1780"/>
                      <a:pt x="273" y="1753"/>
                    </a:cubicBezTo>
                    <a:cubicBezTo>
                      <a:pt x="270" y="1752"/>
                      <a:pt x="243" y="1775"/>
                      <a:pt x="241" y="1778"/>
                    </a:cubicBezTo>
                    <a:cubicBezTo>
                      <a:pt x="237" y="1785"/>
                      <a:pt x="324" y="1829"/>
                      <a:pt x="333" y="1833"/>
                    </a:cubicBezTo>
                    <a:cubicBezTo>
                      <a:pt x="368" y="1849"/>
                      <a:pt x="404" y="1861"/>
                      <a:pt x="441" y="1870"/>
                    </a:cubicBezTo>
                    <a:cubicBezTo>
                      <a:pt x="514" y="1888"/>
                      <a:pt x="591" y="1892"/>
                      <a:pt x="666" y="1885"/>
                    </a:cubicBezTo>
                    <a:cubicBezTo>
                      <a:pt x="739" y="1879"/>
                      <a:pt x="812" y="1860"/>
                      <a:pt x="876" y="1827"/>
                    </a:cubicBezTo>
                    <a:cubicBezTo>
                      <a:pt x="927" y="1801"/>
                      <a:pt x="974" y="1765"/>
                      <a:pt x="1016" y="1726"/>
                    </a:cubicBezTo>
                    <a:cubicBezTo>
                      <a:pt x="1005" y="1734"/>
                      <a:pt x="995" y="1742"/>
                      <a:pt x="984" y="1750"/>
                    </a:cubicBezTo>
                    <a:cubicBezTo>
                      <a:pt x="993" y="1758"/>
                      <a:pt x="1003" y="1765"/>
                      <a:pt x="1012" y="1771"/>
                    </a:cubicBezTo>
                    <a:cubicBezTo>
                      <a:pt x="1016" y="1774"/>
                      <a:pt x="1021" y="1776"/>
                      <a:pt x="1024" y="1779"/>
                    </a:cubicBezTo>
                    <a:cubicBezTo>
                      <a:pt x="1031" y="1786"/>
                      <a:pt x="1030" y="1784"/>
                      <a:pt x="1024" y="1791"/>
                    </a:cubicBezTo>
                    <a:cubicBezTo>
                      <a:pt x="1034" y="1783"/>
                      <a:pt x="1045" y="1775"/>
                      <a:pt x="1055" y="1766"/>
                    </a:cubicBezTo>
                    <a:cubicBezTo>
                      <a:pt x="986" y="1777"/>
                      <a:pt x="926" y="1821"/>
                      <a:pt x="860" y="1843"/>
                    </a:cubicBezTo>
                    <a:cubicBezTo>
                      <a:pt x="792" y="1865"/>
                      <a:pt x="722" y="1877"/>
                      <a:pt x="651" y="1879"/>
                    </a:cubicBezTo>
                    <a:cubicBezTo>
                      <a:pt x="513" y="1883"/>
                      <a:pt x="370" y="1853"/>
                      <a:pt x="254" y="1775"/>
                    </a:cubicBezTo>
                    <a:cubicBezTo>
                      <a:pt x="227" y="1757"/>
                      <a:pt x="202" y="1737"/>
                      <a:pt x="181" y="1712"/>
                    </a:cubicBezTo>
                    <a:cubicBezTo>
                      <a:pt x="157" y="1685"/>
                      <a:pt x="154" y="1653"/>
                      <a:pt x="152" y="1618"/>
                    </a:cubicBezTo>
                    <a:cubicBezTo>
                      <a:pt x="149" y="1547"/>
                      <a:pt x="146" y="1476"/>
                      <a:pt x="141" y="1406"/>
                    </a:cubicBezTo>
                    <a:cubicBezTo>
                      <a:pt x="132" y="1258"/>
                      <a:pt x="123" y="1110"/>
                      <a:pt x="114" y="962"/>
                    </a:cubicBezTo>
                    <a:cubicBezTo>
                      <a:pt x="109" y="882"/>
                      <a:pt x="104" y="802"/>
                      <a:pt x="98" y="722"/>
                    </a:cubicBezTo>
                    <a:cubicBezTo>
                      <a:pt x="95" y="682"/>
                      <a:pt x="92" y="643"/>
                      <a:pt x="90" y="603"/>
                    </a:cubicBezTo>
                    <a:cubicBezTo>
                      <a:pt x="89" y="596"/>
                      <a:pt x="90" y="587"/>
                      <a:pt x="85" y="582"/>
                    </a:cubicBezTo>
                    <a:cubicBezTo>
                      <a:pt x="81" y="578"/>
                      <a:pt x="74" y="577"/>
                      <a:pt x="69" y="571"/>
                    </a:cubicBezTo>
                    <a:cubicBezTo>
                      <a:pt x="59" y="558"/>
                      <a:pt x="58" y="538"/>
                      <a:pt x="71" y="527"/>
                    </a:cubicBezTo>
                    <a:cubicBezTo>
                      <a:pt x="61" y="535"/>
                      <a:pt x="51" y="544"/>
                      <a:pt x="40" y="552"/>
                    </a:cubicBezTo>
                    <a:cubicBezTo>
                      <a:pt x="43" y="550"/>
                      <a:pt x="46" y="549"/>
                      <a:pt x="50" y="548"/>
                    </a:cubicBezTo>
                    <a:cubicBezTo>
                      <a:pt x="54" y="547"/>
                      <a:pt x="81" y="527"/>
                      <a:pt x="81" y="524"/>
                    </a:cubicBezTo>
                    <a:cubicBezTo>
                      <a:pt x="83" y="500"/>
                      <a:pt x="79" y="474"/>
                      <a:pt x="77" y="450"/>
                    </a:cubicBezTo>
                    <a:cubicBezTo>
                      <a:pt x="75" y="426"/>
                      <a:pt x="74" y="401"/>
                      <a:pt x="72" y="377"/>
                    </a:cubicBezTo>
                    <a:cubicBezTo>
                      <a:pt x="72" y="372"/>
                      <a:pt x="71" y="368"/>
                      <a:pt x="71" y="363"/>
                    </a:cubicBezTo>
                    <a:cubicBezTo>
                      <a:pt x="70" y="353"/>
                      <a:pt x="72" y="353"/>
                      <a:pt x="65" y="346"/>
                    </a:cubicBezTo>
                    <a:cubicBezTo>
                      <a:pt x="59" y="340"/>
                      <a:pt x="52" y="337"/>
                      <a:pt x="47" y="330"/>
                    </a:cubicBezTo>
                    <a:cubicBezTo>
                      <a:pt x="34" y="313"/>
                      <a:pt x="37" y="293"/>
                      <a:pt x="52" y="279"/>
                    </a:cubicBezTo>
                    <a:cubicBezTo>
                      <a:pt x="42" y="287"/>
                      <a:pt x="32" y="295"/>
                      <a:pt x="22" y="303"/>
                    </a:cubicBezTo>
                    <a:cubicBezTo>
                      <a:pt x="42" y="287"/>
                      <a:pt x="69" y="282"/>
                      <a:pt x="94" y="276"/>
                    </a:cubicBezTo>
                    <a:cubicBezTo>
                      <a:pt x="120" y="270"/>
                      <a:pt x="146" y="266"/>
                      <a:pt x="173" y="262"/>
                    </a:cubicBezTo>
                    <a:cubicBezTo>
                      <a:pt x="184" y="260"/>
                      <a:pt x="196" y="257"/>
                      <a:pt x="207" y="256"/>
                    </a:cubicBezTo>
                    <a:cubicBezTo>
                      <a:pt x="219" y="254"/>
                      <a:pt x="227" y="249"/>
                      <a:pt x="238" y="244"/>
                    </a:cubicBezTo>
                    <a:cubicBezTo>
                      <a:pt x="252" y="239"/>
                      <a:pt x="265" y="241"/>
                      <a:pt x="279" y="239"/>
                    </a:cubicBezTo>
                    <a:cubicBezTo>
                      <a:pt x="290" y="237"/>
                      <a:pt x="299" y="231"/>
                      <a:pt x="309" y="228"/>
                    </a:cubicBezTo>
                    <a:cubicBezTo>
                      <a:pt x="323" y="224"/>
                      <a:pt x="334" y="225"/>
                      <a:pt x="348" y="227"/>
                    </a:cubicBezTo>
                    <a:cubicBezTo>
                      <a:pt x="359" y="229"/>
                      <a:pt x="370" y="227"/>
                      <a:pt x="382" y="228"/>
                    </a:cubicBezTo>
                    <a:cubicBezTo>
                      <a:pt x="407" y="228"/>
                      <a:pt x="433" y="239"/>
                      <a:pt x="457" y="234"/>
                    </a:cubicBezTo>
                    <a:cubicBezTo>
                      <a:pt x="465" y="232"/>
                      <a:pt x="475" y="230"/>
                      <a:pt x="481" y="234"/>
                    </a:cubicBezTo>
                    <a:cubicBezTo>
                      <a:pt x="486" y="237"/>
                      <a:pt x="486" y="239"/>
                      <a:pt x="488" y="243"/>
                    </a:cubicBezTo>
                    <a:cubicBezTo>
                      <a:pt x="487" y="246"/>
                      <a:pt x="489" y="248"/>
                      <a:pt x="491" y="249"/>
                    </a:cubicBezTo>
                    <a:cubicBezTo>
                      <a:pt x="494" y="250"/>
                      <a:pt x="496" y="251"/>
                      <a:pt x="498" y="252"/>
                    </a:cubicBezTo>
                    <a:cubicBezTo>
                      <a:pt x="504" y="258"/>
                      <a:pt x="503" y="265"/>
                      <a:pt x="505" y="273"/>
                    </a:cubicBezTo>
                    <a:cubicBezTo>
                      <a:pt x="508" y="285"/>
                      <a:pt x="513" y="286"/>
                      <a:pt x="525" y="287"/>
                    </a:cubicBezTo>
                    <a:cubicBezTo>
                      <a:pt x="529" y="288"/>
                      <a:pt x="554" y="267"/>
                      <a:pt x="556" y="262"/>
                    </a:cubicBezTo>
                    <a:cubicBezTo>
                      <a:pt x="560" y="256"/>
                      <a:pt x="549" y="238"/>
                      <a:pt x="546" y="232"/>
                    </a:cubicBezTo>
                    <a:cubicBezTo>
                      <a:pt x="540" y="222"/>
                      <a:pt x="533" y="213"/>
                      <a:pt x="525" y="205"/>
                    </a:cubicBezTo>
                    <a:cubicBezTo>
                      <a:pt x="505" y="185"/>
                      <a:pt x="479" y="173"/>
                      <a:pt x="451" y="176"/>
                    </a:cubicBezTo>
                    <a:cubicBezTo>
                      <a:pt x="444" y="177"/>
                      <a:pt x="437" y="178"/>
                      <a:pt x="431" y="180"/>
                    </a:cubicBezTo>
                    <a:cubicBezTo>
                      <a:pt x="420" y="182"/>
                      <a:pt x="423" y="184"/>
                      <a:pt x="423" y="179"/>
                    </a:cubicBezTo>
                    <a:cubicBezTo>
                      <a:pt x="426" y="175"/>
                      <a:pt x="428" y="172"/>
                      <a:pt x="431" y="170"/>
                    </a:cubicBezTo>
                    <a:cubicBezTo>
                      <a:pt x="420" y="177"/>
                      <a:pt x="418" y="179"/>
                      <a:pt x="424" y="176"/>
                    </a:cubicBezTo>
                    <a:cubicBezTo>
                      <a:pt x="430" y="173"/>
                      <a:pt x="435" y="170"/>
                      <a:pt x="442" y="168"/>
                    </a:cubicBezTo>
                    <a:cubicBezTo>
                      <a:pt x="454" y="164"/>
                      <a:pt x="468" y="162"/>
                      <a:pt x="481" y="163"/>
                    </a:cubicBezTo>
                    <a:cubicBezTo>
                      <a:pt x="497" y="164"/>
                      <a:pt x="508" y="171"/>
                      <a:pt x="523" y="176"/>
                    </a:cubicBezTo>
                    <a:cubicBezTo>
                      <a:pt x="525" y="177"/>
                      <a:pt x="554" y="152"/>
                      <a:pt x="554" y="152"/>
                    </a:cubicBezTo>
                    <a:cubicBezTo>
                      <a:pt x="548" y="139"/>
                      <a:pt x="540" y="128"/>
                      <a:pt x="533" y="115"/>
                    </a:cubicBezTo>
                    <a:cubicBezTo>
                      <a:pt x="529" y="108"/>
                      <a:pt x="518" y="95"/>
                      <a:pt x="518" y="86"/>
                    </a:cubicBezTo>
                    <a:cubicBezTo>
                      <a:pt x="518" y="76"/>
                      <a:pt x="531" y="76"/>
                      <a:pt x="534" y="69"/>
                    </a:cubicBezTo>
                    <a:cubicBezTo>
                      <a:pt x="537" y="64"/>
                      <a:pt x="528" y="50"/>
                      <a:pt x="523" y="44"/>
                    </a:cubicBezTo>
                    <a:cubicBezTo>
                      <a:pt x="522" y="43"/>
                      <a:pt x="522" y="42"/>
                      <a:pt x="521" y="41"/>
                    </a:cubicBezTo>
                    <a:cubicBezTo>
                      <a:pt x="501" y="54"/>
                      <a:pt x="496" y="58"/>
                      <a:pt x="505" y="52"/>
                    </a:cubicBezTo>
                    <a:cubicBezTo>
                      <a:pt x="510" y="49"/>
                      <a:pt x="515" y="44"/>
                      <a:pt x="520" y="43"/>
                    </a:cubicBezTo>
                    <a:cubicBezTo>
                      <a:pt x="531" y="39"/>
                      <a:pt x="532" y="47"/>
                      <a:pt x="538" y="56"/>
                    </a:cubicBezTo>
                    <a:cubicBezTo>
                      <a:pt x="543" y="63"/>
                      <a:pt x="542" y="62"/>
                      <a:pt x="549" y="61"/>
                    </a:cubicBezTo>
                    <a:cubicBezTo>
                      <a:pt x="554" y="59"/>
                      <a:pt x="563" y="51"/>
                      <a:pt x="568" y="48"/>
                    </a:cubicBezTo>
                    <a:cubicBezTo>
                      <a:pt x="578" y="41"/>
                      <a:pt x="588" y="33"/>
                      <a:pt x="599" y="28"/>
                    </a:cubicBezTo>
                    <a:cubicBezTo>
                      <a:pt x="614" y="23"/>
                      <a:pt x="646" y="20"/>
                      <a:pt x="657" y="32"/>
                    </a:cubicBezTo>
                    <a:cubicBezTo>
                      <a:pt x="674" y="52"/>
                      <a:pt x="686" y="80"/>
                      <a:pt x="700" y="103"/>
                    </a:cubicBezTo>
                    <a:cubicBezTo>
                      <a:pt x="714" y="127"/>
                      <a:pt x="729" y="152"/>
                      <a:pt x="743" y="176"/>
                    </a:cubicBezTo>
                    <a:cubicBezTo>
                      <a:pt x="750" y="187"/>
                      <a:pt x="757" y="198"/>
                      <a:pt x="763" y="210"/>
                    </a:cubicBezTo>
                    <a:cubicBezTo>
                      <a:pt x="770" y="221"/>
                      <a:pt x="776" y="235"/>
                      <a:pt x="785" y="243"/>
                    </a:cubicBezTo>
                    <a:cubicBezTo>
                      <a:pt x="785" y="244"/>
                      <a:pt x="814" y="221"/>
                      <a:pt x="816" y="219"/>
                    </a:cubicBezTo>
                    <a:cubicBezTo>
                      <a:pt x="823" y="210"/>
                      <a:pt x="829" y="201"/>
                      <a:pt x="837" y="193"/>
                    </a:cubicBezTo>
                    <a:cubicBezTo>
                      <a:pt x="827" y="201"/>
                      <a:pt x="817" y="209"/>
                      <a:pt x="806" y="217"/>
                    </a:cubicBezTo>
                    <a:cubicBezTo>
                      <a:pt x="827" y="203"/>
                      <a:pt x="853" y="197"/>
                      <a:pt x="874" y="186"/>
                    </a:cubicBezTo>
                    <a:cubicBezTo>
                      <a:pt x="886" y="180"/>
                      <a:pt x="896" y="171"/>
                      <a:pt x="906" y="163"/>
                    </a:cubicBezTo>
                    <a:cubicBezTo>
                      <a:pt x="937" y="138"/>
                      <a:pt x="950" y="96"/>
                      <a:pt x="979" y="69"/>
                    </a:cubicBezTo>
                    <a:cubicBezTo>
                      <a:pt x="969" y="77"/>
                      <a:pt x="958" y="85"/>
                      <a:pt x="948" y="93"/>
                    </a:cubicBezTo>
                    <a:cubicBezTo>
                      <a:pt x="960" y="92"/>
                      <a:pt x="982" y="113"/>
                      <a:pt x="992" y="120"/>
                    </a:cubicBezTo>
                    <a:cubicBezTo>
                      <a:pt x="1000" y="126"/>
                      <a:pt x="1005" y="128"/>
                      <a:pt x="999" y="138"/>
                    </a:cubicBezTo>
                    <a:cubicBezTo>
                      <a:pt x="993" y="148"/>
                      <a:pt x="986" y="156"/>
                      <a:pt x="980" y="165"/>
                    </a:cubicBezTo>
                    <a:cubicBezTo>
                      <a:pt x="974" y="175"/>
                      <a:pt x="967" y="184"/>
                      <a:pt x="961" y="193"/>
                    </a:cubicBezTo>
                    <a:cubicBezTo>
                      <a:pt x="956" y="200"/>
                      <a:pt x="949" y="208"/>
                      <a:pt x="946" y="215"/>
                    </a:cubicBezTo>
                    <a:cubicBezTo>
                      <a:pt x="944" y="222"/>
                      <a:pt x="945" y="229"/>
                      <a:pt x="946" y="236"/>
                    </a:cubicBezTo>
                    <a:cubicBezTo>
                      <a:pt x="946" y="241"/>
                      <a:pt x="944" y="262"/>
                      <a:pt x="947" y="265"/>
                    </a:cubicBezTo>
                    <a:cubicBezTo>
                      <a:pt x="951" y="268"/>
                      <a:pt x="964" y="264"/>
                      <a:pt x="970" y="266"/>
                    </a:cubicBezTo>
                    <a:cubicBezTo>
                      <a:pt x="978" y="270"/>
                      <a:pt x="982" y="280"/>
                      <a:pt x="990" y="283"/>
                    </a:cubicBezTo>
                    <a:cubicBezTo>
                      <a:pt x="999" y="286"/>
                      <a:pt x="1012" y="285"/>
                      <a:pt x="1021" y="286"/>
                    </a:cubicBezTo>
                    <a:cubicBezTo>
                      <a:pt x="1032" y="288"/>
                      <a:pt x="1043" y="289"/>
                      <a:pt x="1054" y="291"/>
                    </a:cubicBezTo>
                    <a:cubicBezTo>
                      <a:pt x="1075" y="294"/>
                      <a:pt x="1096" y="298"/>
                      <a:pt x="1117" y="304"/>
                    </a:cubicBezTo>
                    <a:cubicBezTo>
                      <a:pt x="1135" y="309"/>
                      <a:pt x="1162" y="313"/>
                      <a:pt x="1172" y="330"/>
                    </a:cubicBezTo>
                    <a:cubicBezTo>
                      <a:pt x="1171" y="328"/>
                      <a:pt x="1204" y="307"/>
                      <a:pt x="1203" y="30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134"/>
              <p:cNvSpPr>
                <a:spLocks/>
              </p:cNvSpPr>
              <p:nvPr/>
            </p:nvSpPr>
            <p:spPr bwMode="auto">
              <a:xfrm>
                <a:off x="7275" y="-179"/>
                <a:ext cx="211" cy="107"/>
              </a:xfrm>
              <a:custGeom>
                <a:avLst/>
                <a:gdLst>
                  <a:gd name="T0" fmla="*/ 16 w 89"/>
                  <a:gd name="T1" fmla="*/ 25 h 45"/>
                  <a:gd name="T2" fmla="*/ 57 w 89"/>
                  <a:gd name="T3" fmla="*/ 34 h 45"/>
                  <a:gd name="T4" fmla="*/ 89 w 89"/>
                  <a:gd name="T5" fmla="*/ 9 h 45"/>
                  <a:gd name="T6" fmla="*/ 54 w 89"/>
                  <a:gd name="T7" fmla="*/ 18 h 45"/>
                  <a:gd name="T8" fmla="*/ 42 w 89"/>
                  <a:gd name="T9" fmla="*/ 20 h 45"/>
                  <a:gd name="T10" fmla="*/ 32 w 89"/>
                  <a:gd name="T11" fmla="*/ 1 h 45"/>
                  <a:gd name="T12" fmla="*/ 1 w 89"/>
                  <a:gd name="T13" fmla="*/ 25 h 45"/>
                  <a:gd name="T14" fmla="*/ 16 w 89"/>
                  <a:gd name="T15" fmla="*/ 25 h 45"/>
                  <a:gd name="T16" fmla="*/ 32 w 89"/>
                  <a:gd name="T17" fmla="*/ 13 h 45"/>
                  <a:gd name="T18" fmla="*/ 43 w 89"/>
                  <a:gd name="T19" fmla="*/ 5 h 45"/>
                  <a:gd name="T20" fmla="*/ 47 w 89"/>
                  <a:gd name="T21" fmla="*/ 1 h 45"/>
                  <a:gd name="T22" fmla="*/ 32 w 89"/>
                  <a:gd name="T23" fmla="*/ 1 h 45"/>
                  <a:gd name="T24" fmla="*/ 1 w 89"/>
                  <a:gd name="T25" fmla="*/ 25 h 45"/>
                  <a:gd name="T26" fmla="*/ 10 w 89"/>
                  <a:gd name="T27" fmla="*/ 44 h 45"/>
                  <a:gd name="T28" fmla="*/ 22 w 89"/>
                  <a:gd name="T29" fmla="*/ 42 h 45"/>
                  <a:gd name="T30" fmla="*/ 57 w 89"/>
                  <a:gd name="T31" fmla="*/ 34 h 45"/>
                  <a:gd name="T32" fmla="*/ 73 w 89"/>
                  <a:gd name="T33" fmla="*/ 22 h 45"/>
                  <a:gd name="T34" fmla="*/ 89 w 89"/>
                  <a:gd name="T35" fmla="*/ 9 h 45"/>
                  <a:gd name="T36" fmla="*/ 47 w 89"/>
                  <a:gd name="T37" fmla="*/ 1 h 45"/>
                  <a:gd name="T38" fmla="*/ 31 w 89"/>
                  <a:gd name="T39" fmla="*/ 13 h 45"/>
                  <a:gd name="T40" fmla="*/ 16 w 89"/>
                  <a:gd name="T4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5">
                    <a:moveTo>
                      <a:pt x="16" y="25"/>
                    </a:moveTo>
                    <a:cubicBezTo>
                      <a:pt x="29" y="27"/>
                      <a:pt x="46" y="28"/>
                      <a:pt x="57" y="34"/>
                    </a:cubicBezTo>
                    <a:cubicBezTo>
                      <a:pt x="68" y="26"/>
                      <a:pt x="78" y="18"/>
                      <a:pt x="89" y="9"/>
                    </a:cubicBezTo>
                    <a:cubicBezTo>
                      <a:pt x="77" y="13"/>
                      <a:pt x="65" y="16"/>
                      <a:pt x="54" y="18"/>
                    </a:cubicBezTo>
                    <a:cubicBezTo>
                      <a:pt x="51" y="18"/>
                      <a:pt x="44" y="21"/>
                      <a:pt x="42" y="20"/>
                    </a:cubicBezTo>
                    <a:cubicBezTo>
                      <a:pt x="38" y="18"/>
                      <a:pt x="33" y="4"/>
                      <a:pt x="32" y="1"/>
                    </a:cubicBezTo>
                    <a:cubicBezTo>
                      <a:pt x="22" y="9"/>
                      <a:pt x="11" y="17"/>
                      <a:pt x="1" y="25"/>
                    </a:cubicBezTo>
                    <a:cubicBezTo>
                      <a:pt x="6" y="25"/>
                      <a:pt x="11" y="25"/>
                      <a:pt x="16" y="25"/>
                    </a:cubicBezTo>
                    <a:cubicBezTo>
                      <a:pt x="19" y="26"/>
                      <a:pt x="29" y="15"/>
                      <a:pt x="32" y="13"/>
                    </a:cubicBezTo>
                    <a:cubicBezTo>
                      <a:pt x="35" y="10"/>
                      <a:pt x="39" y="7"/>
                      <a:pt x="43" y="5"/>
                    </a:cubicBezTo>
                    <a:cubicBezTo>
                      <a:pt x="43" y="4"/>
                      <a:pt x="47" y="1"/>
                      <a:pt x="47" y="1"/>
                    </a:cubicBezTo>
                    <a:cubicBezTo>
                      <a:pt x="42" y="0"/>
                      <a:pt x="37" y="1"/>
                      <a:pt x="32" y="1"/>
                    </a:cubicBezTo>
                    <a:cubicBezTo>
                      <a:pt x="29" y="1"/>
                      <a:pt x="0" y="25"/>
                      <a:pt x="1" y="25"/>
                    </a:cubicBezTo>
                    <a:cubicBezTo>
                      <a:pt x="2" y="29"/>
                      <a:pt x="6" y="43"/>
                      <a:pt x="10" y="44"/>
                    </a:cubicBezTo>
                    <a:cubicBezTo>
                      <a:pt x="12" y="45"/>
                      <a:pt x="20" y="43"/>
                      <a:pt x="22" y="42"/>
                    </a:cubicBezTo>
                    <a:cubicBezTo>
                      <a:pt x="34" y="40"/>
                      <a:pt x="46" y="37"/>
                      <a:pt x="57" y="34"/>
                    </a:cubicBezTo>
                    <a:cubicBezTo>
                      <a:pt x="62" y="32"/>
                      <a:pt x="69" y="25"/>
                      <a:pt x="73" y="22"/>
                    </a:cubicBezTo>
                    <a:cubicBezTo>
                      <a:pt x="74" y="21"/>
                      <a:pt x="88" y="9"/>
                      <a:pt x="89" y="9"/>
                    </a:cubicBezTo>
                    <a:cubicBezTo>
                      <a:pt x="77" y="3"/>
                      <a:pt x="60" y="2"/>
                      <a:pt x="47" y="1"/>
                    </a:cubicBezTo>
                    <a:cubicBezTo>
                      <a:pt x="44" y="0"/>
                      <a:pt x="34" y="11"/>
                      <a:pt x="31" y="13"/>
                    </a:cubicBezTo>
                    <a:cubicBezTo>
                      <a:pt x="29" y="15"/>
                      <a:pt x="19" y="26"/>
                      <a:pt x="16" y="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135"/>
              <p:cNvSpPr>
                <a:spLocks/>
              </p:cNvSpPr>
              <p:nvPr/>
            </p:nvSpPr>
            <p:spPr bwMode="auto">
              <a:xfrm>
                <a:off x="7083" y="-311"/>
                <a:ext cx="270" cy="331"/>
              </a:xfrm>
              <a:custGeom>
                <a:avLst/>
                <a:gdLst>
                  <a:gd name="T0" fmla="*/ 43 w 114"/>
                  <a:gd name="T1" fmla="*/ 32 h 140"/>
                  <a:gd name="T2" fmla="*/ 45 w 114"/>
                  <a:gd name="T3" fmla="*/ 4 h 140"/>
                  <a:gd name="T4" fmla="*/ 13 w 114"/>
                  <a:gd name="T5" fmla="*/ 29 h 140"/>
                  <a:gd name="T6" fmla="*/ 53 w 114"/>
                  <a:gd name="T7" fmla="*/ 51 h 140"/>
                  <a:gd name="T8" fmla="*/ 82 w 114"/>
                  <a:gd name="T9" fmla="*/ 102 h 140"/>
                  <a:gd name="T10" fmla="*/ 114 w 114"/>
                  <a:gd name="T11" fmla="*/ 78 h 140"/>
                  <a:gd name="T12" fmla="*/ 93 w 114"/>
                  <a:gd name="T13" fmla="*/ 84 h 140"/>
                  <a:gd name="T14" fmla="*/ 89 w 114"/>
                  <a:gd name="T15" fmla="*/ 70 h 140"/>
                  <a:gd name="T16" fmla="*/ 62 w 114"/>
                  <a:gd name="T17" fmla="*/ 49 h 140"/>
                  <a:gd name="T18" fmla="*/ 31 w 114"/>
                  <a:gd name="T19" fmla="*/ 74 h 140"/>
                  <a:gd name="T20" fmla="*/ 44 w 114"/>
                  <a:gd name="T21" fmla="*/ 139 h 140"/>
                  <a:gd name="T22" fmla="*/ 75 w 114"/>
                  <a:gd name="T23" fmla="*/ 115 h 140"/>
                  <a:gd name="T24" fmla="*/ 73 w 114"/>
                  <a:gd name="T25" fmla="*/ 96 h 140"/>
                  <a:gd name="T26" fmla="*/ 58 w 114"/>
                  <a:gd name="T27" fmla="*/ 70 h 140"/>
                  <a:gd name="T28" fmla="*/ 37 w 114"/>
                  <a:gd name="T29" fmla="*/ 59 h 140"/>
                  <a:gd name="T30" fmla="*/ 36 w 114"/>
                  <a:gd name="T31" fmla="*/ 51 h 140"/>
                  <a:gd name="T32" fmla="*/ 43 w 114"/>
                  <a:gd name="T33" fmla="*/ 32 h 140"/>
                  <a:gd name="T34" fmla="*/ 27 w 114"/>
                  <a:gd name="T35" fmla="*/ 44 h 140"/>
                  <a:gd name="T36" fmla="*/ 11 w 114"/>
                  <a:gd name="T37" fmla="*/ 56 h 140"/>
                  <a:gd name="T38" fmla="*/ 3 w 114"/>
                  <a:gd name="T39" fmla="*/ 83 h 140"/>
                  <a:gd name="T40" fmla="*/ 26 w 114"/>
                  <a:gd name="T41" fmla="*/ 95 h 140"/>
                  <a:gd name="T42" fmla="*/ 41 w 114"/>
                  <a:gd name="T43" fmla="*/ 117 h 140"/>
                  <a:gd name="T44" fmla="*/ 44 w 114"/>
                  <a:gd name="T45" fmla="*/ 139 h 140"/>
                  <a:gd name="T46" fmla="*/ 75 w 114"/>
                  <a:gd name="T47" fmla="*/ 115 h 140"/>
                  <a:gd name="T48" fmla="*/ 62 w 114"/>
                  <a:gd name="T49" fmla="*/ 49 h 140"/>
                  <a:gd name="T50" fmla="*/ 31 w 114"/>
                  <a:gd name="T51" fmla="*/ 74 h 140"/>
                  <a:gd name="T52" fmla="*/ 57 w 114"/>
                  <a:gd name="T53" fmla="*/ 95 h 140"/>
                  <a:gd name="T54" fmla="*/ 62 w 114"/>
                  <a:gd name="T55" fmla="*/ 109 h 140"/>
                  <a:gd name="T56" fmla="*/ 82 w 114"/>
                  <a:gd name="T57" fmla="*/ 102 h 140"/>
                  <a:gd name="T58" fmla="*/ 114 w 114"/>
                  <a:gd name="T59" fmla="*/ 78 h 140"/>
                  <a:gd name="T60" fmla="*/ 85 w 114"/>
                  <a:gd name="T61" fmla="*/ 27 h 140"/>
                  <a:gd name="T62" fmla="*/ 45 w 114"/>
                  <a:gd name="T63" fmla="*/ 4 h 140"/>
                  <a:gd name="T64" fmla="*/ 13 w 114"/>
                  <a:gd name="T65" fmla="*/ 29 h 140"/>
                  <a:gd name="T66" fmla="*/ 11 w 114"/>
                  <a:gd name="T67" fmla="*/ 56 h 140"/>
                  <a:gd name="T68" fmla="*/ 27 w 114"/>
                  <a:gd name="T69" fmla="*/ 44 h 140"/>
                  <a:gd name="T70" fmla="*/ 43 w 114"/>
                  <a:gd name="T71"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40">
                    <a:moveTo>
                      <a:pt x="43" y="32"/>
                    </a:moveTo>
                    <a:cubicBezTo>
                      <a:pt x="44" y="22"/>
                      <a:pt x="44" y="13"/>
                      <a:pt x="45" y="4"/>
                    </a:cubicBezTo>
                    <a:cubicBezTo>
                      <a:pt x="34" y="12"/>
                      <a:pt x="24" y="20"/>
                      <a:pt x="13" y="29"/>
                    </a:cubicBezTo>
                    <a:cubicBezTo>
                      <a:pt x="35" y="25"/>
                      <a:pt x="41" y="34"/>
                      <a:pt x="53" y="51"/>
                    </a:cubicBezTo>
                    <a:cubicBezTo>
                      <a:pt x="64" y="67"/>
                      <a:pt x="75" y="84"/>
                      <a:pt x="82" y="102"/>
                    </a:cubicBezTo>
                    <a:cubicBezTo>
                      <a:pt x="93" y="94"/>
                      <a:pt x="103" y="86"/>
                      <a:pt x="114" y="78"/>
                    </a:cubicBezTo>
                    <a:cubicBezTo>
                      <a:pt x="111" y="79"/>
                      <a:pt x="97" y="86"/>
                      <a:pt x="93" y="84"/>
                    </a:cubicBezTo>
                    <a:cubicBezTo>
                      <a:pt x="91" y="83"/>
                      <a:pt x="90" y="72"/>
                      <a:pt x="89" y="70"/>
                    </a:cubicBezTo>
                    <a:cubicBezTo>
                      <a:pt x="84" y="60"/>
                      <a:pt x="75" y="49"/>
                      <a:pt x="62" y="49"/>
                    </a:cubicBezTo>
                    <a:cubicBezTo>
                      <a:pt x="58" y="49"/>
                      <a:pt x="33" y="76"/>
                      <a:pt x="31" y="74"/>
                    </a:cubicBezTo>
                    <a:cubicBezTo>
                      <a:pt x="48" y="90"/>
                      <a:pt x="64" y="119"/>
                      <a:pt x="44" y="139"/>
                    </a:cubicBezTo>
                    <a:cubicBezTo>
                      <a:pt x="54" y="131"/>
                      <a:pt x="65" y="123"/>
                      <a:pt x="75" y="115"/>
                    </a:cubicBezTo>
                    <a:cubicBezTo>
                      <a:pt x="72" y="112"/>
                      <a:pt x="74" y="101"/>
                      <a:pt x="73" y="96"/>
                    </a:cubicBezTo>
                    <a:cubicBezTo>
                      <a:pt x="71" y="85"/>
                      <a:pt x="66" y="77"/>
                      <a:pt x="58" y="70"/>
                    </a:cubicBezTo>
                    <a:cubicBezTo>
                      <a:pt x="52" y="65"/>
                      <a:pt x="42" y="64"/>
                      <a:pt x="37" y="59"/>
                    </a:cubicBezTo>
                    <a:cubicBezTo>
                      <a:pt x="32" y="55"/>
                      <a:pt x="34" y="58"/>
                      <a:pt x="36" y="51"/>
                    </a:cubicBezTo>
                    <a:cubicBezTo>
                      <a:pt x="38" y="44"/>
                      <a:pt x="41" y="39"/>
                      <a:pt x="43" y="32"/>
                    </a:cubicBezTo>
                    <a:cubicBezTo>
                      <a:pt x="42" y="35"/>
                      <a:pt x="30" y="42"/>
                      <a:pt x="27" y="44"/>
                    </a:cubicBezTo>
                    <a:cubicBezTo>
                      <a:pt x="24" y="46"/>
                      <a:pt x="12" y="52"/>
                      <a:pt x="11" y="56"/>
                    </a:cubicBezTo>
                    <a:cubicBezTo>
                      <a:pt x="10" y="63"/>
                      <a:pt x="0" y="79"/>
                      <a:pt x="3" y="83"/>
                    </a:cubicBezTo>
                    <a:cubicBezTo>
                      <a:pt x="7" y="87"/>
                      <a:pt x="21" y="91"/>
                      <a:pt x="26" y="95"/>
                    </a:cubicBezTo>
                    <a:cubicBezTo>
                      <a:pt x="33" y="101"/>
                      <a:pt x="39" y="108"/>
                      <a:pt x="41" y="117"/>
                    </a:cubicBezTo>
                    <a:cubicBezTo>
                      <a:pt x="42" y="123"/>
                      <a:pt x="40" y="136"/>
                      <a:pt x="44" y="139"/>
                    </a:cubicBezTo>
                    <a:cubicBezTo>
                      <a:pt x="45" y="140"/>
                      <a:pt x="73" y="117"/>
                      <a:pt x="75" y="115"/>
                    </a:cubicBezTo>
                    <a:cubicBezTo>
                      <a:pt x="95" y="95"/>
                      <a:pt x="79" y="65"/>
                      <a:pt x="62" y="49"/>
                    </a:cubicBezTo>
                    <a:cubicBezTo>
                      <a:pt x="52" y="57"/>
                      <a:pt x="41" y="66"/>
                      <a:pt x="31" y="74"/>
                    </a:cubicBezTo>
                    <a:cubicBezTo>
                      <a:pt x="44" y="73"/>
                      <a:pt x="53" y="84"/>
                      <a:pt x="57" y="95"/>
                    </a:cubicBezTo>
                    <a:cubicBezTo>
                      <a:pt x="58" y="96"/>
                      <a:pt x="61" y="108"/>
                      <a:pt x="62" y="109"/>
                    </a:cubicBezTo>
                    <a:cubicBezTo>
                      <a:pt x="65" y="111"/>
                      <a:pt x="79" y="104"/>
                      <a:pt x="82" y="102"/>
                    </a:cubicBezTo>
                    <a:cubicBezTo>
                      <a:pt x="86" y="100"/>
                      <a:pt x="114" y="79"/>
                      <a:pt x="114" y="78"/>
                    </a:cubicBezTo>
                    <a:cubicBezTo>
                      <a:pt x="106" y="60"/>
                      <a:pt x="96" y="43"/>
                      <a:pt x="85" y="27"/>
                    </a:cubicBezTo>
                    <a:cubicBezTo>
                      <a:pt x="73" y="10"/>
                      <a:pt x="66" y="0"/>
                      <a:pt x="45" y="4"/>
                    </a:cubicBezTo>
                    <a:cubicBezTo>
                      <a:pt x="41" y="5"/>
                      <a:pt x="14" y="25"/>
                      <a:pt x="13" y="29"/>
                    </a:cubicBezTo>
                    <a:cubicBezTo>
                      <a:pt x="13" y="38"/>
                      <a:pt x="12" y="47"/>
                      <a:pt x="11" y="56"/>
                    </a:cubicBezTo>
                    <a:cubicBezTo>
                      <a:pt x="11" y="54"/>
                      <a:pt x="25" y="46"/>
                      <a:pt x="27" y="44"/>
                    </a:cubicBezTo>
                    <a:cubicBezTo>
                      <a:pt x="30" y="42"/>
                      <a:pt x="42" y="35"/>
                      <a:pt x="43" y="3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136"/>
              <p:cNvSpPr>
                <a:spLocks/>
              </p:cNvSpPr>
              <p:nvPr/>
            </p:nvSpPr>
            <p:spPr bwMode="auto">
              <a:xfrm>
                <a:off x="7036" y="-153"/>
                <a:ext cx="185" cy="130"/>
              </a:xfrm>
              <a:custGeom>
                <a:avLst/>
                <a:gdLst>
                  <a:gd name="T0" fmla="*/ 78 w 78"/>
                  <a:gd name="T1" fmla="*/ 23 h 55"/>
                  <a:gd name="T2" fmla="*/ 53 w 78"/>
                  <a:gd name="T3" fmla="*/ 27 h 55"/>
                  <a:gd name="T4" fmla="*/ 43 w 78"/>
                  <a:gd name="T5" fmla="*/ 28 h 55"/>
                  <a:gd name="T6" fmla="*/ 36 w 78"/>
                  <a:gd name="T7" fmla="*/ 29 h 55"/>
                  <a:gd name="T8" fmla="*/ 33 w 78"/>
                  <a:gd name="T9" fmla="*/ 27 h 55"/>
                  <a:gd name="T10" fmla="*/ 40 w 78"/>
                  <a:gd name="T11" fmla="*/ 14 h 55"/>
                  <a:gd name="T12" fmla="*/ 48 w 78"/>
                  <a:gd name="T13" fmla="*/ 1 h 55"/>
                  <a:gd name="T14" fmla="*/ 16 w 78"/>
                  <a:gd name="T15" fmla="*/ 25 h 55"/>
                  <a:gd name="T16" fmla="*/ 46 w 78"/>
                  <a:gd name="T17" fmla="*/ 47 h 55"/>
                  <a:gd name="T18" fmla="*/ 78 w 78"/>
                  <a:gd name="T19" fmla="*/ 23 h 55"/>
                  <a:gd name="T20" fmla="*/ 48 w 78"/>
                  <a:gd name="T21" fmla="*/ 1 h 55"/>
                  <a:gd name="T22" fmla="*/ 32 w 78"/>
                  <a:gd name="T23" fmla="*/ 13 h 55"/>
                  <a:gd name="T24" fmla="*/ 16 w 78"/>
                  <a:gd name="T25" fmla="*/ 25 h 55"/>
                  <a:gd name="T26" fmla="*/ 8 w 78"/>
                  <a:gd name="T27" fmla="*/ 39 h 55"/>
                  <a:gd name="T28" fmla="*/ 1 w 78"/>
                  <a:gd name="T29" fmla="*/ 52 h 55"/>
                  <a:gd name="T30" fmla="*/ 4 w 78"/>
                  <a:gd name="T31" fmla="*/ 53 h 55"/>
                  <a:gd name="T32" fmla="*/ 11 w 78"/>
                  <a:gd name="T33" fmla="*/ 53 h 55"/>
                  <a:gd name="T34" fmla="*/ 22 w 78"/>
                  <a:gd name="T35" fmla="*/ 52 h 55"/>
                  <a:gd name="T36" fmla="*/ 46 w 78"/>
                  <a:gd name="T37" fmla="*/ 47 h 55"/>
                  <a:gd name="T38" fmla="*/ 62 w 78"/>
                  <a:gd name="T39" fmla="*/ 35 h 55"/>
                  <a:gd name="T40" fmla="*/ 78 w 78"/>
                  <a:gd name="T41"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55">
                    <a:moveTo>
                      <a:pt x="78" y="23"/>
                    </a:moveTo>
                    <a:cubicBezTo>
                      <a:pt x="70" y="26"/>
                      <a:pt x="61" y="26"/>
                      <a:pt x="53" y="27"/>
                    </a:cubicBezTo>
                    <a:cubicBezTo>
                      <a:pt x="50" y="28"/>
                      <a:pt x="46" y="28"/>
                      <a:pt x="43" y="28"/>
                    </a:cubicBezTo>
                    <a:cubicBezTo>
                      <a:pt x="41" y="28"/>
                      <a:pt x="38" y="29"/>
                      <a:pt x="36" y="29"/>
                    </a:cubicBezTo>
                    <a:cubicBezTo>
                      <a:pt x="33" y="30"/>
                      <a:pt x="32" y="29"/>
                      <a:pt x="33" y="27"/>
                    </a:cubicBezTo>
                    <a:cubicBezTo>
                      <a:pt x="33" y="24"/>
                      <a:pt x="38" y="17"/>
                      <a:pt x="40" y="14"/>
                    </a:cubicBezTo>
                    <a:cubicBezTo>
                      <a:pt x="42" y="9"/>
                      <a:pt x="45" y="5"/>
                      <a:pt x="48" y="1"/>
                    </a:cubicBezTo>
                    <a:cubicBezTo>
                      <a:pt x="37" y="9"/>
                      <a:pt x="27" y="17"/>
                      <a:pt x="16" y="25"/>
                    </a:cubicBezTo>
                    <a:cubicBezTo>
                      <a:pt x="28" y="30"/>
                      <a:pt x="39" y="37"/>
                      <a:pt x="46" y="47"/>
                    </a:cubicBezTo>
                    <a:cubicBezTo>
                      <a:pt x="46" y="47"/>
                      <a:pt x="78" y="23"/>
                      <a:pt x="78" y="23"/>
                    </a:cubicBezTo>
                    <a:cubicBezTo>
                      <a:pt x="71" y="12"/>
                      <a:pt x="59" y="5"/>
                      <a:pt x="48" y="1"/>
                    </a:cubicBezTo>
                    <a:cubicBezTo>
                      <a:pt x="46" y="0"/>
                      <a:pt x="34" y="11"/>
                      <a:pt x="32" y="13"/>
                    </a:cubicBezTo>
                    <a:cubicBezTo>
                      <a:pt x="27" y="17"/>
                      <a:pt x="20" y="20"/>
                      <a:pt x="16" y="25"/>
                    </a:cubicBezTo>
                    <a:cubicBezTo>
                      <a:pt x="13" y="29"/>
                      <a:pt x="11" y="34"/>
                      <a:pt x="8" y="39"/>
                    </a:cubicBezTo>
                    <a:cubicBezTo>
                      <a:pt x="6" y="42"/>
                      <a:pt x="1" y="48"/>
                      <a:pt x="1" y="52"/>
                    </a:cubicBezTo>
                    <a:cubicBezTo>
                      <a:pt x="0" y="54"/>
                      <a:pt x="1" y="55"/>
                      <a:pt x="4" y="53"/>
                    </a:cubicBezTo>
                    <a:cubicBezTo>
                      <a:pt x="7" y="53"/>
                      <a:pt x="9" y="53"/>
                      <a:pt x="11" y="53"/>
                    </a:cubicBezTo>
                    <a:cubicBezTo>
                      <a:pt x="15" y="52"/>
                      <a:pt x="18" y="52"/>
                      <a:pt x="22" y="52"/>
                    </a:cubicBezTo>
                    <a:cubicBezTo>
                      <a:pt x="30" y="51"/>
                      <a:pt x="39" y="50"/>
                      <a:pt x="46" y="47"/>
                    </a:cubicBezTo>
                    <a:cubicBezTo>
                      <a:pt x="52" y="45"/>
                      <a:pt x="57" y="39"/>
                      <a:pt x="62" y="35"/>
                    </a:cubicBezTo>
                    <a:cubicBezTo>
                      <a:pt x="67" y="31"/>
                      <a:pt x="72" y="25"/>
                      <a:pt x="78" y="2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137"/>
              <p:cNvSpPr>
                <a:spLocks/>
              </p:cNvSpPr>
              <p:nvPr/>
            </p:nvSpPr>
            <p:spPr bwMode="auto">
              <a:xfrm>
                <a:off x="7088" y="-723"/>
                <a:ext cx="192" cy="163"/>
              </a:xfrm>
              <a:custGeom>
                <a:avLst/>
                <a:gdLst>
                  <a:gd name="T0" fmla="*/ 11 w 81"/>
                  <a:gd name="T1" fmla="*/ 26 h 69"/>
                  <a:gd name="T2" fmla="*/ 39 w 81"/>
                  <a:gd name="T3" fmla="*/ 44 h 69"/>
                  <a:gd name="T4" fmla="*/ 48 w 81"/>
                  <a:gd name="T5" fmla="*/ 54 h 69"/>
                  <a:gd name="T6" fmla="*/ 38 w 81"/>
                  <a:gd name="T7" fmla="*/ 68 h 69"/>
                  <a:gd name="T8" fmla="*/ 70 w 81"/>
                  <a:gd name="T9" fmla="*/ 44 h 69"/>
                  <a:gd name="T10" fmla="*/ 56 w 81"/>
                  <a:gd name="T11" fmla="*/ 36 h 69"/>
                  <a:gd name="T12" fmla="*/ 41 w 81"/>
                  <a:gd name="T13" fmla="*/ 25 h 69"/>
                  <a:gd name="T14" fmla="*/ 35 w 81"/>
                  <a:gd name="T15" fmla="*/ 20 h 69"/>
                  <a:gd name="T16" fmla="*/ 33 w 81"/>
                  <a:gd name="T17" fmla="*/ 15 h 69"/>
                  <a:gd name="T18" fmla="*/ 42 w 81"/>
                  <a:gd name="T19" fmla="*/ 1 h 69"/>
                  <a:gd name="T20" fmla="*/ 11 w 81"/>
                  <a:gd name="T21" fmla="*/ 26 h 69"/>
                  <a:gd name="T22" fmla="*/ 2 w 81"/>
                  <a:gd name="T23" fmla="*/ 38 h 69"/>
                  <a:gd name="T24" fmla="*/ 0 w 81"/>
                  <a:gd name="T25" fmla="*/ 42 h 69"/>
                  <a:gd name="T26" fmla="*/ 2 w 81"/>
                  <a:gd name="T27" fmla="*/ 44 h 69"/>
                  <a:gd name="T28" fmla="*/ 9 w 81"/>
                  <a:gd name="T29" fmla="*/ 49 h 69"/>
                  <a:gd name="T30" fmla="*/ 23 w 81"/>
                  <a:gd name="T31" fmla="*/ 59 h 69"/>
                  <a:gd name="T32" fmla="*/ 38 w 81"/>
                  <a:gd name="T33" fmla="*/ 68 h 69"/>
                  <a:gd name="T34" fmla="*/ 54 w 81"/>
                  <a:gd name="T35" fmla="*/ 56 h 69"/>
                  <a:gd name="T36" fmla="*/ 70 w 81"/>
                  <a:gd name="T37" fmla="*/ 44 h 69"/>
                  <a:gd name="T38" fmla="*/ 79 w 81"/>
                  <a:gd name="T39" fmla="*/ 30 h 69"/>
                  <a:gd name="T40" fmla="*/ 77 w 81"/>
                  <a:gd name="T41" fmla="*/ 24 h 69"/>
                  <a:gd name="T42" fmla="*/ 71 w 81"/>
                  <a:gd name="T43" fmla="*/ 19 h 69"/>
                  <a:gd name="T44" fmla="*/ 42 w 81"/>
                  <a:gd name="T45" fmla="*/ 1 h 69"/>
                  <a:gd name="T46" fmla="*/ 27 w 81"/>
                  <a:gd name="T47" fmla="*/ 13 h 69"/>
                  <a:gd name="T48" fmla="*/ 11 w 81"/>
                  <a:gd name="T49"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69">
                    <a:moveTo>
                      <a:pt x="11" y="26"/>
                    </a:moveTo>
                    <a:cubicBezTo>
                      <a:pt x="21" y="30"/>
                      <a:pt x="30" y="38"/>
                      <a:pt x="39" y="44"/>
                    </a:cubicBezTo>
                    <a:cubicBezTo>
                      <a:pt x="43" y="47"/>
                      <a:pt x="49" y="49"/>
                      <a:pt x="48" y="54"/>
                    </a:cubicBezTo>
                    <a:cubicBezTo>
                      <a:pt x="48" y="58"/>
                      <a:pt x="41" y="65"/>
                      <a:pt x="38" y="68"/>
                    </a:cubicBezTo>
                    <a:cubicBezTo>
                      <a:pt x="49" y="60"/>
                      <a:pt x="59" y="52"/>
                      <a:pt x="70" y="44"/>
                    </a:cubicBezTo>
                    <a:cubicBezTo>
                      <a:pt x="65" y="43"/>
                      <a:pt x="61" y="38"/>
                      <a:pt x="56" y="36"/>
                    </a:cubicBezTo>
                    <a:cubicBezTo>
                      <a:pt x="51" y="32"/>
                      <a:pt x="46" y="28"/>
                      <a:pt x="41" y="25"/>
                    </a:cubicBezTo>
                    <a:cubicBezTo>
                      <a:pt x="39" y="23"/>
                      <a:pt x="37" y="22"/>
                      <a:pt x="35" y="20"/>
                    </a:cubicBezTo>
                    <a:cubicBezTo>
                      <a:pt x="31" y="18"/>
                      <a:pt x="31" y="19"/>
                      <a:pt x="33" y="15"/>
                    </a:cubicBezTo>
                    <a:cubicBezTo>
                      <a:pt x="34" y="10"/>
                      <a:pt x="39" y="5"/>
                      <a:pt x="42" y="1"/>
                    </a:cubicBezTo>
                    <a:cubicBezTo>
                      <a:pt x="34" y="11"/>
                      <a:pt x="20" y="16"/>
                      <a:pt x="11" y="26"/>
                    </a:cubicBezTo>
                    <a:cubicBezTo>
                      <a:pt x="8" y="30"/>
                      <a:pt x="5" y="33"/>
                      <a:pt x="2" y="38"/>
                    </a:cubicBezTo>
                    <a:cubicBezTo>
                      <a:pt x="1" y="39"/>
                      <a:pt x="0" y="41"/>
                      <a:pt x="0" y="42"/>
                    </a:cubicBezTo>
                    <a:cubicBezTo>
                      <a:pt x="0" y="43"/>
                      <a:pt x="1" y="43"/>
                      <a:pt x="2" y="44"/>
                    </a:cubicBezTo>
                    <a:cubicBezTo>
                      <a:pt x="3" y="46"/>
                      <a:pt x="7" y="48"/>
                      <a:pt x="9" y="49"/>
                    </a:cubicBezTo>
                    <a:cubicBezTo>
                      <a:pt x="14" y="53"/>
                      <a:pt x="19" y="56"/>
                      <a:pt x="23" y="59"/>
                    </a:cubicBezTo>
                    <a:cubicBezTo>
                      <a:pt x="28" y="62"/>
                      <a:pt x="33" y="67"/>
                      <a:pt x="38" y="68"/>
                    </a:cubicBezTo>
                    <a:cubicBezTo>
                      <a:pt x="41" y="69"/>
                      <a:pt x="52" y="58"/>
                      <a:pt x="54" y="56"/>
                    </a:cubicBezTo>
                    <a:cubicBezTo>
                      <a:pt x="59" y="53"/>
                      <a:pt x="66" y="49"/>
                      <a:pt x="70" y="44"/>
                    </a:cubicBezTo>
                    <a:cubicBezTo>
                      <a:pt x="72" y="40"/>
                      <a:pt x="78" y="35"/>
                      <a:pt x="79" y="30"/>
                    </a:cubicBezTo>
                    <a:cubicBezTo>
                      <a:pt x="80" y="27"/>
                      <a:pt x="81" y="27"/>
                      <a:pt x="77" y="24"/>
                    </a:cubicBezTo>
                    <a:cubicBezTo>
                      <a:pt x="75" y="22"/>
                      <a:pt x="73" y="21"/>
                      <a:pt x="71" y="19"/>
                    </a:cubicBezTo>
                    <a:cubicBezTo>
                      <a:pt x="62" y="13"/>
                      <a:pt x="53" y="5"/>
                      <a:pt x="42" y="1"/>
                    </a:cubicBezTo>
                    <a:cubicBezTo>
                      <a:pt x="41" y="0"/>
                      <a:pt x="28" y="12"/>
                      <a:pt x="27" y="13"/>
                    </a:cubicBezTo>
                    <a:cubicBezTo>
                      <a:pt x="25" y="15"/>
                      <a:pt x="13" y="26"/>
                      <a:pt x="11" y="2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138"/>
              <p:cNvSpPr>
                <a:spLocks/>
              </p:cNvSpPr>
              <p:nvPr/>
            </p:nvSpPr>
            <p:spPr bwMode="auto">
              <a:xfrm>
                <a:off x="6782" y="-652"/>
                <a:ext cx="450" cy="641"/>
              </a:xfrm>
              <a:custGeom>
                <a:avLst/>
                <a:gdLst>
                  <a:gd name="T0" fmla="*/ 8 w 190"/>
                  <a:gd name="T1" fmla="*/ 115 h 271"/>
                  <a:gd name="T2" fmla="*/ 95 w 190"/>
                  <a:gd name="T3" fmla="*/ 72 h 271"/>
                  <a:gd name="T4" fmla="*/ 118 w 190"/>
                  <a:gd name="T5" fmla="*/ 52 h 271"/>
                  <a:gd name="T6" fmla="*/ 151 w 190"/>
                  <a:gd name="T7" fmla="*/ 1 h 271"/>
                  <a:gd name="T8" fmla="*/ 119 w 190"/>
                  <a:gd name="T9" fmla="*/ 26 h 271"/>
                  <a:gd name="T10" fmla="*/ 146 w 190"/>
                  <a:gd name="T11" fmla="*/ 43 h 271"/>
                  <a:gd name="T12" fmla="*/ 155 w 190"/>
                  <a:gd name="T13" fmla="*/ 49 h 271"/>
                  <a:gd name="T14" fmla="*/ 156 w 190"/>
                  <a:gd name="T15" fmla="*/ 55 h 271"/>
                  <a:gd name="T16" fmla="*/ 150 w 190"/>
                  <a:gd name="T17" fmla="*/ 64 h 271"/>
                  <a:gd name="T18" fmla="*/ 130 w 190"/>
                  <a:gd name="T19" fmla="*/ 92 h 271"/>
                  <a:gd name="T20" fmla="*/ 120 w 190"/>
                  <a:gd name="T21" fmla="*/ 128 h 271"/>
                  <a:gd name="T22" fmla="*/ 109 w 190"/>
                  <a:gd name="T23" fmla="*/ 200 h 271"/>
                  <a:gd name="T24" fmla="*/ 72 w 190"/>
                  <a:gd name="T25" fmla="*/ 266 h 271"/>
                  <a:gd name="T26" fmla="*/ 103 w 190"/>
                  <a:gd name="T27" fmla="*/ 242 h 271"/>
                  <a:gd name="T28" fmla="*/ 68 w 190"/>
                  <a:gd name="T29" fmla="*/ 243 h 271"/>
                  <a:gd name="T30" fmla="*/ 46 w 190"/>
                  <a:gd name="T31" fmla="*/ 244 h 271"/>
                  <a:gd name="T32" fmla="*/ 42 w 190"/>
                  <a:gd name="T33" fmla="*/ 238 h 271"/>
                  <a:gd name="T34" fmla="*/ 57 w 190"/>
                  <a:gd name="T35" fmla="*/ 211 h 271"/>
                  <a:gd name="T36" fmla="*/ 74 w 190"/>
                  <a:gd name="T37" fmla="*/ 181 h 271"/>
                  <a:gd name="T38" fmla="*/ 89 w 190"/>
                  <a:gd name="T39" fmla="*/ 154 h 271"/>
                  <a:gd name="T40" fmla="*/ 96 w 190"/>
                  <a:gd name="T41" fmla="*/ 141 h 271"/>
                  <a:gd name="T42" fmla="*/ 89 w 190"/>
                  <a:gd name="T43" fmla="*/ 129 h 271"/>
                  <a:gd name="T44" fmla="*/ 55 w 190"/>
                  <a:gd name="T45" fmla="*/ 111 h 271"/>
                  <a:gd name="T46" fmla="*/ 38 w 190"/>
                  <a:gd name="T47" fmla="*/ 102 h 271"/>
                  <a:gd name="T48" fmla="*/ 36 w 190"/>
                  <a:gd name="T49" fmla="*/ 92 h 271"/>
                  <a:gd name="T50" fmla="*/ 5 w 190"/>
                  <a:gd name="T51" fmla="*/ 116 h 271"/>
                  <a:gd name="T52" fmla="*/ 8 w 190"/>
                  <a:gd name="T53" fmla="*/ 114 h 271"/>
                  <a:gd name="T54" fmla="*/ 39 w 190"/>
                  <a:gd name="T55" fmla="*/ 90 h 271"/>
                  <a:gd name="T56" fmla="*/ 16 w 190"/>
                  <a:gd name="T57" fmla="*/ 108 h 271"/>
                  <a:gd name="T58" fmla="*/ 0 w 190"/>
                  <a:gd name="T59" fmla="*/ 121 h 271"/>
                  <a:gd name="T60" fmla="*/ 41 w 190"/>
                  <a:gd name="T61" fmla="*/ 145 h 271"/>
                  <a:gd name="T62" fmla="*/ 61 w 190"/>
                  <a:gd name="T63" fmla="*/ 156 h 271"/>
                  <a:gd name="T64" fmla="*/ 65 w 190"/>
                  <a:gd name="T65" fmla="*/ 165 h 271"/>
                  <a:gd name="T66" fmla="*/ 59 w 190"/>
                  <a:gd name="T67" fmla="*/ 176 h 271"/>
                  <a:gd name="T68" fmla="*/ 19 w 190"/>
                  <a:gd name="T69" fmla="*/ 246 h 271"/>
                  <a:gd name="T70" fmla="*/ 10 w 190"/>
                  <a:gd name="T71" fmla="*/ 262 h 271"/>
                  <a:gd name="T72" fmla="*/ 15 w 190"/>
                  <a:gd name="T73" fmla="*/ 268 h 271"/>
                  <a:gd name="T74" fmla="*/ 22 w 190"/>
                  <a:gd name="T75" fmla="*/ 268 h 271"/>
                  <a:gd name="T76" fmla="*/ 51 w 190"/>
                  <a:gd name="T77" fmla="*/ 267 h 271"/>
                  <a:gd name="T78" fmla="*/ 72 w 190"/>
                  <a:gd name="T79" fmla="*/ 266 h 271"/>
                  <a:gd name="T80" fmla="*/ 107 w 190"/>
                  <a:gd name="T81" fmla="*/ 236 h 271"/>
                  <a:gd name="T82" fmla="*/ 149 w 190"/>
                  <a:gd name="T83" fmla="*/ 152 h 271"/>
                  <a:gd name="T84" fmla="*/ 152 w 190"/>
                  <a:gd name="T85" fmla="*/ 100 h 271"/>
                  <a:gd name="T86" fmla="*/ 166 w 190"/>
                  <a:gd name="T87" fmla="*/ 62 h 271"/>
                  <a:gd name="T88" fmla="*/ 182 w 190"/>
                  <a:gd name="T89" fmla="*/ 39 h 271"/>
                  <a:gd name="T90" fmla="*/ 190 w 190"/>
                  <a:gd name="T91" fmla="*/ 27 h 271"/>
                  <a:gd name="T92" fmla="*/ 171 w 190"/>
                  <a:gd name="T93" fmla="*/ 14 h 271"/>
                  <a:gd name="T94" fmla="*/ 151 w 190"/>
                  <a:gd name="T95" fmla="*/ 1 h 271"/>
                  <a:gd name="T96" fmla="*/ 119 w 190"/>
                  <a:gd name="T97" fmla="*/ 26 h 271"/>
                  <a:gd name="T98" fmla="*/ 80 w 190"/>
                  <a:gd name="T99" fmla="*/ 83 h 271"/>
                  <a:gd name="T100" fmla="*/ 111 w 190"/>
                  <a:gd name="T101" fmla="*/ 59 h 271"/>
                  <a:gd name="T102" fmla="*/ 39 w 190"/>
                  <a:gd name="T103" fmla="*/ 90 h 271"/>
                  <a:gd name="T104" fmla="*/ 8 w 190"/>
                  <a:gd name="T105" fmla="*/ 11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271">
                    <a:moveTo>
                      <a:pt x="8" y="115"/>
                    </a:moveTo>
                    <a:cubicBezTo>
                      <a:pt x="37" y="99"/>
                      <a:pt x="69" y="92"/>
                      <a:pt x="95" y="72"/>
                    </a:cubicBezTo>
                    <a:cubicBezTo>
                      <a:pt x="103" y="65"/>
                      <a:pt x="111" y="60"/>
                      <a:pt x="118" y="52"/>
                    </a:cubicBezTo>
                    <a:cubicBezTo>
                      <a:pt x="130" y="36"/>
                      <a:pt x="140" y="18"/>
                      <a:pt x="151" y="1"/>
                    </a:cubicBezTo>
                    <a:cubicBezTo>
                      <a:pt x="140" y="9"/>
                      <a:pt x="130" y="18"/>
                      <a:pt x="119" y="26"/>
                    </a:cubicBezTo>
                    <a:cubicBezTo>
                      <a:pt x="129" y="31"/>
                      <a:pt x="137" y="37"/>
                      <a:pt x="146" y="43"/>
                    </a:cubicBezTo>
                    <a:cubicBezTo>
                      <a:pt x="149" y="45"/>
                      <a:pt x="152" y="47"/>
                      <a:pt x="155" y="49"/>
                    </a:cubicBezTo>
                    <a:cubicBezTo>
                      <a:pt x="159" y="50"/>
                      <a:pt x="160" y="52"/>
                      <a:pt x="156" y="55"/>
                    </a:cubicBezTo>
                    <a:cubicBezTo>
                      <a:pt x="156" y="58"/>
                      <a:pt x="152" y="61"/>
                      <a:pt x="150" y="64"/>
                    </a:cubicBezTo>
                    <a:cubicBezTo>
                      <a:pt x="144" y="73"/>
                      <a:pt x="137" y="83"/>
                      <a:pt x="130" y="92"/>
                    </a:cubicBezTo>
                    <a:cubicBezTo>
                      <a:pt x="122" y="104"/>
                      <a:pt x="121" y="114"/>
                      <a:pt x="120" y="128"/>
                    </a:cubicBezTo>
                    <a:cubicBezTo>
                      <a:pt x="118" y="153"/>
                      <a:pt x="120" y="177"/>
                      <a:pt x="109" y="200"/>
                    </a:cubicBezTo>
                    <a:cubicBezTo>
                      <a:pt x="98" y="223"/>
                      <a:pt x="85" y="245"/>
                      <a:pt x="72" y="266"/>
                    </a:cubicBezTo>
                    <a:cubicBezTo>
                      <a:pt x="82" y="258"/>
                      <a:pt x="93" y="250"/>
                      <a:pt x="103" y="242"/>
                    </a:cubicBezTo>
                    <a:cubicBezTo>
                      <a:pt x="91" y="242"/>
                      <a:pt x="80" y="243"/>
                      <a:pt x="68" y="243"/>
                    </a:cubicBezTo>
                    <a:cubicBezTo>
                      <a:pt x="62" y="243"/>
                      <a:pt x="53" y="245"/>
                      <a:pt x="46" y="244"/>
                    </a:cubicBezTo>
                    <a:cubicBezTo>
                      <a:pt x="39" y="242"/>
                      <a:pt x="39" y="246"/>
                      <a:pt x="42" y="238"/>
                    </a:cubicBezTo>
                    <a:cubicBezTo>
                      <a:pt x="44" y="229"/>
                      <a:pt x="52" y="219"/>
                      <a:pt x="57" y="211"/>
                    </a:cubicBezTo>
                    <a:cubicBezTo>
                      <a:pt x="62" y="201"/>
                      <a:pt x="68" y="191"/>
                      <a:pt x="74" y="181"/>
                    </a:cubicBezTo>
                    <a:cubicBezTo>
                      <a:pt x="79" y="172"/>
                      <a:pt x="84" y="163"/>
                      <a:pt x="89" y="154"/>
                    </a:cubicBezTo>
                    <a:cubicBezTo>
                      <a:pt x="91" y="150"/>
                      <a:pt x="95" y="145"/>
                      <a:pt x="96" y="141"/>
                    </a:cubicBezTo>
                    <a:cubicBezTo>
                      <a:pt x="99" y="132"/>
                      <a:pt x="98" y="134"/>
                      <a:pt x="89" y="129"/>
                    </a:cubicBezTo>
                    <a:cubicBezTo>
                      <a:pt x="78" y="123"/>
                      <a:pt x="66" y="117"/>
                      <a:pt x="55" y="111"/>
                    </a:cubicBezTo>
                    <a:cubicBezTo>
                      <a:pt x="50" y="109"/>
                      <a:pt x="42" y="106"/>
                      <a:pt x="38" y="102"/>
                    </a:cubicBezTo>
                    <a:cubicBezTo>
                      <a:pt x="32" y="97"/>
                      <a:pt x="29" y="99"/>
                      <a:pt x="36" y="92"/>
                    </a:cubicBezTo>
                    <a:cubicBezTo>
                      <a:pt x="26" y="100"/>
                      <a:pt x="15" y="108"/>
                      <a:pt x="5" y="116"/>
                    </a:cubicBezTo>
                    <a:cubicBezTo>
                      <a:pt x="6" y="116"/>
                      <a:pt x="7" y="115"/>
                      <a:pt x="8" y="114"/>
                    </a:cubicBezTo>
                    <a:cubicBezTo>
                      <a:pt x="18" y="108"/>
                      <a:pt x="31" y="96"/>
                      <a:pt x="39" y="90"/>
                    </a:cubicBezTo>
                    <a:cubicBezTo>
                      <a:pt x="31" y="96"/>
                      <a:pt x="23" y="102"/>
                      <a:pt x="16" y="108"/>
                    </a:cubicBezTo>
                    <a:cubicBezTo>
                      <a:pt x="13" y="110"/>
                      <a:pt x="1" y="117"/>
                      <a:pt x="0" y="121"/>
                    </a:cubicBezTo>
                    <a:cubicBezTo>
                      <a:pt x="0" y="127"/>
                      <a:pt x="33" y="141"/>
                      <a:pt x="41" y="145"/>
                    </a:cubicBezTo>
                    <a:cubicBezTo>
                      <a:pt x="46" y="148"/>
                      <a:pt x="56" y="151"/>
                      <a:pt x="61" y="156"/>
                    </a:cubicBezTo>
                    <a:cubicBezTo>
                      <a:pt x="69" y="157"/>
                      <a:pt x="70" y="160"/>
                      <a:pt x="65" y="165"/>
                    </a:cubicBezTo>
                    <a:cubicBezTo>
                      <a:pt x="63" y="169"/>
                      <a:pt x="61" y="172"/>
                      <a:pt x="59" y="176"/>
                    </a:cubicBezTo>
                    <a:cubicBezTo>
                      <a:pt x="46" y="199"/>
                      <a:pt x="32" y="223"/>
                      <a:pt x="19" y="246"/>
                    </a:cubicBezTo>
                    <a:cubicBezTo>
                      <a:pt x="17" y="251"/>
                      <a:pt x="11" y="257"/>
                      <a:pt x="10" y="262"/>
                    </a:cubicBezTo>
                    <a:cubicBezTo>
                      <a:pt x="5" y="269"/>
                      <a:pt x="7" y="271"/>
                      <a:pt x="15" y="268"/>
                    </a:cubicBezTo>
                    <a:cubicBezTo>
                      <a:pt x="17" y="268"/>
                      <a:pt x="20" y="268"/>
                      <a:pt x="22" y="268"/>
                    </a:cubicBezTo>
                    <a:cubicBezTo>
                      <a:pt x="32" y="268"/>
                      <a:pt x="41" y="267"/>
                      <a:pt x="51" y="267"/>
                    </a:cubicBezTo>
                    <a:cubicBezTo>
                      <a:pt x="57" y="267"/>
                      <a:pt x="66" y="268"/>
                      <a:pt x="72" y="266"/>
                    </a:cubicBezTo>
                    <a:cubicBezTo>
                      <a:pt x="84" y="261"/>
                      <a:pt x="99" y="247"/>
                      <a:pt x="107" y="236"/>
                    </a:cubicBezTo>
                    <a:cubicBezTo>
                      <a:pt x="123" y="213"/>
                      <a:pt x="143" y="180"/>
                      <a:pt x="149" y="152"/>
                    </a:cubicBezTo>
                    <a:cubicBezTo>
                      <a:pt x="152" y="135"/>
                      <a:pt x="150" y="117"/>
                      <a:pt x="152" y="100"/>
                    </a:cubicBezTo>
                    <a:cubicBezTo>
                      <a:pt x="153" y="84"/>
                      <a:pt x="157" y="75"/>
                      <a:pt x="166" y="62"/>
                    </a:cubicBezTo>
                    <a:cubicBezTo>
                      <a:pt x="171" y="54"/>
                      <a:pt x="177" y="47"/>
                      <a:pt x="182" y="39"/>
                    </a:cubicBezTo>
                    <a:cubicBezTo>
                      <a:pt x="183" y="37"/>
                      <a:pt x="190" y="29"/>
                      <a:pt x="190" y="27"/>
                    </a:cubicBezTo>
                    <a:cubicBezTo>
                      <a:pt x="190" y="25"/>
                      <a:pt x="173" y="15"/>
                      <a:pt x="171" y="14"/>
                    </a:cubicBezTo>
                    <a:cubicBezTo>
                      <a:pt x="164" y="10"/>
                      <a:pt x="158" y="5"/>
                      <a:pt x="151" y="1"/>
                    </a:cubicBezTo>
                    <a:cubicBezTo>
                      <a:pt x="149" y="0"/>
                      <a:pt x="121" y="23"/>
                      <a:pt x="119" y="26"/>
                    </a:cubicBezTo>
                    <a:cubicBezTo>
                      <a:pt x="107" y="44"/>
                      <a:pt x="96" y="69"/>
                      <a:pt x="80" y="83"/>
                    </a:cubicBezTo>
                    <a:cubicBezTo>
                      <a:pt x="90" y="75"/>
                      <a:pt x="100" y="67"/>
                      <a:pt x="111" y="59"/>
                    </a:cubicBezTo>
                    <a:cubicBezTo>
                      <a:pt x="88" y="71"/>
                      <a:pt x="62" y="77"/>
                      <a:pt x="39" y="90"/>
                    </a:cubicBezTo>
                    <a:cubicBezTo>
                      <a:pt x="28" y="97"/>
                      <a:pt x="19" y="108"/>
                      <a:pt x="8" y="11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7" name="Freeform 139"/>
              <p:cNvSpPr>
                <a:spLocks/>
              </p:cNvSpPr>
              <p:nvPr/>
            </p:nvSpPr>
            <p:spPr bwMode="auto">
              <a:xfrm>
                <a:off x="6626" y="-389"/>
                <a:ext cx="346" cy="369"/>
              </a:xfrm>
              <a:custGeom>
                <a:avLst/>
                <a:gdLst>
                  <a:gd name="T0" fmla="*/ 83 w 146"/>
                  <a:gd name="T1" fmla="*/ 6 h 156"/>
                  <a:gd name="T2" fmla="*/ 87 w 146"/>
                  <a:gd name="T3" fmla="*/ 1 h 156"/>
                  <a:gd name="T4" fmla="*/ 55 w 146"/>
                  <a:gd name="T5" fmla="*/ 26 h 156"/>
                  <a:gd name="T6" fmla="*/ 83 w 146"/>
                  <a:gd name="T7" fmla="*/ 40 h 156"/>
                  <a:gd name="T8" fmla="*/ 111 w 146"/>
                  <a:gd name="T9" fmla="*/ 55 h 156"/>
                  <a:gd name="T10" fmla="*/ 90 w 146"/>
                  <a:gd name="T11" fmla="*/ 95 h 156"/>
                  <a:gd name="T12" fmla="*/ 54 w 146"/>
                  <a:gd name="T13" fmla="*/ 155 h 156"/>
                  <a:gd name="T14" fmla="*/ 86 w 146"/>
                  <a:gd name="T15" fmla="*/ 130 h 156"/>
                  <a:gd name="T16" fmla="*/ 55 w 146"/>
                  <a:gd name="T17" fmla="*/ 104 h 156"/>
                  <a:gd name="T18" fmla="*/ 40 w 146"/>
                  <a:gd name="T19" fmla="*/ 95 h 156"/>
                  <a:gd name="T20" fmla="*/ 35 w 146"/>
                  <a:gd name="T21" fmla="*/ 87 h 156"/>
                  <a:gd name="T22" fmla="*/ 41 w 146"/>
                  <a:gd name="T23" fmla="*/ 77 h 156"/>
                  <a:gd name="T24" fmla="*/ 83 w 146"/>
                  <a:gd name="T25" fmla="*/ 6 h 156"/>
                  <a:gd name="T26" fmla="*/ 52 w 146"/>
                  <a:gd name="T27" fmla="*/ 30 h 156"/>
                  <a:gd name="T28" fmla="*/ 9 w 146"/>
                  <a:gd name="T29" fmla="*/ 102 h 156"/>
                  <a:gd name="T30" fmla="*/ 5 w 146"/>
                  <a:gd name="T31" fmla="*/ 109 h 156"/>
                  <a:gd name="T32" fmla="*/ 5 w 146"/>
                  <a:gd name="T33" fmla="*/ 117 h 156"/>
                  <a:gd name="T34" fmla="*/ 21 w 146"/>
                  <a:gd name="T35" fmla="*/ 127 h 156"/>
                  <a:gd name="T36" fmla="*/ 54 w 146"/>
                  <a:gd name="T37" fmla="*/ 155 h 156"/>
                  <a:gd name="T38" fmla="*/ 86 w 146"/>
                  <a:gd name="T39" fmla="*/ 130 h 156"/>
                  <a:gd name="T40" fmla="*/ 120 w 146"/>
                  <a:gd name="T41" fmla="*/ 74 h 156"/>
                  <a:gd name="T42" fmla="*/ 142 w 146"/>
                  <a:gd name="T43" fmla="*/ 30 h 156"/>
                  <a:gd name="T44" fmla="*/ 116 w 146"/>
                  <a:gd name="T45" fmla="*/ 16 h 156"/>
                  <a:gd name="T46" fmla="*/ 87 w 146"/>
                  <a:gd name="T47" fmla="*/ 1 h 156"/>
                  <a:gd name="T48" fmla="*/ 55 w 146"/>
                  <a:gd name="T49" fmla="*/ 26 h 156"/>
                  <a:gd name="T50" fmla="*/ 52 w 146"/>
                  <a:gd name="T51" fmla="*/ 30 h 156"/>
                  <a:gd name="T52" fmla="*/ 83 w 146"/>
                  <a:gd name="T53"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56">
                    <a:moveTo>
                      <a:pt x="83" y="6"/>
                    </a:moveTo>
                    <a:cubicBezTo>
                      <a:pt x="84" y="4"/>
                      <a:pt x="85" y="3"/>
                      <a:pt x="87" y="1"/>
                    </a:cubicBezTo>
                    <a:cubicBezTo>
                      <a:pt x="76" y="10"/>
                      <a:pt x="65" y="18"/>
                      <a:pt x="55" y="26"/>
                    </a:cubicBezTo>
                    <a:cubicBezTo>
                      <a:pt x="65" y="30"/>
                      <a:pt x="74" y="35"/>
                      <a:pt x="83" y="40"/>
                    </a:cubicBezTo>
                    <a:cubicBezTo>
                      <a:pt x="89" y="43"/>
                      <a:pt x="107" y="49"/>
                      <a:pt x="111" y="55"/>
                    </a:cubicBezTo>
                    <a:cubicBezTo>
                      <a:pt x="114" y="62"/>
                      <a:pt x="95" y="87"/>
                      <a:pt x="90" y="95"/>
                    </a:cubicBezTo>
                    <a:cubicBezTo>
                      <a:pt x="79" y="114"/>
                      <a:pt x="69" y="138"/>
                      <a:pt x="54" y="155"/>
                    </a:cubicBezTo>
                    <a:cubicBezTo>
                      <a:pt x="65" y="147"/>
                      <a:pt x="75" y="139"/>
                      <a:pt x="86" y="130"/>
                    </a:cubicBezTo>
                    <a:cubicBezTo>
                      <a:pt x="76" y="121"/>
                      <a:pt x="66" y="112"/>
                      <a:pt x="55" y="104"/>
                    </a:cubicBezTo>
                    <a:cubicBezTo>
                      <a:pt x="50" y="101"/>
                      <a:pt x="44" y="99"/>
                      <a:pt x="40" y="95"/>
                    </a:cubicBezTo>
                    <a:cubicBezTo>
                      <a:pt x="33" y="94"/>
                      <a:pt x="31" y="91"/>
                      <a:pt x="35" y="87"/>
                    </a:cubicBezTo>
                    <a:cubicBezTo>
                      <a:pt x="37" y="84"/>
                      <a:pt x="39" y="81"/>
                      <a:pt x="41" y="77"/>
                    </a:cubicBezTo>
                    <a:cubicBezTo>
                      <a:pt x="54" y="53"/>
                      <a:pt x="68" y="29"/>
                      <a:pt x="83" y="6"/>
                    </a:cubicBezTo>
                    <a:cubicBezTo>
                      <a:pt x="77" y="16"/>
                      <a:pt x="59" y="20"/>
                      <a:pt x="52" y="30"/>
                    </a:cubicBezTo>
                    <a:cubicBezTo>
                      <a:pt x="37" y="54"/>
                      <a:pt x="23" y="78"/>
                      <a:pt x="9" y="102"/>
                    </a:cubicBezTo>
                    <a:cubicBezTo>
                      <a:pt x="8" y="104"/>
                      <a:pt x="7" y="107"/>
                      <a:pt x="5" y="109"/>
                    </a:cubicBezTo>
                    <a:cubicBezTo>
                      <a:pt x="0" y="113"/>
                      <a:pt x="0" y="116"/>
                      <a:pt x="5" y="117"/>
                    </a:cubicBezTo>
                    <a:cubicBezTo>
                      <a:pt x="7" y="121"/>
                      <a:pt x="16" y="124"/>
                      <a:pt x="21" y="127"/>
                    </a:cubicBezTo>
                    <a:cubicBezTo>
                      <a:pt x="33" y="135"/>
                      <a:pt x="44" y="145"/>
                      <a:pt x="54" y="155"/>
                    </a:cubicBezTo>
                    <a:cubicBezTo>
                      <a:pt x="55" y="156"/>
                      <a:pt x="84" y="133"/>
                      <a:pt x="86" y="130"/>
                    </a:cubicBezTo>
                    <a:cubicBezTo>
                      <a:pt x="100" y="115"/>
                      <a:pt x="109" y="92"/>
                      <a:pt x="120" y="74"/>
                    </a:cubicBezTo>
                    <a:cubicBezTo>
                      <a:pt x="124" y="65"/>
                      <a:pt x="146" y="38"/>
                      <a:pt x="142" y="30"/>
                    </a:cubicBezTo>
                    <a:cubicBezTo>
                      <a:pt x="139" y="25"/>
                      <a:pt x="122" y="19"/>
                      <a:pt x="116" y="16"/>
                    </a:cubicBezTo>
                    <a:cubicBezTo>
                      <a:pt x="107" y="11"/>
                      <a:pt x="97" y="6"/>
                      <a:pt x="87" y="1"/>
                    </a:cubicBezTo>
                    <a:cubicBezTo>
                      <a:pt x="84" y="0"/>
                      <a:pt x="58" y="23"/>
                      <a:pt x="55" y="26"/>
                    </a:cubicBezTo>
                    <a:cubicBezTo>
                      <a:pt x="54" y="28"/>
                      <a:pt x="53" y="29"/>
                      <a:pt x="52" y="30"/>
                    </a:cubicBezTo>
                    <a:cubicBezTo>
                      <a:pt x="60" y="20"/>
                      <a:pt x="75" y="16"/>
                      <a:pt x="83" y="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8" name="Freeform 140"/>
              <p:cNvSpPr>
                <a:spLocks/>
              </p:cNvSpPr>
              <p:nvPr/>
            </p:nvSpPr>
            <p:spPr bwMode="auto">
              <a:xfrm>
                <a:off x="6231" y="-484"/>
                <a:ext cx="319" cy="234"/>
              </a:xfrm>
              <a:custGeom>
                <a:avLst/>
                <a:gdLst>
                  <a:gd name="T0" fmla="*/ 84 w 135"/>
                  <a:gd name="T1" fmla="*/ 50 h 99"/>
                  <a:gd name="T2" fmla="*/ 64 w 135"/>
                  <a:gd name="T3" fmla="*/ 98 h 99"/>
                  <a:gd name="T4" fmla="*/ 96 w 135"/>
                  <a:gd name="T5" fmla="*/ 73 h 99"/>
                  <a:gd name="T6" fmla="*/ 63 w 135"/>
                  <a:gd name="T7" fmla="*/ 67 h 99"/>
                  <a:gd name="T8" fmla="*/ 35 w 135"/>
                  <a:gd name="T9" fmla="*/ 70 h 99"/>
                  <a:gd name="T10" fmla="*/ 45 w 135"/>
                  <a:gd name="T11" fmla="*/ 38 h 99"/>
                  <a:gd name="T12" fmla="*/ 64 w 135"/>
                  <a:gd name="T13" fmla="*/ 7 h 99"/>
                  <a:gd name="T14" fmla="*/ 33 w 135"/>
                  <a:gd name="T15" fmla="*/ 32 h 99"/>
                  <a:gd name="T16" fmla="*/ 44 w 135"/>
                  <a:gd name="T17" fmla="*/ 28 h 99"/>
                  <a:gd name="T18" fmla="*/ 56 w 135"/>
                  <a:gd name="T19" fmla="*/ 32 h 99"/>
                  <a:gd name="T20" fmla="*/ 78 w 135"/>
                  <a:gd name="T21" fmla="*/ 25 h 99"/>
                  <a:gd name="T22" fmla="*/ 101 w 135"/>
                  <a:gd name="T23" fmla="*/ 30 h 99"/>
                  <a:gd name="T24" fmla="*/ 84 w 135"/>
                  <a:gd name="T25" fmla="*/ 50 h 99"/>
                  <a:gd name="T26" fmla="*/ 115 w 135"/>
                  <a:gd name="T27" fmla="*/ 26 h 99"/>
                  <a:gd name="T28" fmla="*/ 128 w 135"/>
                  <a:gd name="T29" fmla="*/ 11 h 99"/>
                  <a:gd name="T30" fmla="*/ 126 w 135"/>
                  <a:gd name="T31" fmla="*/ 3 h 99"/>
                  <a:gd name="T32" fmla="*/ 119 w 135"/>
                  <a:gd name="T33" fmla="*/ 1 h 99"/>
                  <a:gd name="T34" fmla="*/ 100 w 135"/>
                  <a:gd name="T35" fmla="*/ 2 h 99"/>
                  <a:gd name="T36" fmla="*/ 90 w 135"/>
                  <a:gd name="T37" fmla="*/ 6 h 99"/>
                  <a:gd name="T38" fmla="*/ 82 w 135"/>
                  <a:gd name="T39" fmla="*/ 4 h 99"/>
                  <a:gd name="T40" fmla="*/ 37 w 135"/>
                  <a:gd name="T41" fmla="*/ 28 h 99"/>
                  <a:gd name="T42" fmla="*/ 5 w 135"/>
                  <a:gd name="T43" fmla="*/ 86 h 99"/>
                  <a:gd name="T44" fmla="*/ 9 w 135"/>
                  <a:gd name="T45" fmla="*/ 97 h 99"/>
                  <a:gd name="T46" fmla="*/ 23 w 135"/>
                  <a:gd name="T47" fmla="*/ 93 h 99"/>
                  <a:gd name="T48" fmla="*/ 64 w 135"/>
                  <a:gd name="T49" fmla="*/ 98 h 99"/>
                  <a:gd name="T50" fmla="*/ 96 w 135"/>
                  <a:gd name="T51" fmla="*/ 73 h 99"/>
                  <a:gd name="T52" fmla="*/ 115 w 135"/>
                  <a:gd name="T53" fmla="*/ 26 h 99"/>
                  <a:gd name="T54" fmla="*/ 84 w 135"/>
                  <a:gd name="T55"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99">
                    <a:moveTo>
                      <a:pt x="84" y="50"/>
                    </a:moveTo>
                    <a:cubicBezTo>
                      <a:pt x="74" y="65"/>
                      <a:pt x="69" y="81"/>
                      <a:pt x="64" y="98"/>
                    </a:cubicBezTo>
                    <a:cubicBezTo>
                      <a:pt x="75" y="90"/>
                      <a:pt x="85" y="82"/>
                      <a:pt x="96" y="73"/>
                    </a:cubicBezTo>
                    <a:cubicBezTo>
                      <a:pt x="85" y="71"/>
                      <a:pt x="74" y="66"/>
                      <a:pt x="63" y="67"/>
                    </a:cubicBezTo>
                    <a:cubicBezTo>
                      <a:pt x="56" y="67"/>
                      <a:pt x="38" y="77"/>
                      <a:pt x="35" y="70"/>
                    </a:cubicBezTo>
                    <a:cubicBezTo>
                      <a:pt x="32" y="63"/>
                      <a:pt x="42" y="44"/>
                      <a:pt x="45" y="38"/>
                    </a:cubicBezTo>
                    <a:cubicBezTo>
                      <a:pt x="50" y="27"/>
                      <a:pt x="56" y="16"/>
                      <a:pt x="64" y="7"/>
                    </a:cubicBezTo>
                    <a:cubicBezTo>
                      <a:pt x="54" y="16"/>
                      <a:pt x="43" y="24"/>
                      <a:pt x="33" y="32"/>
                    </a:cubicBezTo>
                    <a:cubicBezTo>
                      <a:pt x="36" y="29"/>
                      <a:pt x="40" y="28"/>
                      <a:pt x="44" y="28"/>
                    </a:cubicBezTo>
                    <a:cubicBezTo>
                      <a:pt x="48" y="28"/>
                      <a:pt x="52" y="29"/>
                      <a:pt x="56" y="32"/>
                    </a:cubicBezTo>
                    <a:cubicBezTo>
                      <a:pt x="62" y="31"/>
                      <a:pt x="70" y="25"/>
                      <a:pt x="78" y="25"/>
                    </a:cubicBezTo>
                    <a:cubicBezTo>
                      <a:pt x="82" y="25"/>
                      <a:pt x="100" y="25"/>
                      <a:pt x="101" y="30"/>
                    </a:cubicBezTo>
                    <a:cubicBezTo>
                      <a:pt x="102" y="33"/>
                      <a:pt x="86" y="47"/>
                      <a:pt x="84" y="50"/>
                    </a:cubicBezTo>
                    <a:cubicBezTo>
                      <a:pt x="92" y="40"/>
                      <a:pt x="107" y="36"/>
                      <a:pt x="115" y="26"/>
                    </a:cubicBezTo>
                    <a:cubicBezTo>
                      <a:pt x="119" y="22"/>
                      <a:pt x="126" y="16"/>
                      <a:pt x="128" y="11"/>
                    </a:cubicBezTo>
                    <a:cubicBezTo>
                      <a:pt x="135" y="6"/>
                      <a:pt x="134" y="4"/>
                      <a:pt x="126" y="3"/>
                    </a:cubicBezTo>
                    <a:cubicBezTo>
                      <a:pt x="124" y="2"/>
                      <a:pt x="121" y="1"/>
                      <a:pt x="119" y="1"/>
                    </a:cubicBezTo>
                    <a:cubicBezTo>
                      <a:pt x="113" y="0"/>
                      <a:pt x="106" y="0"/>
                      <a:pt x="100" y="2"/>
                    </a:cubicBezTo>
                    <a:cubicBezTo>
                      <a:pt x="96" y="3"/>
                      <a:pt x="93" y="4"/>
                      <a:pt x="90" y="6"/>
                    </a:cubicBezTo>
                    <a:cubicBezTo>
                      <a:pt x="87" y="8"/>
                      <a:pt x="85" y="7"/>
                      <a:pt x="82" y="4"/>
                    </a:cubicBezTo>
                    <a:cubicBezTo>
                      <a:pt x="64" y="3"/>
                      <a:pt x="51" y="17"/>
                      <a:pt x="37" y="28"/>
                    </a:cubicBezTo>
                    <a:cubicBezTo>
                      <a:pt x="20" y="42"/>
                      <a:pt x="11" y="65"/>
                      <a:pt x="5" y="86"/>
                    </a:cubicBezTo>
                    <a:cubicBezTo>
                      <a:pt x="4" y="92"/>
                      <a:pt x="0" y="96"/>
                      <a:pt x="9" y="97"/>
                    </a:cubicBezTo>
                    <a:cubicBezTo>
                      <a:pt x="13" y="98"/>
                      <a:pt x="19" y="94"/>
                      <a:pt x="23" y="93"/>
                    </a:cubicBezTo>
                    <a:cubicBezTo>
                      <a:pt x="37" y="89"/>
                      <a:pt x="50" y="94"/>
                      <a:pt x="64" y="98"/>
                    </a:cubicBezTo>
                    <a:cubicBezTo>
                      <a:pt x="67" y="99"/>
                      <a:pt x="95" y="77"/>
                      <a:pt x="96" y="73"/>
                    </a:cubicBezTo>
                    <a:cubicBezTo>
                      <a:pt x="101" y="56"/>
                      <a:pt x="105" y="41"/>
                      <a:pt x="115" y="26"/>
                    </a:cubicBezTo>
                    <a:cubicBezTo>
                      <a:pt x="108" y="36"/>
                      <a:pt x="91" y="40"/>
                      <a:pt x="84" y="5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9" name="Freeform 141"/>
              <p:cNvSpPr>
                <a:spLocks/>
              </p:cNvSpPr>
              <p:nvPr/>
            </p:nvSpPr>
            <p:spPr bwMode="auto">
              <a:xfrm>
                <a:off x="6411" y="-458"/>
                <a:ext cx="319" cy="334"/>
              </a:xfrm>
              <a:custGeom>
                <a:avLst/>
                <a:gdLst>
                  <a:gd name="T0" fmla="*/ 58 w 135"/>
                  <a:gd name="T1" fmla="*/ 25 h 141"/>
                  <a:gd name="T2" fmla="*/ 95 w 135"/>
                  <a:gd name="T3" fmla="*/ 84 h 141"/>
                  <a:gd name="T4" fmla="*/ 104 w 135"/>
                  <a:gd name="T5" fmla="*/ 97 h 141"/>
                  <a:gd name="T6" fmla="*/ 96 w 135"/>
                  <a:gd name="T7" fmla="*/ 109 h 141"/>
                  <a:gd name="T8" fmla="*/ 77 w 135"/>
                  <a:gd name="T9" fmla="*/ 139 h 141"/>
                  <a:gd name="T10" fmla="*/ 108 w 135"/>
                  <a:gd name="T11" fmla="*/ 114 h 141"/>
                  <a:gd name="T12" fmla="*/ 59 w 135"/>
                  <a:gd name="T13" fmla="*/ 111 h 141"/>
                  <a:gd name="T14" fmla="*/ 34 w 135"/>
                  <a:gd name="T15" fmla="*/ 114 h 141"/>
                  <a:gd name="T16" fmla="*/ 39 w 135"/>
                  <a:gd name="T17" fmla="*/ 89 h 141"/>
                  <a:gd name="T18" fmla="*/ 90 w 135"/>
                  <a:gd name="T19" fmla="*/ 0 h 141"/>
                  <a:gd name="T20" fmla="*/ 58 w 135"/>
                  <a:gd name="T21" fmla="*/ 25 h 141"/>
                  <a:gd name="T22" fmla="*/ 8 w 135"/>
                  <a:gd name="T23" fmla="*/ 113 h 141"/>
                  <a:gd name="T24" fmla="*/ 2 w 135"/>
                  <a:gd name="T25" fmla="*/ 139 h 141"/>
                  <a:gd name="T26" fmla="*/ 27 w 135"/>
                  <a:gd name="T27" fmla="*/ 136 h 141"/>
                  <a:gd name="T28" fmla="*/ 77 w 135"/>
                  <a:gd name="T29" fmla="*/ 139 h 141"/>
                  <a:gd name="T30" fmla="*/ 108 w 135"/>
                  <a:gd name="T31" fmla="*/ 114 h 141"/>
                  <a:gd name="T32" fmla="*/ 126 w 135"/>
                  <a:gd name="T33" fmla="*/ 87 h 141"/>
                  <a:gd name="T34" fmla="*/ 133 w 135"/>
                  <a:gd name="T35" fmla="*/ 76 h 141"/>
                  <a:gd name="T36" fmla="*/ 127 w 135"/>
                  <a:gd name="T37" fmla="*/ 60 h 141"/>
                  <a:gd name="T38" fmla="*/ 90 w 135"/>
                  <a:gd name="T39" fmla="*/ 0 h 141"/>
                  <a:gd name="T40" fmla="*/ 58 w 135"/>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41">
                    <a:moveTo>
                      <a:pt x="58" y="25"/>
                    </a:moveTo>
                    <a:cubicBezTo>
                      <a:pt x="71" y="45"/>
                      <a:pt x="83" y="65"/>
                      <a:pt x="95" y="84"/>
                    </a:cubicBezTo>
                    <a:cubicBezTo>
                      <a:pt x="97" y="87"/>
                      <a:pt x="104" y="94"/>
                      <a:pt x="104" y="97"/>
                    </a:cubicBezTo>
                    <a:cubicBezTo>
                      <a:pt x="103" y="100"/>
                      <a:pt x="98" y="107"/>
                      <a:pt x="96" y="109"/>
                    </a:cubicBezTo>
                    <a:cubicBezTo>
                      <a:pt x="90" y="119"/>
                      <a:pt x="83" y="129"/>
                      <a:pt x="77" y="139"/>
                    </a:cubicBezTo>
                    <a:cubicBezTo>
                      <a:pt x="87" y="130"/>
                      <a:pt x="98" y="122"/>
                      <a:pt x="108" y="114"/>
                    </a:cubicBezTo>
                    <a:cubicBezTo>
                      <a:pt x="92" y="112"/>
                      <a:pt x="75" y="110"/>
                      <a:pt x="59" y="111"/>
                    </a:cubicBezTo>
                    <a:cubicBezTo>
                      <a:pt x="55" y="111"/>
                      <a:pt x="36" y="116"/>
                      <a:pt x="34" y="114"/>
                    </a:cubicBezTo>
                    <a:cubicBezTo>
                      <a:pt x="32" y="112"/>
                      <a:pt x="39" y="92"/>
                      <a:pt x="39" y="89"/>
                    </a:cubicBezTo>
                    <a:cubicBezTo>
                      <a:pt x="49" y="56"/>
                      <a:pt x="68" y="27"/>
                      <a:pt x="90" y="0"/>
                    </a:cubicBezTo>
                    <a:cubicBezTo>
                      <a:pt x="82" y="10"/>
                      <a:pt x="67" y="15"/>
                      <a:pt x="58" y="25"/>
                    </a:cubicBezTo>
                    <a:cubicBezTo>
                      <a:pt x="36" y="51"/>
                      <a:pt x="18" y="80"/>
                      <a:pt x="8" y="113"/>
                    </a:cubicBezTo>
                    <a:cubicBezTo>
                      <a:pt x="7" y="117"/>
                      <a:pt x="0" y="137"/>
                      <a:pt x="2" y="139"/>
                    </a:cubicBezTo>
                    <a:cubicBezTo>
                      <a:pt x="4" y="141"/>
                      <a:pt x="24" y="136"/>
                      <a:pt x="27" y="136"/>
                    </a:cubicBezTo>
                    <a:cubicBezTo>
                      <a:pt x="44" y="135"/>
                      <a:pt x="60" y="136"/>
                      <a:pt x="77" y="139"/>
                    </a:cubicBezTo>
                    <a:cubicBezTo>
                      <a:pt x="81" y="139"/>
                      <a:pt x="106" y="118"/>
                      <a:pt x="108" y="114"/>
                    </a:cubicBezTo>
                    <a:cubicBezTo>
                      <a:pt x="114" y="105"/>
                      <a:pt x="120" y="96"/>
                      <a:pt x="126" y="87"/>
                    </a:cubicBezTo>
                    <a:cubicBezTo>
                      <a:pt x="128" y="84"/>
                      <a:pt x="132" y="79"/>
                      <a:pt x="133" y="76"/>
                    </a:cubicBezTo>
                    <a:cubicBezTo>
                      <a:pt x="135" y="69"/>
                      <a:pt x="131" y="66"/>
                      <a:pt x="127" y="60"/>
                    </a:cubicBezTo>
                    <a:cubicBezTo>
                      <a:pt x="114" y="40"/>
                      <a:pt x="102" y="20"/>
                      <a:pt x="90" y="0"/>
                    </a:cubicBezTo>
                    <a:cubicBezTo>
                      <a:pt x="90" y="1"/>
                      <a:pt x="58" y="24"/>
                      <a:pt x="58" y="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0" name="Freeform 142"/>
              <p:cNvSpPr>
                <a:spLocks/>
              </p:cNvSpPr>
              <p:nvPr/>
            </p:nvSpPr>
            <p:spPr bwMode="auto">
              <a:xfrm>
                <a:off x="6202" y="-266"/>
                <a:ext cx="249" cy="274"/>
              </a:xfrm>
              <a:custGeom>
                <a:avLst/>
                <a:gdLst>
                  <a:gd name="T0" fmla="*/ 69 w 105"/>
                  <a:gd name="T1" fmla="*/ 25 h 116"/>
                  <a:gd name="T2" fmla="*/ 73 w 105"/>
                  <a:gd name="T3" fmla="*/ 65 h 116"/>
                  <a:gd name="T4" fmla="*/ 104 w 105"/>
                  <a:gd name="T5" fmla="*/ 40 h 116"/>
                  <a:gd name="T6" fmla="*/ 14 w 105"/>
                  <a:gd name="T7" fmla="*/ 115 h 116"/>
                  <a:gd name="T8" fmla="*/ 46 w 105"/>
                  <a:gd name="T9" fmla="*/ 90 h 116"/>
                  <a:gd name="T10" fmla="*/ 37 w 105"/>
                  <a:gd name="T11" fmla="*/ 84 h 116"/>
                  <a:gd name="T12" fmla="*/ 32 w 105"/>
                  <a:gd name="T13" fmla="*/ 64 h 116"/>
                  <a:gd name="T14" fmla="*/ 37 w 105"/>
                  <a:gd name="T15" fmla="*/ 51 h 116"/>
                  <a:gd name="T16" fmla="*/ 48 w 105"/>
                  <a:gd name="T17" fmla="*/ 39 h 116"/>
                  <a:gd name="T18" fmla="*/ 58 w 105"/>
                  <a:gd name="T19" fmla="*/ 30 h 116"/>
                  <a:gd name="T20" fmla="*/ 69 w 105"/>
                  <a:gd name="T21" fmla="*/ 25 h 116"/>
                  <a:gd name="T22" fmla="*/ 100 w 105"/>
                  <a:gd name="T23" fmla="*/ 0 h 116"/>
                  <a:gd name="T24" fmla="*/ 39 w 105"/>
                  <a:gd name="T25" fmla="*/ 45 h 116"/>
                  <a:gd name="T26" fmla="*/ 3 w 105"/>
                  <a:gd name="T27" fmla="*/ 78 h 116"/>
                  <a:gd name="T28" fmla="*/ 1 w 105"/>
                  <a:gd name="T29" fmla="*/ 92 h 116"/>
                  <a:gd name="T30" fmla="*/ 5 w 105"/>
                  <a:gd name="T31" fmla="*/ 108 h 116"/>
                  <a:gd name="T32" fmla="*/ 14 w 105"/>
                  <a:gd name="T33" fmla="*/ 115 h 116"/>
                  <a:gd name="T34" fmla="*/ 30 w 105"/>
                  <a:gd name="T35" fmla="*/ 102 h 116"/>
                  <a:gd name="T36" fmla="*/ 46 w 105"/>
                  <a:gd name="T37" fmla="*/ 90 h 116"/>
                  <a:gd name="T38" fmla="*/ 54 w 105"/>
                  <a:gd name="T39" fmla="*/ 77 h 116"/>
                  <a:gd name="T40" fmla="*/ 53 w 105"/>
                  <a:gd name="T41" fmla="*/ 74 h 116"/>
                  <a:gd name="T42" fmla="*/ 58 w 105"/>
                  <a:gd name="T43" fmla="*/ 72 h 116"/>
                  <a:gd name="T44" fmla="*/ 73 w 105"/>
                  <a:gd name="T45" fmla="*/ 65 h 116"/>
                  <a:gd name="T46" fmla="*/ 104 w 105"/>
                  <a:gd name="T47" fmla="*/ 40 h 116"/>
                  <a:gd name="T48" fmla="*/ 100 w 105"/>
                  <a:gd name="T49" fmla="*/ 0 h 116"/>
                  <a:gd name="T50" fmla="*/ 84 w 105"/>
                  <a:gd name="T51" fmla="*/ 12 h 116"/>
                  <a:gd name="T52" fmla="*/ 69 w 105"/>
                  <a:gd name="T53"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16">
                    <a:moveTo>
                      <a:pt x="69" y="25"/>
                    </a:moveTo>
                    <a:cubicBezTo>
                      <a:pt x="70" y="38"/>
                      <a:pt x="70" y="51"/>
                      <a:pt x="73" y="65"/>
                    </a:cubicBezTo>
                    <a:cubicBezTo>
                      <a:pt x="83" y="56"/>
                      <a:pt x="94" y="48"/>
                      <a:pt x="104" y="40"/>
                    </a:cubicBezTo>
                    <a:cubicBezTo>
                      <a:pt x="71" y="56"/>
                      <a:pt x="32" y="82"/>
                      <a:pt x="14" y="115"/>
                    </a:cubicBezTo>
                    <a:cubicBezTo>
                      <a:pt x="25" y="106"/>
                      <a:pt x="35" y="98"/>
                      <a:pt x="46" y="90"/>
                    </a:cubicBezTo>
                    <a:cubicBezTo>
                      <a:pt x="38" y="90"/>
                      <a:pt x="39" y="91"/>
                      <a:pt x="37" y="84"/>
                    </a:cubicBezTo>
                    <a:cubicBezTo>
                      <a:pt x="35" y="78"/>
                      <a:pt x="33" y="70"/>
                      <a:pt x="32" y="64"/>
                    </a:cubicBezTo>
                    <a:cubicBezTo>
                      <a:pt x="32" y="57"/>
                      <a:pt x="32" y="57"/>
                      <a:pt x="37" y="51"/>
                    </a:cubicBezTo>
                    <a:cubicBezTo>
                      <a:pt x="41" y="47"/>
                      <a:pt x="44" y="43"/>
                      <a:pt x="48" y="39"/>
                    </a:cubicBezTo>
                    <a:cubicBezTo>
                      <a:pt x="50" y="38"/>
                      <a:pt x="68" y="23"/>
                      <a:pt x="58" y="30"/>
                    </a:cubicBezTo>
                    <a:cubicBezTo>
                      <a:pt x="49" y="36"/>
                      <a:pt x="65" y="26"/>
                      <a:pt x="69" y="25"/>
                    </a:cubicBezTo>
                    <a:cubicBezTo>
                      <a:pt x="81" y="20"/>
                      <a:pt x="89" y="4"/>
                      <a:pt x="100" y="0"/>
                    </a:cubicBezTo>
                    <a:cubicBezTo>
                      <a:pt x="78" y="8"/>
                      <a:pt x="57" y="30"/>
                      <a:pt x="39" y="45"/>
                    </a:cubicBezTo>
                    <a:cubicBezTo>
                      <a:pt x="28" y="53"/>
                      <a:pt x="10" y="65"/>
                      <a:pt x="3" y="78"/>
                    </a:cubicBezTo>
                    <a:cubicBezTo>
                      <a:pt x="0" y="84"/>
                      <a:pt x="0" y="84"/>
                      <a:pt x="1" y="92"/>
                    </a:cubicBezTo>
                    <a:cubicBezTo>
                      <a:pt x="3" y="97"/>
                      <a:pt x="4" y="103"/>
                      <a:pt x="5" y="108"/>
                    </a:cubicBezTo>
                    <a:cubicBezTo>
                      <a:pt x="7" y="116"/>
                      <a:pt x="7" y="115"/>
                      <a:pt x="14" y="115"/>
                    </a:cubicBezTo>
                    <a:cubicBezTo>
                      <a:pt x="18" y="115"/>
                      <a:pt x="27" y="105"/>
                      <a:pt x="30" y="102"/>
                    </a:cubicBezTo>
                    <a:cubicBezTo>
                      <a:pt x="34" y="99"/>
                      <a:pt x="43" y="95"/>
                      <a:pt x="46" y="90"/>
                    </a:cubicBezTo>
                    <a:cubicBezTo>
                      <a:pt x="48" y="85"/>
                      <a:pt x="51" y="81"/>
                      <a:pt x="54" y="77"/>
                    </a:cubicBezTo>
                    <a:cubicBezTo>
                      <a:pt x="58" y="72"/>
                      <a:pt x="69" y="63"/>
                      <a:pt x="53" y="74"/>
                    </a:cubicBezTo>
                    <a:cubicBezTo>
                      <a:pt x="35" y="87"/>
                      <a:pt x="55" y="74"/>
                      <a:pt x="58" y="72"/>
                    </a:cubicBezTo>
                    <a:cubicBezTo>
                      <a:pt x="63" y="69"/>
                      <a:pt x="68" y="67"/>
                      <a:pt x="73" y="65"/>
                    </a:cubicBezTo>
                    <a:cubicBezTo>
                      <a:pt x="77" y="63"/>
                      <a:pt x="105" y="43"/>
                      <a:pt x="104" y="40"/>
                    </a:cubicBezTo>
                    <a:cubicBezTo>
                      <a:pt x="102" y="27"/>
                      <a:pt x="102" y="14"/>
                      <a:pt x="100" y="0"/>
                    </a:cubicBezTo>
                    <a:cubicBezTo>
                      <a:pt x="101" y="2"/>
                      <a:pt x="86" y="11"/>
                      <a:pt x="84" y="12"/>
                    </a:cubicBezTo>
                    <a:cubicBezTo>
                      <a:pt x="83" y="14"/>
                      <a:pt x="69" y="22"/>
                      <a:pt x="69" y="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1" name="Freeform 143"/>
              <p:cNvSpPr>
                <a:spLocks/>
              </p:cNvSpPr>
              <p:nvPr/>
            </p:nvSpPr>
            <p:spPr bwMode="auto">
              <a:xfrm>
                <a:off x="6287" y="-198"/>
                <a:ext cx="488" cy="213"/>
              </a:xfrm>
              <a:custGeom>
                <a:avLst/>
                <a:gdLst>
                  <a:gd name="T0" fmla="*/ 35 w 206"/>
                  <a:gd name="T1" fmla="*/ 58 h 90"/>
                  <a:gd name="T2" fmla="*/ 43 w 206"/>
                  <a:gd name="T3" fmla="*/ 49 h 90"/>
                  <a:gd name="T4" fmla="*/ 34 w 206"/>
                  <a:gd name="T5" fmla="*/ 57 h 90"/>
                  <a:gd name="T6" fmla="*/ 52 w 206"/>
                  <a:gd name="T7" fmla="*/ 51 h 90"/>
                  <a:gd name="T8" fmla="*/ 101 w 206"/>
                  <a:gd name="T9" fmla="*/ 47 h 90"/>
                  <a:gd name="T10" fmla="*/ 145 w 206"/>
                  <a:gd name="T11" fmla="*/ 60 h 90"/>
                  <a:gd name="T12" fmla="*/ 172 w 206"/>
                  <a:gd name="T13" fmla="*/ 82 h 90"/>
                  <a:gd name="T14" fmla="*/ 203 w 206"/>
                  <a:gd name="T15" fmla="*/ 57 h 90"/>
                  <a:gd name="T16" fmla="*/ 116 w 206"/>
                  <a:gd name="T17" fmla="*/ 62 h 90"/>
                  <a:gd name="T18" fmla="*/ 69 w 206"/>
                  <a:gd name="T19" fmla="*/ 63 h 90"/>
                  <a:gd name="T20" fmla="*/ 49 w 206"/>
                  <a:gd name="T21" fmla="*/ 62 h 90"/>
                  <a:gd name="T22" fmla="*/ 35 w 206"/>
                  <a:gd name="T23" fmla="*/ 58 h 90"/>
                  <a:gd name="T24" fmla="*/ 4 w 206"/>
                  <a:gd name="T25" fmla="*/ 83 h 90"/>
                  <a:gd name="T26" fmla="*/ 9 w 206"/>
                  <a:gd name="T27" fmla="*/ 87 h 90"/>
                  <a:gd name="T28" fmla="*/ 29 w 206"/>
                  <a:gd name="T29" fmla="*/ 87 h 90"/>
                  <a:gd name="T30" fmla="*/ 69 w 206"/>
                  <a:gd name="T31" fmla="*/ 87 h 90"/>
                  <a:gd name="T32" fmla="*/ 148 w 206"/>
                  <a:gd name="T33" fmla="*/ 84 h 90"/>
                  <a:gd name="T34" fmla="*/ 186 w 206"/>
                  <a:gd name="T35" fmla="*/ 71 h 90"/>
                  <a:gd name="T36" fmla="*/ 202 w 206"/>
                  <a:gd name="T37" fmla="*/ 58 h 90"/>
                  <a:gd name="T38" fmla="*/ 196 w 206"/>
                  <a:gd name="T39" fmla="*/ 47 h 90"/>
                  <a:gd name="T40" fmla="*/ 4 w 206"/>
                  <a:gd name="T41" fmla="*/ 83 h 90"/>
                  <a:gd name="T42" fmla="*/ 35 w 206"/>
                  <a:gd name="T43"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90">
                    <a:moveTo>
                      <a:pt x="35" y="58"/>
                    </a:moveTo>
                    <a:cubicBezTo>
                      <a:pt x="38" y="55"/>
                      <a:pt x="40" y="52"/>
                      <a:pt x="43" y="49"/>
                    </a:cubicBezTo>
                    <a:cubicBezTo>
                      <a:pt x="27" y="60"/>
                      <a:pt x="24" y="63"/>
                      <a:pt x="34" y="57"/>
                    </a:cubicBezTo>
                    <a:cubicBezTo>
                      <a:pt x="40" y="55"/>
                      <a:pt x="45" y="52"/>
                      <a:pt x="52" y="51"/>
                    </a:cubicBezTo>
                    <a:cubicBezTo>
                      <a:pt x="68" y="46"/>
                      <a:pt x="84" y="45"/>
                      <a:pt x="101" y="47"/>
                    </a:cubicBezTo>
                    <a:cubicBezTo>
                      <a:pt x="116" y="49"/>
                      <a:pt x="131" y="53"/>
                      <a:pt x="145" y="60"/>
                    </a:cubicBezTo>
                    <a:cubicBezTo>
                      <a:pt x="151" y="62"/>
                      <a:pt x="177" y="77"/>
                      <a:pt x="172" y="82"/>
                    </a:cubicBezTo>
                    <a:cubicBezTo>
                      <a:pt x="182" y="74"/>
                      <a:pt x="193" y="65"/>
                      <a:pt x="203" y="57"/>
                    </a:cubicBezTo>
                    <a:cubicBezTo>
                      <a:pt x="174" y="60"/>
                      <a:pt x="145" y="61"/>
                      <a:pt x="116" y="62"/>
                    </a:cubicBezTo>
                    <a:cubicBezTo>
                      <a:pt x="100" y="62"/>
                      <a:pt x="84" y="62"/>
                      <a:pt x="69" y="63"/>
                    </a:cubicBezTo>
                    <a:cubicBezTo>
                      <a:pt x="62" y="63"/>
                      <a:pt x="55" y="63"/>
                      <a:pt x="49" y="62"/>
                    </a:cubicBezTo>
                    <a:cubicBezTo>
                      <a:pt x="42" y="62"/>
                      <a:pt x="31" y="66"/>
                      <a:pt x="35" y="58"/>
                    </a:cubicBezTo>
                    <a:cubicBezTo>
                      <a:pt x="30" y="69"/>
                      <a:pt x="10" y="72"/>
                      <a:pt x="4" y="83"/>
                    </a:cubicBezTo>
                    <a:cubicBezTo>
                      <a:pt x="0" y="90"/>
                      <a:pt x="4" y="86"/>
                      <a:pt x="9" y="87"/>
                    </a:cubicBezTo>
                    <a:cubicBezTo>
                      <a:pt x="15" y="89"/>
                      <a:pt x="23" y="87"/>
                      <a:pt x="29" y="87"/>
                    </a:cubicBezTo>
                    <a:cubicBezTo>
                      <a:pt x="42" y="87"/>
                      <a:pt x="56" y="87"/>
                      <a:pt x="69" y="87"/>
                    </a:cubicBezTo>
                    <a:cubicBezTo>
                      <a:pt x="95" y="86"/>
                      <a:pt x="122" y="85"/>
                      <a:pt x="148" y="84"/>
                    </a:cubicBezTo>
                    <a:cubicBezTo>
                      <a:pt x="166" y="83"/>
                      <a:pt x="172" y="82"/>
                      <a:pt x="186" y="71"/>
                    </a:cubicBezTo>
                    <a:cubicBezTo>
                      <a:pt x="190" y="68"/>
                      <a:pt x="199" y="63"/>
                      <a:pt x="202" y="58"/>
                    </a:cubicBezTo>
                    <a:cubicBezTo>
                      <a:pt x="206" y="52"/>
                      <a:pt x="204" y="53"/>
                      <a:pt x="196" y="47"/>
                    </a:cubicBezTo>
                    <a:cubicBezTo>
                      <a:pt x="134" y="0"/>
                      <a:pt x="49" y="24"/>
                      <a:pt x="4" y="83"/>
                    </a:cubicBezTo>
                    <a:cubicBezTo>
                      <a:pt x="12" y="72"/>
                      <a:pt x="27" y="68"/>
                      <a:pt x="35" y="5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2" name="Freeform 144"/>
              <p:cNvSpPr>
                <a:spLocks/>
              </p:cNvSpPr>
              <p:nvPr/>
            </p:nvSpPr>
            <p:spPr bwMode="auto">
              <a:xfrm>
                <a:off x="6328" y="-889"/>
                <a:ext cx="459" cy="627"/>
              </a:xfrm>
              <a:custGeom>
                <a:avLst/>
                <a:gdLst>
                  <a:gd name="T0" fmla="*/ 4 w 194"/>
                  <a:gd name="T1" fmla="*/ 28 h 265"/>
                  <a:gd name="T2" fmla="*/ 31 w 194"/>
                  <a:gd name="T3" fmla="*/ 32 h 265"/>
                  <a:gd name="T4" fmla="*/ 53 w 194"/>
                  <a:gd name="T5" fmla="*/ 66 h 265"/>
                  <a:gd name="T6" fmla="*/ 97 w 194"/>
                  <a:gd name="T7" fmla="*/ 137 h 265"/>
                  <a:gd name="T8" fmla="*/ 137 w 194"/>
                  <a:gd name="T9" fmla="*/ 202 h 265"/>
                  <a:gd name="T10" fmla="*/ 158 w 194"/>
                  <a:gd name="T11" fmla="*/ 236 h 265"/>
                  <a:gd name="T12" fmla="*/ 158 w 194"/>
                  <a:gd name="T13" fmla="*/ 248 h 265"/>
                  <a:gd name="T14" fmla="*/ 149 w 194"/>
                  <a:gd name="T15" fmla="*/ 264 h 265"/>
                  <a:gd name="T16" fmla="*/ 180 w 194"/>
                  <a:gd name="T17" fmla="*/ 239 h 265"/>
                  <a:gd name="T18" fmla="*/ 164 w 194"/>
                  <a:gd name="T19" fmla="*/ 216 h 265"/>
                  <a:gd name="T20" fmla="*/ 145 w 194"/>
                  <a:gd name="T21" fmla="*/ 186 h 265"/>
                  <a:gd name="T22" fmla="*/ 105 w 194"/>
                  <a:gd name="T23" fmla="*/ 123 h 265"/>
                  <a:gd name="T24" fmla="*/ 68 w 194"/>
                  <a:gd name="T25" fmla="*/ 63 h 265"/>
                  <a:gd name="T26" fmla="*/ 32 w 194"/>
                  <a:gd name="T27" fmla="*/ 5 h 265"/>
                  <a:gd name="T28" fmla="*/ 1 w 194"/>
                  <a:gd name="T29" fmla="*/ 30 h 265"/>
                  <a:gd name="T30" fmla="*/ 4 w 194"/>
                  <a:gd name="T31" fmla="*/ 28 h 265"/>
                  <a:gd name="T32" fmla="*/ 36 w 194"/>
                  <a:gd name="T33" fmla="*/ 4 h 265"/>
                  <a:gd name="T34" fmla="*/ 32 w 194"/>
                  <a:gd name="T35" fmla="*/ 5 h 265"/>
                  <a:gd name="T36" fmla="*/ 1 w 194"/>
                  <a:gd name="T37" fmla="*/ 30 h 265"/>
                  <a:gd name="T38" fmla="*/ 34 w 194"/>
                  <a:gd name="T39" fmla="*/ 85 h 265"/>
                  <a:gd name="T40" fmla="*/ 74 w 194"/>
                  <a:gd name="T41" fmla="*/ 147 h 265"/>
                  <a:gd name="T42" fmla="*/ 111 w 194"/>
                  <a:gd name="T43" fmla="*/ 207 h 265"/>
                  <a:gd name="T44" fmla="*/ 131 w 194"/>
                  <a:gd name="T45" fmla="*/ 238 h 265"/>
                  <a:gd name="T46" fmla="*/ 149 w 194"/>
                  <a:gd name="T47" fmla="*/ 264 h 265"/>
                  <a:gd name="T48" fmla="*/ 180 w 194"/>
                  <a:gd name="T49" fmla="*/ 239 h 265"/>
                  <a:gd name="T50" fmla="*/ 191 w 194"/>
                  <a:gd name="T51" fmla="*/ 213 h 265"/>
                  <a:gd name="T52" fmla="*/ 170 w 194"/>
                  <a:gd name="T53" fmla="*/ 180 h 265"/>
                  <a:gd name="T54" fmla="*/ 128 w 194"/>
                  <a:gd name="T55" fmla="*/ 112 h 265"/>
                  <a:gd name="T56" fmla="*/ 87 w 194"/>
                  <a:gd name="T57" fmla="*/ 45 h 265"/>
                  <a:gd name="T58" fmla="*/ 65 w 194"/>
                  <a:gd name="T59" fmla="*/ 10 h 265"/>
                  <a:gd name="T60" fmla="*/ 36 w 194"/>
                  <a:gd name="T61" fmla="*/ 4 h 265"/>
                  <a:gd name="T62" fmla="*/ 4 w 194"/>
                  <a:gd name="T63" fmla="*/ 2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265">
                    <a:moveTo>
                      <a:pt x="4" y="28"/>
                    </a:moveTo>
                    <a:cubicBezTo>
                      <a:pt x="14" y="28"/>
                      <a:pt x="24" y="25"/>
                      <a:pt x="31" y="32"/>
                    </a:cubicBezTo>
                    <a:cubicBezTo>
                      <a:pt x="40" y="40"/>
                      <a:pt x="47" y="56"/>
                      <a:pt x="53" y="66"/>
                    </a:cubicBezTo>
                    <a:cubicBezTo>
                      <a:pt x="68" y="90"/>
                      <a:pt x="82" y="113"/>
                      <a:pt x="97" y="137"/>
                    </a:cubicBezTo>
                    <a:cubicBezTo>
                      <a:pt x="110" y="158"/>
                      <a:pt x="123" y="180"/>
                      <a:pt x="137" y="202"/>
                    </a:cubicBezTo>
                    <a:cubicBezTo>
                      <a:pt x="144" y="212"/>
                      <a:pt x="154" y="224"/>
                      <a:pt x="158" y="236"/>
                    </a:cubicBezTo>
                    <a:cubicBezTo>
                      <a:pt x="161" y="243"/>
                      <a:pt x="162" y="239"/>
                      <a:pt x="158" y="248"/>
                    </a:cubicBezTo>
                    <a:cubicBezTo>
                      <a:pt x="156" y="253"/>
                      <a:pt x="152" y="259"/>
                      <a:pt x="149" y="264"/>
                    </a:cubicBezTo>
                    <a:cubicBezTo>
                      <a:pt x="159" y="256"/>
                      <a:pt x="170" y="247"/>
                      <a:pt x="180" y="239"/>
                    </a:cubicBezTo>
                    <a:cubicBezTo>
                      <a:pt x="173" y="234"/>
                      <a:pt x="169" y="224"/>
                      <a:pt x="164" y="216"/>
                    </a:cubicBezTo>
                    <a:cubicBezTo>
                      <a:pt x="158" y="206"/>
                      <a:pt x="151" y="196"/>
                      <a:pt x="145" y="186"/>
                    </a:cubicBezTo>
                    <a:cubicBezTo>
                      <a:pt x="132" y="165"/>
                      <a:pt x="118" y="144"/>
                      <a:pt x="105" y="123"/>
                    </a:cubicBezTo>
                    <a:cubicBezTo>
                      <a:pt x="93" y="103"/>
                      <a:pt x="80" y="83"/>
                      <a:pt x="68" y="63"/>
                    </a:cubicBezTo>
                    <a:cubicBezTo>
                      <a:pt x="56" y="45"/>
                      <a:pt x="40" y="25"/>
                      <a:pt x="32" y="5"/>
                    </a:cubicBezTo>
                    <a:cubicBezTo>
                      <a:pt x="22" y="13"/>
                      <a:pt x="11" y="21"/>
                      <a:pt x="1" y="30"/>
                    </a:cubicBezTo>
                    <a:cubicBezTo>
                      <a:pt x="2" y="29"/>
                      <a:pt x="3" y="29"/>
                      <a:pt x="4" y="28"/>
                    </a:cubicBezTo>
                    <a:cubicBezTo>
                      <a:pt x="16" y="25"/>
                      <a:pt x="24" y="7"/>
                      <a:pt x="36" y="4"/>
                    </a:cubicBezTo>
                    <a:cubicBezTo>
                      <a:pt x="35" y="4"/>
                      <a:pt x="33" y="5"/>
                      <a:pt x="32" y="5"/>
                    </a:cubicBezTo>
                    <a:cubicBezTo>
                      <a:pt x="29" y="6"/>
                      <a:pt x="0" y="28"/>
                      <a:pt x="1" y="30"/>
                    </a:cubicBezTo>
                    <a:cubicBezTo>
                      <a:pt x="8" y="49"/>
                      <a:pt x="23" y="67"/>
                      <a:pt x="34" y="85"/>
                    </a:cubicBezTo>
                    <a:cubicBezTo>
                      <a:pt x="47" y="106"/>
                      <a:pt x="60" y="126"/>
                      <a:pt x="74" y="147"/>
                    </a:cubicBezTo>
                    <a:cubicBezTo>
                      <a:pt x="86" y="167"/>
                      <a:pt x="99" y="187"/>
                      <a:pt x="111" y="207"/>
                    </a:cubicBezTo>
                    <a:cubicBezTo>
                      <a:pt x="118" y="218"/>
                      <a:pt x="124" y="228"/>
                      <a:pt x="131" y="238"/>
                    </a:cubicBezTo>
                    <a:cubicBezTo>
                      <a:pt x="136" y="246"/>
                      <a:pt x="141" y="258"/>
                      <a:pt x="149" y="264"/>
                    </a:cubicBezTo>
                    <a:cubicBezTo>
                      <a:pt x="149" y="265"/>
                      <a:pt x="178" y="242"/>
                      <a:pt x="180" y="239"/>
                    </a:cubicBezTo>
                    <a:cubicBezTo>
                      <a:pt x="185" y="231"/>
                      <a:pt x="194" y="222"/>
                      <a:pt x="191" y="213"/>
                    </a:cubicBezTo>
                    <a:cubicBezTo>
                      <a:pt x="187" y="202"/>
                      <a:pt x="177" y="190"/>
                      <a:pt x="170" y="180"/>
                    </a:cubicBezTo>
                    <a:cubicBezTo>
                      <a:pt x="156" y="158"/>
                      <a:pt x="142" y="135"/>
                      <a:pt x="128" y="112"/>
                    </a:cubicBezTo>
                    <a:cubicBezTo>
                      <a:pt x="114" y="90"/>
                      <a:pt x="101" y="67"/>
                      <a:pt x="87" y="45"/>
                    </a:cubicBezTo>
                    <a:cubicBezTo>
                      <a:pt x="80" y="33"/>
                      <a:pt x="73" y="20"/>
                      <a:pt x="65" y="10"/>
                    </a:cubicBezTo>
                    <a:cubicBezTo>
                      <a:pt x="57" y="0"/>
                      <a:pt x="47" y="3"/>
                      <a:pt x="36" y="4"/>
                    </a:cubicBezTo>
                    <a:cubicBezTo>
                      <a:pt x="25" y="4"/>
                      <a:pt x="15" y="28"/>
                      <a:pt x="4" y="2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3" name="Freeform 145"/>
              <p:cNvSpPr>
                <a:spLocks/>
              </p:cNvSpPr>
              <p:nvPr/>
            </p:nvSpPr>
            <p:spPr bwMode="auto">
              <a:xfrm>
                <a:off x="6065" y="-836"/>
                <a:ext cx="142" cy="118"/>
              </a:xfrm>
              <a:custGeom>
                <a:avLst/>
                <a:gdLst>
                  <a:gd name="T0" fmla="*/ 13 w 60"/>
                  <a:gd name="T1" fmla="*/ 30 h 50"/>
                  <a:gd name="T2" fmla="*/ 19 w 60"/>
                  <a:gd name="T3" fmla="*/ 26 h 50"/>
                  <a:gd name="T4" fmla="*/ 22 w 60"/>
                  <a:gd name="T5" fmla="*/ 26 h 50"/>
                  <a:gd name="T6" fmla="*/ 24 w 60"/>
                  <a:gd name="T7" fmla="*/ 28 h 50"/>
                  <a:gd name="T8" fmla="*/ 28 w 60"/>
                  <a:gd name="T9" fmla="*/ 34 h 50"/>
                  <a:gd name="T10" fmla="*/ 24 w 60"/>
                  <a:gd name="T11" fmla="*/ 38 h 50"/>
                  <a:gd name="T12" fmla="*/ 49 w 60"/>
                  <a:gd name="T13" fmla="*/ 19 h 50"/>
                  <a:gd name="T14" fmla="*/ 44 w 60"/>
                  <a:gd name="T15" fmla="*/ 22 h 50"/>
                  <a:gd name="T16" fmla="*/ 41 w 60"/>
                  <a:gd name="T17" fmla="*/ 24 h 50"/>
                  <a:gd name="T18" fmla="*/ 38 w 60"/>
                  <a:gd name="T19" fmla="*/ 24 h 50"/>
                  <a:gd name="T20" fmla="*/ 33 w 60"/>
                  <a:gd name="T21" fmla="*/ 17 h 50"/>
                  <a:gd name="T22" fmla="*/ 33 w 60"/>
                  <a:gd name="T23" fmla="*/ 13 h 50"/>
                  <a:gd name="T24" fmla="*/ 36 w 60"/>
                  <a:gd name="T25" fmla="*/ 11 h 50"/>
                  <a:gd name="T26" fmla="*/ 5 w 60"/>
                  <a:gd name="T27" fmla="*/ 35 h 50"/>
                  <a:gd name="T28" fmla="*/ 11 w 60"/>
                  <a:gd name="T29" fmla="*/ 31 h 50"/>
                  <a:gd name="T30" fmla="*/ 30 w 60"/>
                  <a:gd name="T31" fmla="*/ 16 h 50"/>
                  <a:gd name="T32" fmla="*/ 40 w 60"/>
                  <a:gd name="T33" fmla="*/ 8 h 50"/>
                  <a:gd name="T34" fmla="*/ 41 w 60"/>
                  <a:gd name="T35" fmla="*/ 7 h 50"/>
                  <a:gd name="T36" fmla="*/ 26 w 60"/>
                  <a:gd name="T37" fmla="*/ 18 h 50"/>
                  <a:gd name="T38" fmla="*/ 3 w 60"/>
                  <a:gd name="T39" fmla="*/ 36 h 50"/>
                  <a:gd name="T40" fmla="*/ 3 w 60"/>
                  <a:gd name="T41" fmla="*/ 43 h 50"/>
                  <a:gd name="T42" fmla="*/ 8 w 60"/>
                  <a:gd name="T43" fmla="*/ 50 h 50"/>
                  <a:gd name="T44" fmla="*/ 15 w 60"/>
                  <a:gd name="T45" fmla="*/ 45 h 50"/>
                  <a:gd name="T46" fmla="*/ 21 w 60"/>
                  <a:gd name="T47" fmla="*/ 41 h 50"/>
                  <a:gd name="T48" fmla="*/ 47 w 60"/>
                  <a:gd name="T49" fmla="*/ 21 h 50"/>
                  <a:gd name="T50" fmla="*/ 58 w 60"/>
                  <a:gd name="T51" fmla="*/ 12 h 50"/>
                  <a:gd name="T52" fmla="*/ 57 w 60"/>
                  <a:gd name="T53" fmla="*/ 6 h 50"/>
                  <a:gd name="T54" fmla="*/ 52 w 60"/>
                  <a:gd name="T55" fmla="*/ 0 h 50"/>
                  <a:gd name="T56" fmla="*/ 40 w 60"/>
                  <a:gd name="T57" fmla="*/ 8 h 50"/>
                  <a:gd name="T58" fmla="*/ 18 w 60"/>
                  <a:gd name="T59" fmla="*/ 25 h 50"/>
                  <a:gd name="T60" fmla="*/ 11 w 60"/>
                  <a:gd name="T61" fmla="*/ 31 h 50"/>
                  <a:gd name="T62" fmla="*/ 10 w 60"/>
                  <a:gd name="T63" fmla="*/ 31 h 50"/>
                  <a:gd name="T64" fmla="*/ 13 w 60"/>
                  <a:gd name="T6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0">
                    <a:moveTo>
                      <a:pt x="13" y="30"/>
                    </a:moveTo>
                    <a:cubicBezTo>
                      <a:pt x="14" y="28"/>
                      <a:pt x="17" y="26"/>
                      <a:pt x="19" y="26"/>
                    </a:cubicBezTo>
                    <a:cubicBezTo>
                      <a:pt x="20" y="24"/>
                      <a:pt x="21" y="25"/>
                      <a:pt x="22" y="26"/>
                    </a:cubicBezTo>
                    <a:cubicBezTo>
                      <a:pt x="23" y="27"/>
                      <a:pt x="23" y="27"/>
                      <a:pt x="24" y="28"/>
                    </a:cubicBezTo>
                    <a:cubicBezTo>
                      <a:pt x="25" y="29"/>
                      <a:pt x="28" y="34"/>
                      <a:pt x="28" y="34"/>
                    </a:cubicBezTo>
                    <a:cubicBezTo>
                      <a:pt x="28" y="36"/>
                      <a:pt x="25" y="38"/>
                      <a:pt x="24" y="38"/>
                    </a:cubicBezTo>
                    <a:cubicBezTo>
                      <a:pt x="51" y="19"/>
                      <a:pt x="59" y="12"/>
                      <a:pt x="49" y="19"/>
                    </a:cubicBezTo>
                    <a:cubicBezTo>
                      <a:pt x="47" y="20"/>
                      <a:pt x="46" y="21"/>
                      <a:pt x="44" y="22"/>
                    </a:cubicBezTo>
                    <a:cubicBezTo>
                      <a:pt x="43" y="23"/>
                      <a:pt x="42" y="24"/>
                      <a:pt x="41" y="24"/>
                    </a:cubicBezTo>
                    <a:cubicBezTo>
                      <a:pt x="40" y="26"/>
                      <a:pt x="39" y="26"/>
                      <a:pt x="38" y="24"/>
                    </a:cubicBezTo>
                    <a:cubicBezTo>
                      <a:pt x="37" y="22"/>
                      <a:pt x="34" y="18"/>
                      <a:pt x="33" y="17"/>
                    </a:cubicBezTo>
                    <a:cubicBezTo>
                      <a:pt x="32" y="16"/>
                      <a:pt x="32" y="15"/>
                      <a:pt x="33" y="13"/>
                    </a:cubicBezTo>
                    <a:cubicBezTo>
                      <a:pt x="34" y="12"/>
                      <a:pt x="35" y="12"/>
                      <a:pt x="36" y="11"/>
                    </a:cubicBezTo>
                    <a:cubicBezTo>
                      <a:pt x="25" y="19"/>
                      <a:pt x="15" y="27"/>
                      <a:pt x="5" y="35"/>
                    </a:cubicBezTo>
                    <a:cubicBezTo>
                      <a:pt x="7" y="33"/>
                      <a:pt x="9" y="32"/>
                      <a:pt x="11" y="31"/>
                    </a:cubicBezTo>
                    <a:cubicBezTo>
                      <a:pt x="18" y="26"/>
                      <a:pt x="24" y="21"/>
                      <a:pt x="30" y="16"/>
                    </a:cubicBezTo>
                    <a:cubicBezTo>
                      <a:pt x="34" y="13"/>
                      <a:pt x="37" y="11"/>
                      <a:pt x="40" y="8"/>
                    </a:cubicBezTo>
                    <a:cubicBezTo>
                      <a:pt x="40" y="8"/>
                      <a:pt x="43" y="6"/>
                      <a:pt x="41" y="7"/>
                    </a:cubicBezTo>
                    <a:cubicBezTo>
                      <a:pt x="36" y="10"/>
                      <a:pt x="31" y="14"/>
                      <a:pt x="26" y="18"/>
                    </a:cubicBezTo>
                    <a:cubicBezTo>
                      <a:pt x="19" y="24"/>
                      <a:pt x="10" y="29"/>
                      <a:pt x="3" y="36"/>
                    </a:cubicBezTo>
                    <a:cubicBezTo>
                      <a:pt x="0" y="39"/>
                      <a:pt x="1" y="40"/>
                      <a:pt x="3" y="43"/>
                    </a:cubicBezTo>
                    <a:cubicBezTo>
                      <a:pt x="4" y="44"/>
                      <a:pt x="6" y="50"/>
                      <a:pt x="8" y="50"/>
                    </a:cubicBezTo>
                    <a:cubicBezTo>
                      <a:pt x="9" y="50"/>
                      <a:pt x="14" y="46"/>
                      <a:pt x="15" y="45"/>
                    </a:cubicBezTo>
                    <a:cubicBezTo>
                      <a:pt x="17" y="44"/>
                      <a:pt x="19" y="43"/>
                      <a:pt x="21" y="41"/>
                    </a:cubicBezTo>
                    <a:cubicBezTo>
                      <a:pt x="30" y="35"/>
                      <a:pt x="38" y="28"/>
                      <a:pt x="47" y="21"/>
                    </a:cubicBezTo>
                    <a:cubicBezTo>
                      <a:pt x="51" y="18"/>
                      <a:pt x="55" y="15"/>
                      <a:pt x="58" y="12"/>
                    </a:cubicBezTo>
                    <a:cubicBezTo>
                      <a:pt x="60" y="9"/>
                      <a:pt x="59" y="8"/>
                      <a:pt x="57" y="6"/>
                    </a:cubicBezTo>
                    <a:cubicBezTo>
                      <a:pt x="56" y="5"/>
                      <a:pt x="54" y="0"/>
                      <a:pt x="52" y="0"/>
                    </a:cubicBezTo>
                    <a:cubicBezTo>
                      <a:pt x="49" y="0"/>
                      <a:pt x="42" y="6"/>
                      <a:pt x="40" y="8"/>
                    </a:cubicBezTo>
                    <a:cubicBezTo>
                      <a:pt x="32" y="14"/>
                      <a:pt x="25" y="19"/>
                      <a:pt x="18" y="25"/>
                    </a:cubicBezTo>
                    <a:cubicBezTo>
                      <a:pt x="16" y="26"/>
                      <a:pt x="12" y="29"/>
                      <a:pt x="11" y="31"/>
                    </a:cubicBezTo>
                    <a:cubicBezTo>
                      <a:pt x="11" y="31"/>
                      <a:pt x="11" y="31"/>
                      <a:pt x="10" y="31"/>
                    </a:cubicBezTo>
                    <a:cubicBezTo>
                      <a:pt x="11" y="31"/>
                      <a:pt x="12" y="30"/>
                      <a:pt x="13" y="3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 name="Freeform 146"/>
              <p:cNvSpPr>
                <a:spLocks/>
              </p:cNvSpPr>
              <p:nvPr/>
            </p:nvSpPr>
            <p:spPr bwMode="auto">
              <a:xfrm>
                <a:off x="6044" y="-881"/>
                <a:ext cx="561" cy="470"/>
              </a:xfrm>
              <a:custGeom>
                <a:avLst/>
                <a:gdLst>
                  <a:gd name="T0" fmla="*/ 54 w 237"/>
                  <a:gd name="T1" fmla="*/ 103 h 199"/>
                  <a:gd name="T2" fmla="*/ 41 w 237"/>
                  <a:gd name="T3" fmla="*/ 65 h 199"/>
                  <a:gd name="T4" fmla="*/ 37 w 237"/>
                  <a:gd name="T5" fmla="*/ 69 h 199"/>
                  <a:gd name="T6" fmla="*/ 46 w 237"/>
                  <a:gd name="T7" fmla="*/ 64 h 199"/>
                  <a:gd name="T8" fmla="*/ 78 w 237"/>
                  <a:gd name="T9" fmla="*/ 42 h 199"/>
                  <a:gd name="T10" fmla="*/ 97 w 237"/>
                  <a:gd name="T11" fmla="*/ 29 h 199"/>
                  <a:gd name="T12" fmla="*/ 108 w 237"/>
                  <a:gd name="T13" fmla="*/ 34 h 199"/>
                  <a:gd name="T14" fmla="*/ 129 w 237"/>
                  <a:gd name="T15" fmla="*/ 66 h 199"/>
                  <a:gd name="T16" fmla="*/ 167 w 237"/>
                  <a:gd name="T17" fmla="*/ 129 h 199"/>
                  <a:gd name="T18" fmla="*/ 187 w 237"/>
                  <a:gd name="T19" fmla="*/ 162 h 199"/>
                  <a:gd name="T20" fmla="*/ 205 w 237"/>
                  <a:gd name="T21" fmla="*/ 193 h 199"/>
                  <a:gd name="T22" fmla="*/ 237 w 237"/>
                  <a:gd name="T23" fmla="*/ 168 h 199"/>
                  <a:gd name="T24" fmla="*/ 189 w 237"/>
                  <a:gd name="T25" fmla="*/ 157 h 199"/>
                  <a:gd name="T26" fmla="*/ 170 w 237"/>
                  <a:gd name="T27" fmla="*/ 161 h 199"/>
                  <a:gd name="T28" fmla="*/ 149 w 237"/>
                  <a:gd name="T29" fmla="*/ 160 h 199"/>
                  <a:gd name="T30" fmla="*/ 98 w 237"/>
                  <a:gd name="T31" fmla="*/ 196 h 199"/>
                  <a:gd name="T32" fmla="*/ 129 w 237"/>
                  <a:gd name="T33" fmla="*/ 172 h 199"/>
                  <a:gd name="T34" fmla="*/ 54 w 237"/>
                  <a:gd name="T35" fmla="*/ 103 h 199"/>
                  <a:gd name="T36" fmla="*/ 22 w 237"/>
                  <a:gd name="T37" fmla="*/ 128 h 199"/>
                  <a:gd name="T38" fmla="*/ 87 w 237"/>
                  <a:gd name="T39" fmla="*/ 199 h 199"/>
                  <a:gd name="T40" fmla="*/ 137 w 237"/>
                  <a:gd name="T41" fmla="*/ 165 h 199"/>
                  <a:gd name="T42" fmla="*/ 106 w 237"/>
                  <a:gd name="T43" fmla="*/ 189 h 199"/>
                  <a:gd name="T44" fmla="*/ 129 w 237"/>
                  <a:gd name="T45" fmla="*/ 186 h 199"/>
                  <a:gd name="T46" fmla="*/ 154 w 237"/>
                  <a:gd name="T47" fmla="*/ 182 h 199"/>
                  <a:gd name="T48" fmla="*/ 205 w 237"/>
                  <a:gd name="T49" fmla="*/ 193 h 199"/>
                  <a:gd name="T50" fmla="*/ 237 w 237"/>
                  <a:gd name="T51" fmla="*/ 168 h 199"/>
                  <a:gd name="T52" fmla="*/ 225 w 237"/>
                  <a:gd name="T53" fmla="*/ 147 h 199"/>
                  <a:gd name="T54" fmla="*/ 209 w 237"/>
                  <a:gd name="T55" fmla="*/ 121 h 199"/>
                  <a:gd name="T56" fmla="*/ 176 w 237"/>
                  <a:gd name="T57" fmla="*/ 68 h 199"/>
                  <a:gd name="T58" fmla="*/ 148 w 237"/>
                  <a:gd name="T59" fmla="*/ 22 h 199"/>
                  <a:gd name="T60" fmla="*/ 134 w 237"/>
                  <a:gd name="T61" fmla="*/ 1 h 199"/>
                  <a:gd name="T62" fmla="*/ 115 w 237"/>
                  <a:gd name="T63" fmla="*/ 14 h 199"/>
                  <a:gd name="T64" fmla="*/ 33 w 237"/>
                  <a:gd name="T65" fmla="*/ 71 h 199"/>
                  <a:gd name="T66" fmla="*/ 10 w 237"/>
                  <a:gd name="T67" fmla="*/ 90 h 199"/>
                  <a:gd name="T68" fmla="*/ 22 w 237"/>
                  <a:gd name="T69" fmla="*/ 128 h 199"/>
                  <a:gd name="T70" fmla="*/ 54 w 237"/>
                  <a:gd name="T71" fmla="*/ 10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99">
                    <a:moveTo>
                      <a:pt x="54" y="103"/>
                    </a:moveTo>
                    <a:cubicBezTo>
                      <a:pt x="49" y="94"/>
                      <a:pt x="33" y="75"/>
                      <a:pt x="41" y="65"/>
                    </a:cubicBezTo>
                    <a:cubicBezTo>
                      <a:pt x="40" y="66"/>
                      <a:pt x="38" y="68"/>
                      <a:pt x="37" y="69"/>
                    </a:cubicBezTo>
                    <a:cubicBezTo>
                      <a:pt x="0" y="98"/>
                      <a:pt x="37" y="71"/>
                      <a:pt x="46" y="64"/>
                    </a:cubicBezTo>
                    <a:cubicBezTo>
                      <a:pt x="57" y="57"/>
                      <a:pt x="67" y="49"/>
                      <a:pt x="78" y="42"/>
                    </a:cubicBezTo>
                    <a:cubicBezTo>
                      <a:pt x="84" y="38"/>
                      <a:pt x="90" y="33"/>
                      <a:pt x="97" y="29"/>
                    </a:cubicBezTo>
                    <a:cubicBezTo>
                      <a:pt x="105" y="25"/>
                      <a:pt x="103" y="25"/>
                      <a:pt x="108" y="34"/>
                    </a:cubicBezTo>
                    <a:cubicBezTo>
                      <a:pt x="115" y="44"/>
                      <a:pt x="122" y="56"/>
                      <a:pt x="129" y="66"/>
                    </a:cubicBezTo>
                    <a:cubicBezTo>
                      <a:pt x="141" y="87"/>
                      <a:pt x="154" y="108"/>
                      <a:pt x="167" y="129"/>
                    </a:cubicBezTo>
                    <a:cubicBezTo>
                      <a:pt x="174" y="140"/>
                      <a:pt x="180" y="151"/>
                      <a:pt x="187" y="162"/>
                    </a:cubicBezTo>
                    <a:cubicBezTo>
                      <a:pt x="192" y="169"/>
                      <a:pt x="205" y="184"/>
                      <a:pt x="205" y="193"/>
                    </a:cubicBezTo>
                    <a:cubicBezTo>
                      <a:pt x="216" y="185"/>
                      <a:pt x="226" y="176"/>
                      <a:pt x="237" y="168"/>
                    </a:cubicBezTo>
                    <a:cubicBezTo>
                      <a:pt x="220" y="166"/>
                      <a:pt x="207" y="155"/>
                      <a:pt x="189" y="157"/>
                    </a:cubicBezTo>
                    <a:cubicBezTo>
                      <a:pt x="182" y="158"/>
                      <a:pt x="177" y="160"/>
                      <a:pt x="170" y="161"/>
                    </a:cubicBezTo>
                    <a:cubicBezTo>
                      <a:pt x="163" y="163"/>
                      <a:pt x="157" y="159"/>
                      <a:pt x="149" y="160"/>
                    </a:cubicBezTo>
                    <a:cubicBezTo>
                      <a:pt x="130" y="163"/>
                      <a:pt x="112" y="185"/>
                      <a:pt x="98" y="196"/>
                    </a:cubicBezTo>
                    <a:cubicBezTo>
                      <a:pt x="109" y="188"/>
                      <a:pt x="119" y="180"/>
                      <a:pt x="129" y="172"/>
                    </a:cubicBezTo>
                    <a:cubicBezTo>
                      <a:pt x="92" y="188"/>
                      <a:pt x="67" y="127"/>
                      <a:pt x="54" y="103"/>
                    </a:cubicBezTo>
                    <a:cubicBezTo>
                      <a:pt x="55" y="105"/>
                      <a:pt x="21" y="126"/>
                      <a:pt x="22" y="128"/>
                    </a:cubicBezTo>
                    <a:cubicBezTo>
                      <a:pt x="36" y="153"/>
                      <a:pt x="53" y="198"/>
                      <a:pt x="87" y="199"/>
                    </a:cubicBezTo>
                    <a:cubicBezTo>
                      <a:pt x="105" y="199"/>
                      <a:pt x="124" y="176"/>
                      <a:pt x="137" y="165"/>
                    </a:cubicBezTo>
                    <a:cubicBezTo>
                      <a:pt x="127" y="173"/>
                      <a:pt x="117" y="181"/>
                      <a:pt x="106" y="189"/>
                    </a:cubicBezTo>
                    <a:cubicBezTo>
                      <a:pt x="114" y="185"/>
                      <a:pt x="120" y="185"/>
                      <a:pt x="129" y="186"/>
                    </a:cubicBezTo>
                    <a:cubicBezTo>
                      <a:pt x="138" y="187"/>
                      <a:pt x="144" y="184"/>
                      <a:pt x="154" y="182"/>
                    </a:cubicBezTo>
                    <a:cubicBezTo>
                      <a:pt x="174" y="179"/>
                      <a:pt x="187" y="190"/>
                      <a:pt x="205" y="193"/>
                    </a:cubicBezTo>
                    <a:cubicBezTo>
                      <a:pt x="208" y="193"/>
                      <a:pt x="237" y="170"/>
                      <a:pt x="237" y="168"/>
                    </a:cubicBezTo>
                    <a:cubicBezTo>
                      <a:pt x="236" y="162"/>
                      <a:pt x="228" y="152"/>
                      <a:pt x="225" y="147"/>
                    </a:cubicBezTo>
                    <a:cubicBezTo>
                      <a:pt x="219" y="138"/>
                      <a:pt x="214" y="129"/>
                      <a:pt x="209" y="121"/>
                    </a:cubicBezTo>
                    <a:cubicBezTo>
                      <a:pt x="198" y="103"/>
                      <a:pt x="187" y="86"/>
                      <a:pt x="176" y="68"/>
                    </a:cubicBezTo>
                    <a:cubicBezTo>
                      <a:pt x="167" y="53"/>
                      <a:pt x="157" y="37"/>
                      <a:pt x="148" y="22"/>
                    </a:cubicBezTo>
                    <a:cubicBezTo>
                      <a:pt x="145" y="18"/>
                      <a:pt x="139" y="2"/>
                      <a:pt x="134" y="1"/>
                    </a:cubicBezTo>
                    <a:cubicBezTo>
                      <a:pt x="131" y="0"/>
                      <a:pt x="117" y="12"/>
                      <a:pt x="115" y="14"/>
                    </a:cubicBezTo>
                    <a:cubicBezTo>
                      <a:pt x="88" y="32"/>
                      <a:pt x="60" y="51"/>
                      <a:pt x="33" y="71"/>
                    </a:cubicBezTo>
                    <a:cubicBezTo>
                      <a:pt x="27" y="76"/>
                      <a:pt x="14" y="83"/>
                      <a:pt x="10" y="90"/>
                    </a:cubicBezTo>
                    <a:cubicBezTo>
                      <a:pt x="3" y="101"/>
                      <a:pt x="17" y="118"/>
                      <a:pt x="22" y="128"/>
                    </a:cubicBezTo>
                    <a:cubicBezTo>
                      <a:pt x="22" y="126"/>
                      <a:pt x="55" y="105"/>
                      <a:pt x="54" y="10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5" name="Freeform 147"/>
              <p:cNvSpPr>
                <a:spLocks/>
              </p:cNvSpPr>
              <p:nvPr/>
            </p:nvSpPr>
            <p:spPr bwMode="auto">
              <a:xfrm>
                <a:off x="5875" y="-633"/>
                <a:ext cx="412" cy="390"/>
              </a:xfrm>
              <a:custGeom>
                <a:avLst/>
                <a:gdLst>
                  <a:gd name="T0" fmla="*/ 123 w 174"/>
                  <a:gd name="T1" fmla="*/ 94 h 165"/>
                  <a:gd name="T2" fmla="*/ 81 w 174"/>
                  <a:gd name="T3" fmla="*/ 54 h 165"/>
                  <a:gd name="T4" fmla="*/ 56 w 174"/>
                  <a:gd name="T5" fmla="*/ 45 h 165"/>
                  <a:gd name="T6" fmla="*/ 40 w 174"/>
                  <a:gd name="T7" fmla="*/ 43 h 165"/>
                  <a:gd name="T8" fmla="*/ 33 w 174"/>
                  <a:gd name="T9" fmla="*/ 40 h 165"/>
                  <a:gd name="T10" fmla="*/ 1 w 174"/>
                  <a:gd name="T11" fmla="*/ 65 h 165"/>
                  <a:gd name="T12" fmla="*/ 142 w 174"/>
                  <a:gd name="T13" fmla="*/ 158 h 165"/>
                  <a:gd name="T14" fmla="*/ 174 w 174"/>
                  <a:gd name="T15" fmla="*/ 134 h 165"/>
                  <a:gd name="T16" fmla="*/ 156 w 174"/>
                  <a:gd name="T17" fmla="*/ 135 h 165"/>
                  <a:gd name="T18" fmla="*/ 141 w 174"/>
                  <a:gd name="T19" fmla="*/ 131 h 165"/>
                  <a:gd name="T20" fmla="*/ 123 w 174"/>
                  <a:gd name="T21" fmla="*/ 94 h 165"/>
                  <a:gd name="T22" fmla="*/ 92 w 174"/>
                  <a:gd name="T23" fmla="*/ 118 h 165"/>
                  <a:gd name="T24" fmla="*/ 110 w 174"/>
                  <a:gd name="T25" fmla="*/ 156 h 165"/>
                  <a:gd name="T26" fmla="*/ 121 w 174"/>
                  <a:gd name="T27" fmla="*/ 160 h 165"/>
                  <a:gd name="T28" fmla="*/ 142 w 174"/>
                  <a:gd name="T29" fmla="*/ 158 h 165"/>
                  <a:gd name="T30" fmla="*/ 174 w 174"/>
                  <a:gd name="T31" fmla="*/ 134 h 165"/>
                  <a:gd name="T32" fmla="*/ 34 w 174"/>
                  <a:gd name="T33" fmla="*/ 40 h 165"/>
                  <a:gd name="T34" fmla="*/ 13 w 174"/>
                  <a:gd name="T35" fmla="*/ 56 h 165"/>
                  <a:gd name="T36" fmla="*/ 2 w 174"/>
                  <a:gd name="T37" fmla="*/ 64 h 165"/>
                  <a:gd name="T38" fmla="*/ 9 w 174"/>
                  <a:gd name="T39" fmla="*/ 68 h 165"/>
                  <a:gd name="T40" fmla="*/ 92 w 174"/>
                  <a:gd name="T41" fmla="*/ 118 h 165"/>
                  <a:gd name="T42" fmla="*/ 123 w 174"/>
                  <a:gd name="T43"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65">
                    <a:moveTo>
                      <a:pt x="123" y="94"/>
                    </a:moveTo>
                    <a:cubicBezTo>
                      <a:pt x="112" y="78"/>
                      <a:pt x="98" y="64"/>
                      <a:pt x="81" y="54"/>
                    </a:cubicBezTo>
                    <a:cubicBezTo>
                      <a:pt x="73" y="50"/>
                      <a:pt x="65" y="47"/>
                      <a:pt x="56" y="45"/>
                    </a:cubicBezTo>
                    <a:cubicBezTo>
                      <a:pt x="51" y="44"/>
                      <a:pt x="46" y="43"/>
                      <a:pt x="40" y="43"/>
                    </a:cubicBezTo>
                    <a:cubicBezTo>
                      <a:pt x="37" y="43"/>
                      <a:pt x="31" y="44"/>
                      <a:pt x="33" y="40"/>
                    </a:cubicBezTo>
                    <a:cubicBezTo>
                      <a:pt x="22" y="49"/>
                      <a:pt x="12" y="57"/>
                      <a:pt x="1" y="65"/>
                    </a:cubicBezTo>
                    <a:cubicBezTo>
                      <a:pt x="70" y="26"/>
                      <a:pt x="130" y="95"/>
                      <a:pt x="142" y="158"/>
                    </a:cubicBezTo>
                    <a:cubicBezTo>
                      <a:pt x="153" y="150"/>
                      <a:pt x="163" y="142"/>
                      <a:pt x="174" y="134"/>
                    </a:cubicBezTo>
                    <a:cubicBezTo>
                      <a:pt x="167" y="133"/>
                      <a:pt x="162" y="133"/>
                      <a:pt x="156" y="135"/>
                    </a:cubicBezTo>
                    <a:cubicBezTo>
                      <a:pt x="146" y="137"/>
                      <a:pt x="146" y="142"/>
                      <a:pt x="141" y="131"/>
                    </a:cubicBezTo>
                    <a:cubicBezTo>
                      <a:pt x="136" y="118"/>
                      <a:pt x="131" y="106"/>
                      <a:pt x="123" y="94"/>
                    </a:cubicBezTo>
                    <a:cubicBezTo>
                      <a:pt x="124" y="95"/>
                      <a:pt x="91" y="117"/>
                      <a:pt x="92" y="118"/>
                    </a:cubicBezTo>
                    <a:cubicBezTo>
                      <a:pt x="99" y="131"/>
                      <a:pt x="105" y="143"/>
                      <a:pt x="110" y="156"/>
                    </a:cubicBezTo>
                    <a:cubicBezTo>
                      <a:pt x="114" y="165"/>
                      <a:pt x="113" y="163"/>
                      <a:pt x="121" y="160"/>
                    </a:cubicBezTo>
                    <a:cubicBezTo>
                      <a:pt x="128" y="158"/>
                      <a:pt x="135" y="158"/>
                      <a:pt x="142" y="158"/>
                    </a:cubicBezTo>
                    <a:cubicBezTo>
                      <a:pt x="145" y="158"/>
                      <a:pt x="174" y="135"/>
                      <a:pt x="174" y="134"/>
                    </a:cubicBezTo>
                    <a:cubicBezTo>
                      <a:pt x="161" y="73"/>
                      <a:pt x="101" y="0"/>
                      <a:pt x="34" y="40"/>
                    </a:cubicBezTo>
                    <a:cubicBezTo>
                      <a:pt x="26" y="44"/>
                      <a:pt x="19" y="50"/>
                      <a:pt x="13" y="56"/>
                    </a:cubicBezTo>
                    <a:cubicBezTo>
                      <a:pt x="11" y="57"/>
                      <a:pt x="2" y="62"/>
                      <a:pt x="2" y="64"/>
                    </a:cubicBezTo>
                    <a:cubicBezTo>
                      <a:pt x="0" y="70"/>
                      <a:pt x="4" y="67"/>
                      <a:pt x="9" y="68"/>
                    </a:cubicBezTo>
                    <a:cubicBezTo>
                      <a:pt x="44" y="70"/>
                      <a:pt x="72" y="90"/>
                      <a:pt x="92" y="118"/>
                    </a:cubicBezTo>
                    <a:cubicBezTo>
                      <a:pt x="91" y="118"/>
                      <a:pt x="124" y="95"/>
                      <a:pt x="123" y="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 name="Freeform 148"/>
              <p:cNvSpPr>
                <a:spLocks/>
              </p:cNvSpPr>
              <p:nvPr/>
            </p:nvSpPr>
            <p:spPr bwMode="auto">
              <a:xfrm>
                <a:off x="5965" y="-278"/>
                <a:ext cx="403" cy="487"/>
              </a:xfrm>
              <a:custGeom>
                <a:avLst/>
                <a:gdLst>
                  <a:gd name="T0" fmla="*/ 64 w 170"/>
                  <a:gd name="T1" fmla="*/ 39 h 206"/>
                  <a:gd name="T2" fmla="*/ 73 w 170"/>
                  <a:gd name="T3" fmla="*/ 54 h 206"/>
                  <a:gd name="T4" fmla="*/ 105 w 170"/>
                  <a:gd name="T5" fmla="*/ 30 h 206"/>
                  <a:gd name="T6" fmla="*/ 98 w 170"/>
                  <a:gd name="T7" fmla="*/ 36 h 206"/>
                  <a:gd name="T8" fmla="*/ 116 w 170"/>
                  <a:gd name="T9" fmla="*/ 32 h 206"/>
                  <a:gd name="T10" fmla="*/ 132 w 170"/>
                  <a:gd name="T11" fmla="*/ 37 h 206"/>
                  <a:gd name="T12" fmla="*/ 159 w 170"/>
                  <a:gd name="T13" fmla="*/ 15 h 206"/>
                  <a:gd name="T14" fmla="*/ 75 w 170"/>
                  <a:gd name="T15" fmla="*/ 86 h 206"/>
                  <a:gd name="T16" fmla="*/ 46 w 170"/>
                  <a:gd name="T17" fmla="*/ 206 h 206"/>
                  <a:gd name="T18" fmla="*/ 78 w 170"/>
                  <a:gd name="T19" fmla="*/ 181 h 206"/>
                  <a:gd name="T20" fmla="*/ 42 w 170"/>
                  <a:gd name="T21" fmla="*/ 106 h 206"/>
                  <a:gd name="T22" fmla="*/ 52 w 170"/>
                  <a:gd name="T23" fmla="*/ 61 h 206"/>
                  <a:gd name="T24" fmla="*/ 63 w 170"/>
                  <a:gd name="T25" fmla="*/ 42 h 206"/>
                  <a:gd name="T26" fmla="*/ 70 w 170"/>
                  <a:gd name="T27" fmla="*/ 33 h 206"/>
                  <a:gd name="T28" fmla="*/ 64 w 170"/>
                  <a:gd name="T29" fmla="*/ 39 h 206"/>
                  <a:gd name="T30" fmla="*/ 96 w 170"/>
                  <a:gd name="T31" fmla="*/ 14 h 206"/>
                  <a:gd name="T32" fmla="*/ 24 w 170"/>
                  <a:gd name="T33" fmla="*/ 80 h 206"/>
                  <a:gd name="T34" fmla="*/ 46 w 170"/>
                  <a:gd name="T35" fmla="*/ 206 h 206"/>
                  <a:gd name="T36" fmla="*/ 78 w 170"/>
                  <a:gd name="T37" fmla="*/ 181 h 206"/>
                  <a:gd name="T38" fmla="*/ 92 w 170"/>
                  <a:gd name="T39" fmla="*/ 83 h 206"/>
                  <a:gd name="T40" fmla="*/ 121 w 170"/>
                  <a:gd name="T41" fmla="*/ 46 h 206"/>
                  <a:gd name="T42" fmla="*/ 124 w 170"/>
                  <a:gd name="T43" fmla="*/ 43 h 206"/>
                  <a:gd name="T44" fmla="*/ 132 w 170"/>
                  <a:gd name="T45" fmla="*/ 37 h 206"/>
                  <a:gd name="T46" fmla="*/ 148 w 170"/>
                  <a:gd name="T47" fmla="*/ 24 h 206"/>
                  <a:gd name="T48" fmla="*/ 162 w 170"/>
                  <a:gd name="T49" fmla="*/ 14 h 206"/>
                  <a:gd name="T50" fmla="*/ 166 w 170"/>
                  <a:gd name="T51" fmla="*/ 7 h 206"/>
                  <a:gd name="T52" fmla="*/ 122 w 170"/>
                  <a:gd name="T53" fmla="*/ 15 h 206"/>
                  <a:gd name="T54" fmla="*/ 73 w 170"/>
                  <a:gd name="T55" fmla="*/ 54 h 206"/>
                  <a:gd name="T56" fmla="*/ 105 w 170"/>
                  <a:gd name="T57" fmla="*/ 30 h 206"/>
                  <a:gd name="T58" fmla="*/ 96 w 170"/>
                  <a:gd name="T59" fmla="*/ 14 h 206"/>
                  <a:gd name="T60" fmla="*/ 64 w 170"/>
                  <a:gd name="T61" fmla="*/ 3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206">
                    <a:moveTo>
                      <a:pt x="64" y="39"/>
                    </a:moveTo>
                    <a:cubicBezTo>
                      <a:pt x="75" y="37"/>
                      <a:pt x="73" y="46"/>
                      <a:pt x="73" y="54"/>
                    </a:cubicBezTo>
                    <a:cubicBezTo>
                      <a:pt x="73" y="50"/>
                      <a:pt x="100" y="34"/>
                      <a:pt x="105" y="30"/>
                    </a:cubicBezTo>
                    <a:cubicBezTo>
                      <a:pt x="118" y="17"/>
                      <a:pt x="84" y="39"/>
                      <a:pt x="98" y="36"/>
                    </a:cubicBezTo>
                    <a:cubicBezTo>
                      <a:pt x="104" y="35"/>
                      <a:pt x="109" y="32"/>
                      <a:pt x="116" y="32"/>
                    </a:cubicBezTo>
                    <a:cubicBezTo>
                      <a:pt x="121" y="31"/>
                      <a:pt x="142" y="28"/>
                      <a:pt x="132" y="37"/>
                    </a:cubicBezTo>
                    <a:cubicBezTo>
                      <a:pt x="141" y="29"/>
                      <a:pt x="150" y="22"/>
                      <a:pt x="159" y="15"/>
                    </a:cubicBezTo>
                    <a:cubicBezTo>
                      <a:pt x="130" y="37"/>
                      <a:pt x="99" y="58"/>
                      <a:pt x="75" y="86"/>
                    </a:cubicBezTo>
                    <a:cubicBezTo>
                      <a:pt x="46" y="123"/>
                      <a:pt x="45" y="161"/>
                      <a:pt x="46" y="206"/>
                    </a:cubicBezTo>
                    <a:cubicBezTo>
                      <a:pt x="57" y="198"/>
                      <a:pt x="67" y="189"/>
                      <a:pt x="78" y="181"/>
                    </a:cubicBezTo>
                    <a:cubicBezTo>
                      <a:pt x="49" y="171"/>
                      <a:pt x="42" y="133"/>
                      <a:pt x="42" y="106"/>
                    </a:cubicBezTo>
                    <a:cubicBezTo>
                      <a:pt x="43" y="91"/>
                      <a:pt x="46" y="76"/>
                      <a:pt x="52" y="61"/>
                    </a:cubicBezTo>
                    <a:cubicBezTo>
                      <a:pt x="55" y="55"/>
                      <a:pt x="59" y="48"/>
                      <a:pt x="63" y="42"/>
                    </a:cubicBezTo>
                    <a:cubicBezTo>
                      <a:pt x="65" y="39"/>
                      <a:pt x="67" y="36"/>
                      <a:pt x="70" y="33"/>
                    </a:cubicBezTo>
                    <a:cubicBezTo>
                      <a:pt x="57" y="42"/>
                      <a:pt x="55" y="44"/>
                      <a:pt x="64" y="39"/>
                    </a:cubicBezTo>
                    <a:cubicBezTo>
                      <a:pt x="76" y="34"/>
                      <a:pt x="84" y="20"/>
                      <a:pt x="96" y="14"/>
                    </a:cubicBezTo>
                    <a:cubicBezTo>
                      <a:pt x="68" y="27"/>
                      <a:pt x="37" y="53"/>
                      <a:pt x="24" y="80"/>
                    </a:cubicBezTo>
                    <a:cubicBezTo>
                      <a:pt x="6" y="114"/>
                      <a:pt x="0" y="190"/>
                      <a:pt x="46" y="206"/>
                    </a:cubicBezTo>
                    <a:cubicBezTo>
                      <a:pt x="48" y="206"/>
                      <a:pt x="78" y="183"/>
                      <a:pt x="78" y="181"/>
                    </a:cubicBezTo>
                    <a:cubicBezTo>
                      <a:pt x="77" y="146"/>
                      <a:pt x="75" y="115"/>
                      <a:pt x="92" y="83"/>
                    </a:cubicBezTo>
                    <a:cubicBezTo>
                      <a:pt x="100" y="69"/>
                      <a:pt x="110" y="57"/>
                      <a:pt x="121" y="46"/>
                    </a:cubicBezTo>
                    <a:cubicBezTo>
                      <a:pt x="133" y="36"/>
                      <a:pt x="134" y="35"/>
                      <a:pt x="124" y="43"/>
                    </a:cubicBezTo>
                    <a:cubicBezTo>
                      <a:pt x="126" y="41"/>
                      <a:pt x="129" y="39"/>
                      <a:pt x="132" y="37"/>
                    </a:cubicBezTo>
                    <a:cubicBezTo>
                      <a:pt x="137" y="33"/>
                      <a:pt x="143" y="29"/>
                      <a:pt x="148" y="24"/>
                    </a:cubicBezTo>
                    <a:cubicBezTo>
                      <a:pt x="153" y="21"/>
                      <a:pt x="157" y="17"/>
                      <a:pt x="162" y="14"/>
                    </a:cubicBezTo>
                    <a:cubicBezTo>
                      <a:pt x="165" y="11"/>
                      <a:pt x="170" y="10"/>
                      <a:pt x="166" y="7"/>
                    </a:cubicBezTo>
                    <a:cubicBezTo>
                      <a:pt x="157" y="0"/>
                      <a:pt x="129" y="11"/>
                      <a:pt x="122" y="15"/>
                    </a:cubicBezTo>
                    <a:cubicBezTo>
                      <a:pt x="104" y="26"/>
                      <a:pt x="88" y="41"/>
                      <a:pt x="73" y="54"/>
                    </a:cubicBezTo>
                    <a:cubicBezTo>
                      <a:pt x="84" y="46"/>
                      <a:pt x="94" y="38"/>
                      <a:pt x="105" y="30"/>
                    </a:cubicBezTo>
                    <a:cubicBezTo>
                      <a:pt x="105" y="22"/>
                      <a:pt x="106" y="13"/>
                      <a:pt x="96" y="14"/>
                    </a:cubicBezTo>
                    <a:cubicBezTo>
                      <a:pt x="84" y="17"/>
                      <a:pt x="76" y="37"/>
                      <a:pt x="64" y="3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 name="Freeform 149"/>
              <p:cNvSpPr>
                <a:spLocks/>
              </p:cNvSpPr>
              <p:nvPr/>
            </p:nvSpPr>
            <p:spPr bwMode="auto">
              <a:xfrm>
                <a:off x="5930" y="-210"/>
                <a:ext cx="166" cy="180"/>
              </a:xfrm>
              <a:custGeom>
                <a:avLst/>
                <a:gdLst>
                  <a:gd name="T0" fmla="*/ 18 w 70"/>
                  <a:gd name="T1" fmla="*/ 58 h 76"/>
                  <a:gd name="T2" fmla="*/ 10 w 70"/>
                  <a:gd name="T3" fmla="*/ 76 h 76"/>
                  <a:gd name="T4" fmla="*/ 42 w 70"/>
                  <a:gd name="T5" fmla="*/ 51 h 76"/>
                  <a:gd name="T6" fmla="*/ 35 w 70"/>
                  <a:gd name="T7" fmla="*/ 50 h 76"/>
                  <a:gd name="T8" fmla="*/ 32 w 70"/>
                  <a:gd name="T9" fmla="*/ 47 h 76"/>
                  <a:gd name="T10" fmla="*/ 35 w 70"/>
                  <a:gd name="T11" fmla="*/ 36 h 76"/>
                  <a:gd name="T12" fmla="*/ 42 w 70"/>
                  <a:gd name="T13" fmla="*/ 26 h 76"/>
                  <a:gd name="T14" fmla="*/ 41 w 70"/>
                  <a:gd name="T15" fmla="*/ 23 h 76"/>
                  <a:gd name="T16" fmla="*/ 34 w 70"/>
                  <a:gd name="T17" fmla="*/ 29 h 76"/>
                  <a:gd name="T18" fmla="*/ 38 w 70"/>
                  <a:gd name="T19" fmla="*/ 28 h 76"/>
                  <a:gd name="T20" fmla="*/ 36 w 70"/>
                  <a:gd name="T21" fmla="*/ 32 h 76"/>
                  <a:gd name="T22" fmla="*/ 32 w 70"/>
                  <a:gd name="T23" fmla="*/ 37 h 76"/>
                  <a:gd name="T24" fmla="*/ 18 w 70"/>
                  <a:gd name="T25" fmla="*/ 58 h 76"/>
                  <a:gd name="T26" fmla="*/ 23 w 70"/>
                  <a:gd name="T27" fmla="*/ 55 h 76"/>
                  <a:gd name="T28" fmla="*/ 34 w 70"/>
                  <a:gd name="T29" fmla="*/ 46 h 76"/>
                  <a:gd name="T30" fmla="*/ 49 w 70"/>
                  <a:gd name="T31" fmla="*/ 34 h 76"/>
                  <a:gd name="T32" fmla="*/ 70 w 70"/>
                  <a:gd name="T33" fmla="*/ 3 h 76"/>
                  <a:gd name="T34" fmla="*/ 42 w 70"/>
                  <a:gd name="T35" fmla="*/ 22 h 76"/>
                  <a:gd name="T36" fmla="*/ 11 w 70"/>
                  <a:gd name="T37" fmla="*/ 49 h 76"/>
                  <a:gd name="T38" fmla="*/ 2 w 70"/>
                  <a:gd name="T39" fmla="*/ 65 h 76"/>
                  <a:gd name="T40" fmla="*/ 1 w 70"/>
                  <a:gd name="T41" fmla="*/ 73 h 76"/>
                  <a:gd name="T42" fmla="*/ 10 w 70"/>
                  <a:gd name="T43" fmla="*/ 76 h 76"/>
                  <a:gd name="T44" fmla="*/ 26 w 70"/>
                  <a:gd name="T45" fmla="*/ 63 h 76"/>
                  <a:gd name="T46" fmla="*/ 37 w 70"/>
                  <a:gd name="T47" fmla="*/ 55 h 76"/>
                  <a:gd name="T48" fmla="*/ 42 w 70"/>
                  <a:gd name="T49" fmla="*/ 51 h 76"/>
                  <a:gd name="T50" fmla="*/ 49 w 70"/>
                  <a:gd name="T51" fmla="*/ 34 h 76"/>
                  <a:gd name="T52" fmla="*/ 45 w 70"/>
                  <a:gd name="T53" fmla="*/ 37 h 76"/>
                  <a:gd name="T54" fmla="*/ 33 w 70"/>
                  <a:gd name="T55" fmla="*/ 46 h 76"/>
                  <a:gd name="T56" fmla="*/ 22 w 70"/>
                  <a:gd name="T57" fmla="*/ 54 h 76"/>
                  <a:gd name="T58" fmla="*/ 18 w 70"/>
                  <a:gd name="T5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6">
                    <a:moveTo>
                      <a:pt x="18" y="58"/>
                    </a:moveTo>
                    <a:cubicBezTo>
                      <a:pt x="15" y="64"/>
                      <a:pt x="13" y="70"/>
                      <a:pt x="10" y="76"/>
                    </a:cubicBezTo>
                    <a:cubicBezTo>
                      <a:pt x="21" y="67"/>
                      <a:pt x="31" y="59"/>
                      <a:pt x="42" y="51"/>
                    </a:cubicBezTo>
                    <a:cubicBezTo>
                      <a:pt x="40" y="51"/>
                      <a:pt x="37" y="51"/>
                      <a:pt x="35" y="50"/>
                    </a:cubicBezTo>
                    <a:cubicBezTo>
                      <a:pt x="32" y="49"/>
                      <a:pt x="33" y="51"/>
                      <a:pt x="32" y="47"/>
                    </a:cubicBezTo>
                    <a:cubicBezTo>
                      <a:pt x="32" y="44"/>
                      <a:pt x="34" y="39"/>
                      <a:pt x="35" y="36"/>
                    </a:cubicBezTo>
                    <a:cubicBezTo>
                      <a:pt x="37" y="33"/>
                      <a:pt x="39" y="29"/>
                      <a:pt x="42" y="26"/>
                    </a:cubicBezTo>
                    <a:cubicBezTo>
                      <a:pt x="46" y="20"/>
                      <a:pt x="61" y="7"/>
                      <a:pt x="41" y="23"/>
                    </a:cubicBezTo>
                    <a:cubicBezTo>
                      <a:pt x="21" y="39"/>
                      <a:pt x="29" y="31"/>
                      <a:pt x="34" y="29"/>
                    </a:cubicBezTo>
                    <a:cubicBezTo>
                      <a:pt x="35" y="29"/>
                      <a:pt x="37" y="28"/>
                      <a:pt x="38" y="28"/>
                    </a:cubicBezTo>
                    <a:cubicBezTo>
                      <a:pt x="39" y="29"/>
                      <a:pt x="37" y="30"/>
                      <a:pt x="36" y="32"/>
                    </a:cubicBezTo>
                    <a:cubicBezTo>
                      <a:pt x="35" y="33"/>
                      <a:pt x="33" y="35"/>
                      <a:pt x="32" y="37"/>
                    </a:cubicBezTo>
                    <a:cubicBezTo>
                      <a:pt x="27" y="43"/>
                      <a:pt x="22" y="51"/>
                      <a:pt x="18" y="58"/>
                    </a:cubicBezTo>
                    <a:cubicBezTo>
                      <a:pt x="18" y="57"/>
                      <a:pt x="22" y="55"/>
                      <a:pt x="23" y="55"/>
                    </a:cubicBezTo>
                    <a:cubicBezTo>
                      <a:pt x="26" y="52"/>
                      <a:pt x="30" y="49"/>
                      <a:pt x="34" y="46"/>
                    </a:cubicBezTo>
                    <a:cubicBezTo>
                      <a:pt x="38" y="43"/>
                      <a:pt x="47" y="38"/>
                      <a:pt x="49" y="34"/>
                    </a:cubicBezTo>
                    <a:cubicBezTo>
                      <a:pt x="51" y="31"/>
                      <a:pt x="69" y="2"/>
                      <a:pt x="70" y="3"/>
                    </a:cubicBezTo>
                    <a:cubicBezTo>
                      <a:pt x="66" y="0"/>
                      <a:pt x="44" y="20"/>
                      <a:pt x="42" y="22"/>
                    </a:cubicBezTo>
                    <a:cubicBezTo>
                      <a:pt x="31" y="30"/>
                      <a:pt x="20" y="38"/>
                      <a:pt x="11" y="49"/>
                    </a:cubicBezTo>
                    <a:cubicBezTo>
                      <a:pt x="8" y="54"/>
                      <a:pt x="4" y="59"/>
                      <a:pt x="2" y="65"/>
                    </a:cubicBezTo>
                    <a:cubicBezTo>
                      <a:pt x="2" y="67"/>
                      <a:pt x="0" y="71"/>
                      <a:pt x="1" y="73"/>
                    </a:cubicBezTo>
                    <a:cubicBezTo>
                      <a:pt x="2" y="76"/>
                      <a:pt x="7" y="75"/>
                      <a:pt x="10" y="76"/>
                    </a:cubicBezTo>
                    <a:cubicBezTo>
                      <a:pt x="14" y="76"/>
                      <a:pt x="24" y="65"/>
                      <a:pt x="26" y="63"/>
                    </a:cubicBezTo>
                    <a:cubicBezTo>
                      <a:pt x="30" y="61"/>
                      <a:pt x="34" y="58"/>
                      <a:pt x="37" y="55"/>
                    </a:cubicBezTo>
                    <a:cubicBezTo>
                      <a:pt x="38" y="54"/>
                      <a:pt x="41" y="52"/>
                      <a:pt x="42" y="51"/>
                    </a:cubicBezTo>
                    <a:cubicBezTo>
                      <a:pt x="44" y="45"/>
                      <a:pt x="47" y="39"/>
                      <a:pt x="49" y="34"/>
                    </a:cubicBezTo>
                    <a:cubicBezTo>
                      <a:pt x="49" y="34"/>
                      <a:pt x="45" y="37"/>
                      <a:pt x="45" y="37"/>
                    </a:cubicBezTo>
                    <a:cubicBezTo>
                      <a:pt x="41" y="40"/>
                      <a:pt x="37" y="43"/>
                      <a:pt x="33" y="46"/>
                    </a:cubicBezTo>
                    <a:cubicBezTo>
                      <a:pt x="30" y="49"/>
                      <a:pt x="26" y="52"/>
                      <a:pt x="22" y="54"/>
                    </a:cubicBezTo>
                    <a:cubicBezTo>
                      <a:pt x="21" y="55"/>
                      <a:pt x="18" y="57"/>
                      <a:pt x="18" y="5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 name="Freeform 150"/>
              <p:cNvSpPr>
                <a:spLocks/>
              </p:cNvSpPr>
              <p:nvPr/>
            </p:nvSpPr>
            <p:spPr bwMode="auto">
              <a:xfrm>
                <a:off x="5982" y="-370"/>
                <a:ext cx="144" cy="127"/>
              </a:xfrm>
              <a:custGeom>
                <a:avLst/>
                <a:gdLst>
                  <a:gd name="T0" fmla="*/ 12 w 61"/>
                  <a:gd name="T1" fmla="*/ 25 h 54"/>
                  <a:gd name="T2" fmla="*/ 21 w 61"/>
                  <a:gd name="T3" fmla="*/ 37 h 54"/>
                  <a:gd name="T4" fmla="*/ 29 w 61"/>
                  <a:gd name="T5" fmla="*/ 54 h 54"/>
                  <a:gd name="T6" fmla="*/ 61 w 61"/>
                  <a:gd name="T7" fmla="*/ 29 h 54"/>
                  <a:gd name="T8" fmla="*/ 39 w 61"/>
                  <a:gd name="T9" fmla="*/ 21 h 54"/>
                  <a:gd name="T10" fmla="*/ 37 w 61"/>
                  <a:gd name="T11" fmla="*/ 3 h 54"/>
                  <a:gd name="T12" fmla="*/ 6 w 61"/>
                  <a:gd name="T13" fmla="*/ 27 h 54"/>
                  <a:gd name="T14" fmla="*/ 12 w 61"/>
                  <a:gd name="T15" fmla="*/ 25 h 54"/>
                  <a:gd name="T16" fmla="*/ 17 w 61"/>
                  <a:gd name="T17" fmla="*/ 22 h 54"/>
                  <a:gd name="T18" fmla="*/ 28 w 61"/>
                  <a:gd name="T19" fmla="*/ 13 h 54"/>
                  <a:gd name="T20" fmla="*/ 39 w 61"/>
                  <a:gd name="T21" fmla="*/ 4 h 54"/>
                  <a:gd name="T22" fmla="*/ 44 w 61"/>
                  <a:gd name="T23" fmla="*/ 1 h 54"/>
                  <a:gd name="T24" fmla="*/ 37 w 61"/>
                  <a:gd name="T25" fmla="*/ 3 h 54"/>
                  <a:gd name="T26" fmla="*/ 22 w 61"/>
                  <a:gd name="T27" fmla="*/ 14 h 54"/>
                  <a:gd name="T28" fmla="*/ 5 w 61"/>
                  <a:gd name="T29" fmla="*/ 27 h 54"/>
                  <a:gd name="T30" fmla="*/ 2 w 61"/>
                  <a:gd name="T31" fmla="*/ 33 h 54"/>
                  <a:gd name="T32" fmla="*/ 29 w 61"/>
                  <a:gd name="T33" fmla="*/ 54 h 54"/>
                  <a:gd name="T34" fmla="*/ 34 w 61"/>
                  <a:gd name="T35" fmla="*/ 50 h 54"/>
                  <a:gd name="T36" fmla="*/ 45 w 61"/>
                  <a:gd name="T37" fmla="*/ 42 h 54"/>
                  <a:gd name="T38" fmla="*/ 61 w 61"/>
                  <a:gd name="T39" fmla="*/ 29 h 54"/>
                  <a:gd name="T40" fmla="*/ 53 w 61"/>
                  <a:gd name="T41" fmla="*/ 12 h 54"/>
                  <a:gd name="T42" fmla="*/ 44 w 61"/>
                  <a:gd name="T43" fmla="*/ 1 h 54"/>
                  <a:gd name="T44" fmla="*/ 39 w 61"/>
                  <a:gd name="T45" fmla="*/ 4 h 54"/>
                  <a:gd name="T46" fmla="*/ 28 w 61"/>
                  <a:gd name="T47" fmla="*/ 13 h 54"/>
                  <a:gd name="T48" fmla="*/ 17 w 61"/>
                  <a:gd name="T49" fmla="*/ 22 h 54"/>
                  <a:gd name="T50" fmla="*/ 12 w 61"/>
                  <a:gd name="T5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4">
                    <a:moveTo>
                      <a:pt x="12" y="25"/>
                    </a:moveTo>
                    <a:cubicBezTo>
                      <a:pt x="19" y="26"/>
                      <a:pt x="20" y="31"/>
                      <a:pt x="21" y="37"/>
                    </a:cubicBezTo>
                    <a:cubicBezTo>
                      <a:pt x="23" y="43"/>
                      <a:pt x="26" y="48"/>
                      <a:pt x="29" y="54"/>
                    </a:cubicBezTo>
                    <a:cubicBezTo>
                      <a:pt x="40" y="46"/>
                      <a:pt x="50" y="37"/>
                      <a:pt x="61" y="29"/>
                    </a:cubicBezTo>
                    <a:cubicBezTo>
                      <a:pt x="53" y="28"/>
                      <a:pt x="45" y="26"/>
                      <a:pt x="39" y="21"/>
                    </a:cubicBezTo>
                    <a:cubicBezTo>
                      <a:pt x="34" y="16"/>
                      <a:pt x="31" y="7"/>
                      <a:pt x="37" y="3"/>
                    </a:cubicBezTo>
                    <a:cubicBezTo>
                      <a:pt x="27" y="11"/>
                      <a:pt x="16" y="19"/>
                      <a:pt x="6" y="27"/>
                    </a:cubicBezTo>
                    <a:cubicBezTo>
                      <a:pt x="8" y="26"/>
                      <a:pt x="10" y="25"/>
                      <a:pt x="12" y="25"/>
                    </a:cubicBezTo>
                    <a:cubicBezTo>
                      <a:pt x="13" y="25"/>
                      <a:pt x="17" y="22"/>
                      <a:pt x="17" y="22"/>
                    </a:cubicBezTo>
                    <a:cubicBezTo>
                      <a:pt x="21" y="19"/>
                      <a:pt x="24" y="16"/>
                      <a:pt x="28" y="13"/>
                    </a:cubicBezTo>
                    <a:cubicBezTo>
                      <a:pt x="32" y="10"/>
                      <a:pt x="35" y="7"/>
                      <a:pt x="39" y="4"/>
                    </a:cubicBezTo>
                    <a:cubicBezTo>
                      <a:pt x="40" y="4"/>
                      <a:pt x="43" y="1"/>
                      <a:pt x="44" y="1"/>
                    </a:cubicBezTo>
                    <a:cubicBezTo>
                      <a:pt x="41" y="1"/>
                      <a:pt x="39" y="1"/>
                      <a:pt x="37" y="3"/>
                    </a:cubicBezTo>
                    <a:cubicBezTo>
                      <a:pt x="31" y="6"/>
                      <a:pt x="27" y="10"/>
                      <a:pt x="22" y="14"/>
                    </a:cubicBezTo>
                    <a:cubicBezTo>
                      <a:pt x="16" y="18"/>
                      <a:pt x="10" y="22"/>
                      <a:pt x="5" y="27"/>
                    </a:cubicBezTo>
                    <a:cubicBezTo>
                      <a:pt x="4" y="29"/>
                      <a:pt x="3" y="30"/>
                      <a:pt x="2" y="33"/>
                    </a:cubicBezTo>
                    <a:cubicBezTo>
                      <a:pt x="0" y="47"/>
                      <a:pt x="18" y="53"/>
                      <a:pt x="29" y="54"/>
                    </a:cubicBezTo>
                    <a:cubicBezTo>
                      <a:pt x="30" y="54"/>
                      <a:pt x="34" y="50"/>
                      <a:pt x="34" y="50"/>
                    </a:cubicBezTo>
                    <a:cubicBezTo>
                      <a:pt x="38" y="47"/>
                      <a:pt x="41" y="45"/>
                      <a:pt x="45" y="42"/>
                    </a:cubicBezTo>
                    <a:cubicBezTo>
                      <a:pt x="46" y="41"/>
                      <a:pt x="61" y="30"/>
                      <a:pt x="61" y="29"/>
                    </a:cubicBezTo>
                    <a:cubicBezTo>
                      <a:pt x="57" y="24"/>
                      <a:pt x="54" y="19"/>
                      <a:pt x="53" y="12"/>
                    </a:cubicBezTo>
                    <a:cubicBezTo>
                      <a:pt x="51" y="7"/>
                      <a:pt x="50" y="2"/>
                      <a:pt x="44" y="1"/>
                    </a:cubicBezTo>
                    <a:cubicBezTo>
                      <a:pt x="43" y="0"/>
                      <a:pt x="39" y="4"/>
                      <a:pt x="39" y="4"/>
                    </a:cubicBezTo>
                    <a:cubicBezTo>
                      <a:pt x="35" y="7"/>
                      <a:pt x="32" y="10"/>
                      <a:pt x="28" y="13"/>
                    </a:cubicBezTo>
                    <a:cubicBezTo>
                      <a:pt x="24" y="16"/>
                      <a:pt x="20" y="19"/>
                      <a:pt x="17" y="22"/>
                    </a:cubicBezTo>
                    <a:cubicBezTo>
                      <a:pt x="16" y="22"/>
                      <a:pt x="13" y="25"/>
                      <a:pt x="12" y="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 name="Freeform 151"/>
              <p:cNvSpPr>
                <a:spLocks/>
              </p:cNvSpPr>
              <p:nvPr/>
            </p:nvSpPr>
            <p:spPr bwMode="auto">
              <a:xfrm>
                <a:off x="5733" y="-418"/>
                <a:ext cx="446" cy="324"/>
              </a:xfrm>
              <a:custGeom>
                <a:avLst/>
                <a:gdLst>
                  <a:gd name="T0" fmla="*/ 3 w 188"/>
                  <a:gd name="T1" fmla="*/ 25 h 137"/>
                  <a:gd name="T2" fmla="*/ 26 w 188"/>
                  <a:gd name="T3" fmla="*/ 31 h 137"/>
                  <a:gd name="T4" fmla="*/ 29 w 188"/>
                  <a:gd name="T5" fmla="*/ 39 h 137"/>
                  <a:gd name="T6" fmla="*/ 37 w 188"/>
                  <a:gd name="T7" fmla="*/ 42 h 137"/>
                  <a:gd name="T8" fmla="*/ 58 w 188"/>
                  <a:gd name="T9" fmla="*/ 48 h 137"/>
                  <a:gd name="T10" fmla="*/ 73 w 188"/>
                  <a:gd name="T11" fmla="*/ 61 h 137"/>
                  <a:gd name="T12" fmla="*/ 104 w 188"/>
                  <a:gd name="T13" fmla="*/ 37 h 137"/>
                  <a:gd name="T14" fmla="*/ 109 w 188"/>
                  <a:gd name="T15" fmla="*/ 22 h 137"/>
                  <a:gd name="T16" fmla="*/ 78 w 188"/>
                  <a:gd name="T17" fmla="*/ 47 h 137"/>
                  <a:gd name="T18" fmla="*/ 93 w 188"/>
                  <a:gd name="T19" fmla="*/ 43 h 137"/>
                  <a:gd name="T20" fmla="*/ 94 w 188"/>
                  <a:gd name="T21" fmla="*/ 50 h 137"/>
                  <a:gd name="T22" fmla="*/ 102 w 188"/>
                  <a:gd name="T23" fmla="*/ 71 h 137"/>
                  <a:gd name="T24" fmla="*/ 129 w 188"/>
                  <a:gd name="T25" fmla="*/ 82 h 137"/>
                  <a:gd name="T26" fmla="*/ 143 w 188"/>
                  <a:gd name="T27" fmla="*/ 84 h 137"/>
                  <a:gd name="T28" fmla="*/ 155 w 188"/>
                  <a:gd name="T29" fmla="*/ 87 h 137"/>
                  <a:gd name="T30" fmla="*/ 186 w 188"/>
                  <a:gd name="T31" fmla="*/ 63 h 137"/>
                  <a:gd name="T32" fmla="*/ 123 w 188"/>
                  <a:gd name="T33" fmla="*/ 97 h 137"/>
                  <a:gd name="T34" fmla="*/ 100 w 188"/>
                  <a:gd name="T35" fmla="*/ 116 h 137"/>
                  <a:gd name="T36" fmla="*/ 80 w 188"/>
                  <a:gd name="T37" fmla="*/ 136 h 137"/>
                  <a:gd name="T38" fmla="*/ 110 w 188"/>
                  <a:gd name="T39" fmla="*/ 113 h 137"/>
                  <a:gd name="T40" fmla="*/ 77 w 188"/>
                  <a:gd name="T41" fmla="*/ 83 h 137"/>
                  <a:gd name="T42" fmla="*/ 66 w 188"/>
                  <a:gd name="T43" fmla="*/ 75 h 137"/>
                  <a:gd name="T44" fmla="*/ 61 w 188"/>
                  <a:gd name="T45" fmla="*/ 53 h 137"/>
                  <a:gd name="T46" fmla="*/ 54 w 188"/>
                  <a:gd name="T47" fmla="*/ 46 h 137"/>
                  <a:gd name="T48" fmla="*/ 55 w 188"/>
                  <a:gd name="T49" fmla="*/ 38 h 137"/>
                  <a:gd name="T50" fmla="*/ 52 w 188"/>
                  <a:gd name="T51" fmla="*/ 29 h 137"/>
                  <a:gd name="T52" fmla="*/ 44 w 188"/>
                  <a:gd name="T53" fmla="*/ 24 h 137"/>
                  <a:gd name="T54" fmla="*/ 38 w 188"/>
                  <a:gd name="T55" fmla="*/ 16 h 137"/>
                  <a:gd name="T56" fmla="*/ 32 w 188"/>
                  <a:gd name="T57" fmla="*/ 1 h 137"/>
                  <a:gd name="T58" fmla="*/ 1 w 188"/>
                  <a:gd name="T59" fmla="*/ 25 h 137"/>
                  <a:gd name="T60" fmla="*/ 3 w 188"/>
                  <a:gd name="T61" fmla="*/ 25 h 137"/>
                  <a:gd name="T62" fmla="*/ 34 w 188"/>
                  <a:gd name="T63" fmla="*/ 1 h 137"/>
                  <a:gd name="T64" fmla="*/ 3 w 188"/>
                  <a:gd name="T65" fmla="*/ 24 h 137"/>
                  <a:gd name="T66" fmla="*/ 0 w 188"/>
                  <a:gd name="T67" fmla="*/ 26 h 137"/>
                  <a:gd name="T68" fmla="*/ 5 w 188"/>
                  <a:gd name="T69" fmla="*/ 36 h 137"/>
                  <a:gd name="T70" fmla="*/ 13 w 188"/>
                  <a:gd name="T71" fmla="*/ 48 h 137"/>
                  <a:gd name="T72" fmla="*/ 21 w 188"/>
                  <a:gd name="T73" fmla="*/ 55 h 137"/>
                  <a:gd name="T74" fmla="*/ 25 w 188"/>
                  <a:gd name="T75" fmla="*/ 72 h 137"/>
                  <a:gd name="T76" fmla="*/ 32 w 188"/>
                  <a:gd name="T77" fmla="*/ 82 h 137"/>
                  <a:gd name="T78" fmla="*/ 35 w 188"/>
                  <a:gd name="T79" fmla="*/ 100 h 137"/>
                  <a:gd name="T80" fmla="*/ 43 w 188"/>
                  <a:gd name="T81" fmla="*/ 108 h 137"/>
                  <a:gd name="T82" fmla="*/ 55 w 188"/>
                  <a:gd name="T83" fmla="*/ 111 h 137"/>
                  <a:gd name="T84" fmla="*/ 78 w 188"/>
                  <a:gd name="T85" fmla="*/ 137 h 137"/>
                  <a:gd name="T86" fmla="*/ 108 w 188"/>
                  <a:gd name="T87" fmla="*/ 115 h 137"/>
                  <a:gd name="T88" fmla="*/ 115 w 188"/>
                  <a:gd name="T89" fmla="*/ 107 h 137"/>
                  <a:gd name="T90" fmla="*/ 110 w 188"/>
                  <a:gd name="T91" fmla="*/ 110 h 137"/>
                  <a:gd name="T92" fmla="*/ 122 w 188"/>
                  <a:gd name="T93" fmla="*/ 103 h 137"/>
                  <a:gd name="T94" fmla="*/ 155 w 188"/>
                  <a:gd name="T95" fmla="*/ 87 h 137"/>
                  <a:gd name="T96" fmla="*/ 182 w 188"/>
                  <a:gd name="T97" fmla="*/ 67 h 137"/>
                  <a:gd name="T98" fmla="*/ 187 w 188"/>
                  <a:gd name="T99" fmla="*/ 61 h 137"/>
                  <a:gd name="T100" fmla="*/ 164 w 188"/>
                  <a:gd name="T101" fmla="*/ 58 h 137"/>
                  <a:gd name="T102" fmla="*/ 126 w 188"/>
                  <a:gd name="T103" fmla="*/ 37 h 137"/>
                  <a:gd name="T104" fmla="*/ 127 w 188"/>
                  <a:gd name="T105" fmla="*/ 18 h 137"/>
                  <a:gd name="T106" fmla="*/ 113 w 188"/>
                  <a:gd name="T107" fmla="*/ 20 h 137"/>
                  <a:gd name="T108" fmla="*/ 73 w 188"/>
                  <a:gd name="T109" fmla="*/ 61 h 137"/>
                  <a:gd name="T110" fmla="*/ 104 w 188"/>
                  <a:gd name="T111" fmla="*/ 37 h 137"/>
                  <a:gd name="T112" fmla="*/ 92 w 188"/>
                  <a:gd name="T113" fmla="*/ 25 h 137"/>
                  <a:gd name="T114" fmla="*/ 69 w 188"/>
                  <a:gd name="T115" fmla="*/ 18 h 137"/>
                  <a:gd name="T116" fmla="*/ 61 w 188"/>
                  <a:gd name="T117" fmla="*/ 17 h 137"/>
                  <a:gd name="T118" fmla="*/ 59 w 188"/>
                  <a:gd name="T119" fmla="*/ 8 h 137"/>
                  <a:gd name="T120" fmla="*/ 34 w 188"/>
                  <a:gd name="T121" fmla="*/ 1 h 137"/>
                  <a:gd name="T122" fmla="*/ 3 w 188"/>
                  <a:gd name="T123"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37">
                    <a:moveTo>
                      <a:pt x="3" y="25"/>
                    </a:moveTo>
                    <a:cubicBezTo>
                      <a:pt x="11" y="25"/>
                      <a:pt x="21" y="24"/>
                      <a:pt x="26" y="31"/>
                    </a:cubicBezTo>
                    <a:cubicBezTo>
                      <a:pt x="28" y="33"/>
                      <a:pt x="27" y="37"/>
                      <a:pt x="29" y="39"/>
                    </a:cubicBezTo>
                    <a:cubicBezTo>
                      <a:pt x="32" y="42"/>
                      <a:pt x="32" y="41"/>
                      <a:pt x="37" y="42"/>
                    </a:cubicBezTo>
                    <a:cubicBezTo>
                      <a:pt x="44" y="44"/>
                      <a:pt x="51" y="45"/>
                      <a:pt x="58" y="48"/>
                    </a:cubicBezTo>
                    <a:cubicBezTo>
                      <a:pt x="63" y="52"/>
                      <a:pt x="67" y="59"/>
                      <a:pt x="73" y="61"/>
                    </a:cubicBezTo>
                    <a:cubicBezTo>
                      <a:pt x="74" y="62"/>
                      <a:pt x="104" y="39"/>
                      <a:pt x="104" y="37"/>
                    </a:cubicBezTo>
                    <a:cubicBezTo>
                      <a:pt x="105" y="31"/>
                      <a:pt x="106" y="27"/>
                      <a:pt x="109" y="22"/>
                    </a:cubicBezTo>
                    <a:cubicBezTo>
                      <a:pt x="99" y="30"/>
                      <a:pt x="89" y="39"/>
                      <a:pt x="78" y="47"/>
                    </a:cubicBezTo>
                    <a:cubicBezTo>
                      <a:pt x="81" y="45"/>
                      <a:pt x="89" y="41"/>
                      <a:pt x="93" y="43"/>
                    </a:cubicBezTo>
                    <a:cubicBezTo>
                      <a:pt x="97" y="45"/>
                      <a:pt x="94" y="45"/>
                      <a:pt x="94" y="50"/>
                    </a:cubicBezTo>
                    <a:cubicBezTo>
                      <a:pt x="95" y="60"/>
                      <a:pt x="94" y="64"/>
                      <a:pt x="102" y="71"/>
                    </a:cubicBezTo>
                    <a:cubicBezTo>
                      <a:pt x="110" y="77"/>
                      <a:pt x="120" y="80"/>
                      <a:pt x="129" y="82"/>
                    </a:cubicBezTo>
                    <a:cubicBezTo>
                      <a:pt x="134" y="83"/>
                      <a:pt x="139" y="84"/>
                      <a:pt x="143" y="84"/>
                    </a:cubicBezTo>
                    <a:cubicBezTo>
                      <a:pt x="147" y="85"/>
                      <a:pt x="157" y="83"/>
                      <a:pt x="155" y="87"/>
                    </a:cubicBezTo>
                    <a:cubicBezTo>
                      <a:pt x="165" y="79"/>
                      <a:pt x="176" y="71"/>
                      <a:pt x="186" y="63"/>
                    </a:cubicBezTo>
                    <a:cubicBezTo>
                      <a:pt x="164" y="71"/>
                      <a:pt x="142" y="83"/>
                      <a:pt x="123" y="97"/>
                    </a:cubicBezTo>
                    <a:cubicBezTo>
                      <a:pt x="115" y="103"/>
                      <a:pt x="108" y="109"/>
                      <a:pt x="100" y="116"/>
                    </a:cubicBezTo>
                    <a:cubicBezTo>
                      <a:pt x="93" y="121"/>
                      <a:pt x="87" y="130"/>
                      <a:pt x="80" y="136"/>
                    </a:cubicBezTo>
                    <a:cubicBezTo>
                      <a:pt x="90" y="128"/>
                      <a:pt x="100" y="120"/>
                      <a:pt x="110" y="113"/>
                    </a:cubicBezTo>
                    <a:cubicBezTo>
                      <a:pt x="101" y="100"/>
                      <a:pt x="93" y="86"/>
                      <a:pt x="77" y="83"/>
                    </a:cubicBezTo>
                    <a:cubicBezTo>
                      <a:pt x="66" y="81"/>
                      <a:pt x="68" y="86"/>
                      <a:pt x="66" y="75"/>
                    </a:cubicBezTo>
                    <a:cubicBezTo>
                      <a:pt x="64" y="67"/>
                      <a:pt x="66" y="61"/>
                      <a:pt x="61" y="53"/>
                    </a:cubicBezTo>
                    <a:cubicBezTo>
                      <a:pt x="59" y="50"/>
                      <a:pt x="57" y="48"/>
                      <a:pt x="54" y="46"/>
                    </a:cubicBezTo>
                    <a:cubicBezTo>
                      <a:pt x="55" y="43"/>
                      <a:pt x="55" y="41"/>
                      <a:pt x="55" y="38"/>
                    </a:cubicBezTo>
                    <a:cubicBezTo>
                      <a:pt x="54" y="35"/>
                      <a:pt x="54" y="32"/>
                      <a:pt x="52" y="29"/>
                    </a:cubicBezTo>
                    <a:cubicBezTo>
                      <a:pt x="49" y="26"/>
                      <a:pt x="47" y="25"/>
                      <a:pt x="44" y="24"/>
                    </a:cubicBezTo>
                    <a:cubicBezTo>
                      <a:pt x="39" y="24"/>
                      <a:pt x="36" y="21"/>
                      <a:pt x="38" y="16"/>
                    </a:cubicBezTo>
                    <a:cubicBezTo>
                      <a:pt x="36" y="13"/>
                      <a:pt x="31" y="3"/>
                      <a:pt x="32" y="1"/>
                    </a:cubicBezTo>
                    <a:cubicBezTo>
                      <a:pt x="22" y="9"/>
                      <a:pt x="11" y="17"/>
                      <a:pt x="1" y="25"/>
                    </a:cubicBezTo>
                    <a:cubicBezTo>
                      <a:pt x="2" y="25"/>
                      <a:pt x="2" y="25"/>
                      <a:pt x="3" y="25"/>
                    </a:cubicBezTo>
                    <a:cubicBezTo>
                      <a:pt x="14" y="24"/>
                      <a:pt x="23" y="2"/>
                      <a:pt x="34" y="1"/>
                    </a:cubicBezTo>
                    <a:cubicBezTo>
                      <a:pt x="27" y="1"/>
                      <a:pt x="6" y="17"/>
                      <a:pt x="3" y="24"/>
                    </a:cubicBezTo>
                    <a:cubicBezTo>
                      <a:pt x="2" y="25"/>
                      <a:pt x="1" y="25"/>
                      <a:pt x="0" y="26"/>
                    </a:cubicBezTo>
                    <a:cubicBezTo>
                      <a:pt x="0" y="29"/>
                      <a:pt x="4" y="33"/>
                      <a:pt x="5" y="36"/>
                    </a:cubicBezTo>
                    <a:cubicBezTo>
                      <a:pt x="9" y="46"/>
                      <a:pt x="4" y="42"/>
                      <a:pt x="13" y="48"/>
                    </a:cubicBezTo>
                    <a:cubicBezTo>
                      <a:pt x="16" y="51"/>
                      <a:pt x="19" y="51"/>
                      <a:pt x="21" y="55"/>
                    </a:cubicBezTo>
                    <a:cubicBezTo>
                      <a:pt x="25" y="60"/>
                      <a:pt x="22" y="67"/>
                      <a:pt x="25" y="72"/>
                    </a:cubicBezTo>
                    <a:cubicBezTo>
                      <a:pt x="26" y="76"/>
                      <a:pt x="30" y="78"/>
                      <a:pt x="32" y="82"/>
                    </a:cubicBezTo>
                    <a:cubicBezTo>
                      <a:pt x="35" y="88"/>
                      <a:pt x="33" y="94"/>
                      <a:pt x="35" y="100"/>
                    </a:cubicBezTo>
                    <a:cubicBezTo>
                      <a:pt x="37" y="108"/>
                      <a:pt x="33" y="106"/>
                      <a:pt x="43" y="108"/>
                    </a:cubicBezTo>
                    <a:cubicBezTo>
                      <a:pt x="47" y="108"/>
                      <a:pt x="51" y="109"/>
                      <a:pt x="55" y="111"/>
                    </a:cubicBezTo>
                    <a:cubicBezTo>
                      <a:pt x="66" y="117"/>
                      <a:pt x="72" y="128"/>
                      <a:pt x="78" y="137"/>
                    </a:cubicBezTo>
                    <a:cubicBezTo>
                      <a:pt x="78" y="137"/>
                      <a:pt x="105" y="117"/>
                      <a:pt x="108" y="115"/>
                    </a:cubicBezTo>
                    <a:cubicBezTo>
                      <a:pt x="111" y="112"/>
                      <a:pt x="112" y="111"/>
                      <a:pt x="115" y="107"/>
                    </a:cubicBezTo>
                    <a:cubicBezTo>
                      <a:pt x="121" y="100"/>
                      <a:pt x="119" y="101"/>
                      <a:pt x="110" y="110"/>
                    </a:cubicBezTo>
                    <a:cubicBezTo>
                      <a:pt x="114" y="107"/>
                      <a:pt x="118" y="105"/>
                      <a:pt x="122" y="103"/>
                    </a:cubicBezTo>
                    <a:cubicBezTo>
                      <a:pt x="132" y="97"/>
                      <a:pt x="145" y="93"/>
                      <a:pt x="155" y="87"/>
                    </a:cubicBezTo>
                    <a:cubicBezTo>
                      <a:pt x="165" y="82"/>
                      <a:pt x="174" y="74"/>
                      <a:pt x="182" y="67"/>
                    </a:cubicBezTo>
                    <a:cubicBezTo>
                      <a:pt x="183" y="66"/>
                      <a:pt x="188" y="63"/>
                      <a:pt x="187" y="61"/>
                    </a:cubicBezTo>
                    <a:cubicBezTo>
                      <a:pt x="187" y="61"/>
                      <a:pt x="166" y="59"/>
                      <a:pt x="164" y="58"/>
                    </a:cubicBezTo>
                    <a:cubicBezTo>
                      <a:pt x="152" y="56"/>
                      <a:pt x="132" y="51"/>
                      <a:pt x="126" y="37"/>
                    </a:cubicBezTo>
                    <a:cubicBezTo>
                      <a:pt x="125" y="34"/>
                      <a:pt x="128" y="20"/>
                      <a:pt x="127" y="18"/>
                    </a:cubicBezTo>
                    <a:cubicBezTo>
                      <a:pt x="124" y="16"/>
                      <a:pt x="115" y="19"/>
                      <a:pt x="113" y="20"/>
                    </a:cubicBezTo>
                    <a:cubicBezTo>
                      <a:pt x="97" y="27"/>
                      <a:pt x="76" y="44"/>
                      <a:pt x="73" y="61"/>
                    </a:cubicBezTo>
                    <a:cubicBezTo>
                      <a:pt x="83" y="53"/>
                      <a:pt x="94" y="45"/>
                      <a:pt x="104" y="37"/>
                    </a:cubicBezTo>
                    <a:cubicBezTo>
                      <a:pt x="99" y="35"/>
                      <a:pt x="96" y="28"/>
                      <a:pt x="92" y="25"/>
                    </a:cubicBezTo>
                    <a:cubicBezTo>
                      <a:pt x="84" y="20"/>
                      <a:pt x="77" y="20"/>
                      <a:pt x="69" y="18"/>
                    </a:cubicBezTo>
                    <a:cubicBezTo>
                      <a:pt x="67" y="17"/>
                      <a:pt x="62" y="18"/>
                      <a:pt x="61" y="17"/>
                    </a:cubicBezTo>
                    <a:cubicBezTo>
                      <a:pt x="59" y="15"/>
                      <a:pt x="60" y="10"/>
                      <a:pt x="59" y="8"/>
                    </a:cubicBezTo>
                    <a:cubicBezTo>
                      <a:pt x="54" y="0"/>
                      <a:pt x="43" y="0"/>
                      <a:pt x="34" y="1"/>
                    </a:cubicBezTo>
                    <a:cubicBezTo>
                      <a:pt x="24" y="1"/>
                      <a:pt x="13" y="25"/>
                      <a:pt x="3" y="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 name="Freeform 152"/>
              <p:cNvSpPr>
                <a:spLocks/>
              </p:cNvSpPr>
              <p:nvPr/>
            </p:nvSpPr>
            <p:spPr bwMode="auto">
              <a:xfrm>
                <a:off x="5489" y="-330"/>
                <a:ext cx="502" cy="300"/>
              </a:xfrm>
              <a:custGeom>
                <a:avLst/>
                <a:gdLst>
                  <a:gd name="T0" fmla="*/ 109 w 212"/>
                  <a:gd name="T1" fmla="*/ 34 h 127"/>
                  <a:gd name="T2" fmla="*/ 111 w 212"/>
                  <a:gd name="T3" fmla="*/ 37 h 127"/>
                  <a:gd name="T4" fmla="*/ 143 w 212"/>
                  <a:gd name="T5" fmla="*/ 12 h 127"/>
                  <a:gd name="T6" fmla="*/ 101 w 212"/>
                  <a:gd name="T7" fmla="*/ 35 h 127"/>
                  <a:gd name="T8" fmla="*/ 68 w 212"/>
                  <a:gd name="T9" fmla="*/ 70 h 127"/>
                  <a:gd name="T10" fmla="*/ 70 w 212"/>
                  <a:gd name="T11" fmla="*/ 87 h 127"/>
                  <a:gd name="T12" fmla="*/ 90 w 212"/>
                  <a:gd name="T13" fmla="*/ 72 h 127"/>
                  <a:gd name="T14" fmla="*/ 101 w 212"/>
                  <a:gd name="T15" fmla="*/ 63 h 127"/>
                  <a:gd name="T16" fmla="*/ 116 w 212"/>
                  <a:gd name="T17" fmla="*/ 41 h 127"/>
                  <a:gd name="T18" fmla="*/ 87 w 212"/>
                  <a:gd name="T19" fmla="*/ 64 h 127"/>
                  <a:gd name="T20" fmla="*/ 121 w 212"/>
                  <a:gd name="T21" fmla="*/ 54 h 127"/>
                  <a:gd name="T22" fmla="*/ 128 w 212"/>
                  <a:gd name="T23" fmla="*/ 81 h 127"/>
                  <a:gd name="T24" fmla="*/ 146 w 212"/>
                  <a:gd name="T25" fmla="*/ 80 h 127"/>
                  <a:gd name="T26" fmla="*/ 160 w 212"/>
                  <a:gd name="T27" fmla="*/ 87 h 127"/>
                  <a:gd name="T28" fmla="*/ 173 w 212"/>
                  <a:gd name="T29" fmla="*/ 124 h 127"/>
                  <a:gd name="T30" fmla="*/ 204 w 212"/>
                  <a:gd name="T31" fmla="*/ 99 h 127"/>
                  <a:gd name="T32" fmla="*/ 102 w 212"/>
                  <a:gd name="T33" fmla="*/ 91 h 127"/>
                  <a:gd name="T34" fmla="*/ 44 w 212"/>
                  <a:gd name="T35" fmla="*/ 82 h 127"/>
                  <a:gd name="T36" fmla="*/ 33 w 212"/>
                  <a:gd name="T37" fmla="*/ 76 h 127"/>
                  <a:gd name="T38" fmla="*/ 32 w 212"/>
                  <a:gd name="T39" fmla="*/ 50 h 127"/>
                  <a:gd name="T40" fmla="*/ 50 w 212"/>
                  <a:gd name="T41" fmla="*/ 18 h 127"/>
                  <a:gd name="T42" fmla="*/ 23 w 212"/>
                  <a:gd name="T43" fmla="*/ 39 h 127"/>
                  <a:gd name="T44" fmla="*/ 27 w 212"/>
                  <a:gd name="T45" fmla="*/ 36 h 127"/>
                  <a:gd name="T46" fmla="*/ 23 w 212"/>
                  <a:gd name="T47" fmla="*/ 39 h 127"/>
                  <a:gd name="T48" fmla="*/ 109 w 212"/>
                  <a:gd name="T49" fmla="*/ 34 h 127"/>
                  <a:gd name="T50" fmla="*/ 141 w 212"/>
                  <a:gd name="T51" fmla="*/ 9 h 127"/>
                  <a:gd name="T52" fmla="*/ 73 w 212"/>
                  <a:gd name="T53" fmla="*/ 6 h 127"/>
                  <a:gd name="T54" fmla="*/ 39 w 212"/>
                  <a:gd name="T55" fmla="*/ 27 h 127"/>
                  <a:gd name="T56" fmla="*/ 9 w 212"/>
                  <a:gd name="T57" fmla="*/ 53 h 127"/>
                  <a:gd name="T58" fmla="*/ 0 w 212"/>
                  <a:gd name="T59" fmla="*/ 82 h 127"/>
                  <a:gd name="T60" fmla="*/ 3 w 212"/>
                  <a:gd name="T61" fmla="*/ 105 h 127"/>
                  <a:gd name="T62" fmla="*/ 11 w 212"/>
                  <a:gd name="T63" fmla="*/ 106 h 127"/>
                  <a:gd name="T64" fmla="*/ 103 w 212"/>
                  <a:gd name="T65" fmla="*/ 119 h 127"/>
                  <a:gd name="T66" fmla="*/ 173 w 212"/>
                  <a:gd name="T67" fmla="*/ 124 h 127"/>
                  <a:gd name="T68" fmla="*/ 204 w 212"/>
                  <a:gd name="T69" fmla="*/ 99 h 127"/>
                  <a:gd name="T70" fmla="*/ 170 w 212"/>
                  <a:gd name="T71" fmla="*/ 55 h 127"/>
                  <a:gd name="T72" fmla="*/ 158 w 212"/>
                  <a:gd name="T73" fmla="*/ 54 h 127"/>
                  <a:gd name="T74" fmla="*/ 158 w 212"/>
                  <a:gd name="T75" fmla="*/ 38 h 127"/>
                  <a:gd name="T76" fmla="*/ 139 w 212"/>
                  <a:gd name="T77" fmla="*/ 30 h 127"/>
                  <a:gd name="T78" fmla="*/ 100 w 212"/>
                  <a:gd name="T79" fmla="*/ 53 h 127"/>
                  <a:gd name="T80" fmla="*/ 70 w 212"/>
                  <a:gd name="T81" fmla="*/ 87 h 127"/>
                  <a:gd name="T82" fmla="*/ 101 w 212"/>
                  <a:gd name="T83" fmla="*/ 63 h 127"/>
                  <a:gd name="T84" fmla="*/ 99 w 212"/>
                  <a:gd name="T85" fmla="*/ 46 h 127"/>
                  <a:gd name="T86" fmla="*/ 112 w 212"/>
                  <a:gd name="T87" fmla="*/ 26 h 127"/>
                  <a:gd name="T88" fmla="*/ 81 w 212"/>
                  <a:gd name="T89" fmla="*/ 50 h 127"/>
                  <a:gd name="T90" fmla="*/ 121 w 212"/>
                  <a:gd name="T91" fmla="*/ 29 h 127"/>
                  <a:gd name="T92" fmla="*/ 141 w 212"/>
                  <a:gd name="T93" fmla="*/ 9 h 127"/>
                  <a:gd name="T94" fmla="*/ 109 w 212"/>
                  <a:gd name="T95" fmla="*/ 3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27">
                    <a:moveTo>
                      <a:pt x="109" y="34"/>
                    </a:moveTo>
                    <a:cubicBezTo>
                      <a:pt x="112" y="34"/>
                      <a:pt x="112" y="35"/>
                      <a:pt x="111" y="37"/>
                    </a:cubicBezTo>
                    <a:cubicBezTo>
                      <a:pt x="122" y="28"/>
                      <a:pt x="132" y="20"/>
                      <a:pt x="143" y="12"/>
                    </a:cubicBezTo>
                    <a:cubicBezTo>
                      <a:pt x="127" y="18"/>
                      <a:pt x="114" y="24"/>
                      <a:pt x="101" y="35"/>
                    </a:cubicBezTo>
                    <a:cubicBezTo>
                      <a:pt x="88" y="44"/>
                      <a:pt x="72" y="54"/>
                      <a:pt x="68" y="70"/>
                    </a:cubicBezTo>
                    <a:cubicBezTo>
                      <a:pt x="67" y="76"/>
                      <a:pt x="65" y="87"/>
                      <a:pt x="70" y="87"/>
                    </a:cubicBezTo>
                    <a:cubicBezTo>
                      <a:pt x="74" y="87"/>
                      <a:pt x="87" y="74"/>
                      <a:pt x="90" y="72"/>
                    </a:cubicBezTo>
                    <a:cubicBezTo>
                      <a:pt x="93" y="69"/>
                      <a:pt x="98" y="66"/>
                      <a:pt x="101" y="63"/>
                    </a:cubicBezTo>
                    <a:cubicBezTo>
                      <a:pt x="107" y="56"/>
                      <a:pt x="109" y="47"/>
                      <a:pt x="116" y="41"/>
                    </a:cubicBezTo>
                    <a:cubicBezTo>
                      <a:pt x="106" y="48"/>
                      <a:pt x="96" y="56"/>
                      <a:pt x="87" y="64"/>
                    </a:cubicBezTo>
                    <a:cubicBezTo>
                      <a:pt x="94" y="58"/>
                      <a:pt x="112" y="49"/>
                      <a:pt x="121" y="54"/>
                    </a:cubicBezTo>
                    <a:cubicBezTo>
                      <a:pt x="132" y="60"/>
                      <a:pt x="122" y="76"/>
                      <a:pt x="128" y="81"/>
                    </a:cubicBezTo>
                    <a:cubicBezTo>
                      <a:pt x="131" y="83"/>
                      <a:pt x="142" y="79"/>
                      <a:pt x="146" y="80"/>
                    </a:cubicBezTo>
                    <a:cubicBezTo>
                      <a:pt x="151" y="81"/>
                      <a:pt x="156" y="83"/>
                      <a:pt x="160" y="87"/>
                    </a:cubicBezTo>
                    <a:cubicBezTo>
                      <a:pt x="171" y="96"/>
                      <a:pt x="178" y="110"/>
                      <a:pt x="173" y="124"/>
                    </a:cubicBezTo>
                    <a:cubicBezTo>
                      <a:pt x="183" y="116"/>
                      <a:pt x="194" y="108"/>
                      <a:pt x="204" y="99"/>
                    </a:cubicBezTo>
                    <a:cubicBezTo>
                      <a:pt x="172" y="104"/>
                      <a:pt x="134" y="95"/>
                      <a:pt x="102" y="91"/>
                    </a:cubicBezTo>
                    <a:cubicBezTo>
                      <a:pt x="83" y="88"/>
                      <a:pt x="63" y="85"/>
                      <a:pt x="44" y="82"/>
                    </a:cubicBezTo>
                    <a:cubicBezTo>
                      <a:pt x="37" y="81"/>
                      <a:pt x="36" y="81"/>
                      <a:pt x="33" y="76"/>
                    </a:cubicBezTo>
                    <a:cubicBezTo>
                      <a:pt x="30" y="70"/>
                      <a:pt x="31" y="57"/>
                      <a:pt x="32" y="50"/>
                    </a:cubicBezTo>
                    <a:cubicBezTo>
                      <a:pt x="34" y="37"/>
                      <a:pt x="41" y="27"/>
                      <a:pt x="50" y="18"/>
                    </a:cubicBezTo>
                    <a:cubicBezTo>
                      <a:pt x="41" y="25"/>
                      <a:pt x="32" y="32"/>
                      <a:pt x="23" y="39"/>
                    </a:cubicBezTo>
                    <a:cubicBezTo>
                      <a:pt x="25" y="38"/>
                      <a:pt x="26" y="37"/>
                      <a:pt x="27" y="36"/>
                    </a:cubicBezTo>
                    <a:cubicBezTo>
                      <a:pt x="26" y="37"/>
                      <a:pt x="24" y="38"/>
                      <a:pt x="23" y="39"/>
                    </a:cubicBezTo>
                    <a:cubicBezTo>
                      <a:pt x="48" y="23"/>
                      <a:pt x="81" y="25"/>
                      <a:pt x="109" y="34"/>
                    </a:cubicBezTo>
                    <a:cubicBezTo>
                      <a:pt x="117" y="36"/>
                      <a:pt x="134" y="7"/>
                      <a:pt x="141" y="9"/>
                    </a:cubicBezTo>
                    <a:cubicBezTo>
                      <a:pt x="119" y="3"/>
                      <a:pt x="95" y="0"/>
                      <a:pt x="73" y="6"/>
                    </a:cubicBezTo>
                    <a:cubicBezTo>
                      <a:pt x="59" y="10"/>
                      <a:pt x="49" y="18"/>
                      <a:pt x="39" y="27"/>
                    </a:cubicBezTo>
                    <a:cubicBezTo>
                      <a:pt x="28" y="35"/>
                      <a:pt x="16" y="42"/>
                      <a:pt x="9" y="53"/>
                    </a:cubicBezTo>
                    <a:cubicBezTo>
                      <a:pt x="3" y="62"/>
                      <a:pt x="0" y="72"/>
                      <a:pt x="0" y="82"/>
                    </a:cubicBezTo>
                    <a:cubicBezTo>
                      <a:pt x="0" y="86"/>
                      <a:pt x="0" y="102"/>
                      <a:pt x="3" y="105"/>
                    </a:cubicBezTo>
                    <a:cubicBezTo>
                      <a:pt x="4" y="106"/>
                      <a:pt x="9" y="106"/>
                      <a:pt x="11" y="106"/>
                    </a:cubicBezTo>
                    <a:cubicBezTo>
                      <a:pt x="41" y="112"/>
                      <a:pt x="72" y="116"/>
                      <a:pt x="103" y="119"/>
                    </a:cubicBezTo>
                    <a:cubicBezTo>
                      <a:pt x="125" y="122"/>
                      <a:pt x="150" y="127"/>
                      <a:pt x="173" y="124"/>
                    </a:cubicBezTo>
                    <a:cubicBezTo>
                      <a:pt x="178" y="123"/>
                      <a:pt x="202" y="104"/>
                      <a:pt x="204" y="99"/>
                    </a:cubicBezTo>
                    <a:cubicBezTo>
                      <a:pt x="212" y="78"/>
                      <a:pt x="192" y="55"/>
                      <a:pt x="170" y="55"/>
                    </a:cubicBezTo>
                    <a:cubicBezTo>
                      <a:pt x="164" y="55"/>
                      <a:pt x="160" y="58"/>
                      <a:pt x="158" y="54"/>
                    </a:cubicBezTo>
                    <a:cubicBezTo>
                      <a:pt x="156" y="49"/>
                      <a:pt x="160" y="42"/>
                      <a:pt x="158" y="38"/>
                    </a:cubicBezTo>
                    <a:cubicBezTo>
                      <a:pt x="155" y="28"/>
                      <a:pt x="149" y="28"/>
                      <a:pt x="139" y="30"/>
                    </a:cubicBezTo>
                    <a:cubicBezTo>
                      <a:pt x="124" y="33"/>
                      <a:pt x="112" y="43"/>
                      <a:pt x="100" y="53"/>
                    </a:cubicBezTo>
                    <a:cubicBezTo>
                      <a:pt x="87" y="63"/>
                      <a:pt x="77" y="72"/>
                      <a:pt x="70" y="87"/>
                    </a:cubicBezTo>
                    <a:cubicBezTo>
                      <a:pt x="80" y="79"/>
                      <a:pt x="91" y="71"/>
                      <a:pt x="101" y="63"/>
                    </a:cubicBezTo>
                    <a:cubicBezTo>
                      <a:pt x="96" y="63"/>
                      <a:pt x="99" y="49"/>
                      <a:pt x="99" y="46"/>
                    </a:cubicBezTo>
                    <a:cubicBezTo>
                      <a:pt x="101" y="37"/>
                      <a:pt x="106" y="31"/>
                      <a:pt x="112" y="26"/>
                    </a:cubicBezTo>
                    <a:cubicBezTo>
                      <a:pt x="102" y="34"/>
                      <a:pt x="92" y="42"/>
                      <a:pt x="81" y="50"/>
                    </a:cubicBezTo>
                    <a:cubicBezTo>
                      <a:pt x="94" y="41"/>
                      <a:pt x="109" y="39"/>
                      <a:pt x="121" y="29"/>
                    </a:cubicBezTo>
                    <a:cubicBezTo>
                      <a:pt x="125" y="26"/>
                      <a:pt x="147" y="12"/>
                      <a:pt x="141" y="9"/>
                    </a:cubicBezTo>
                    <a:cubicBezTo>
                      <a:pt x="134" y="7"/>
                      <a:pt x="115" y="36"/>
                      <a:pt x="109" y="3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 name="Freeform 153"/>
              <p:cNvSpPr>
                <a:spLocks/>
              </p:cNvSpPr>
              <p:nvPr/>
            </p:nvSpPr>
            <p:spPr bwMode="auto">
              <a:xfrm>
                <a:off x="5567" y="-427"/>
                <a:ext cx="223" cy="111"/>
              </a:xfrm>
              <a:custGeom>
                <a:avLst/>
                <a:gdLst>
                  <a:gd name="T0" fmla="*/ 13 w 94"/>
                  <a:gd name="T1" fmla="*/ 29 h 47"/>
                  <a:gd name="T2" fmla="*/ 62 w 94"/>
                  <a:gd name="T3" fmla="*/ 46 h 47"/>
                  <a:gd name="T4" fmla="*/ 93 w 94"/>
                  <a:gd name="T5" fmla="*/ 22 h 47"/>
                  <a:gd name="T6" fmla="*/ 61 w 94"/>
                  <a:gd name="T7" fmla="*/ 20 h 47"/>
                  <a:gd name="T8" fmla="*/ 46 w 94"/>
                  <a:gd name="T9" fmla="*/ 19 h 47"/>
                  <a:gd name="T10" fmla="*/ 32 w 94"/>
                  <a:gd name="T11" fmla="*/ 11 h 47"/>
                  <a:gd name="T12" fmla="*/ 27 w 94"/>
                  <a:gd name="T13" fmla="*/ 15 h 47"/>
                  <a:gd name="T14" fmla="*/ 30 w 94"/>
                  <a:gd name="T15" fmla="*/ 13 h 47"/>
                  <a:gd name="T16" fmla="*/ 3 w 94"/>
                  <a:gd name="T17" fmla="*/ 34 h 47"/>
                  <a:gd name="T18" fmla="*/ 13 w 94"/>
                  <a:gd name="T19" fmla="*/ 29 h 47"/>
                  <a:gd name="T20" fmla="*/ 28 w 94"/>
                  <a:gd name="T21" fmla="*/ 17 h 47"/>
                  <a:gd name="T22" fmla="*/ 44 w 94"/>
                  <a:gd name="T23" fmla="*/ 5 h 47"/>
                  <a:gd name="T24" fmla="*/ 5 w 94"/>
                  <a:gd name="T25" fmla="*/ 32 h 47"/>
                  <a:gd name="T26" fmla="*/ 0 w 94"/>
                  <a:gd name="T27" fmla="*/ 36 h 47"/>
                  <a:gd name="T28" fmla="*/ 15 w 94"/>
                  <a:gd name="T29" fmla="*/ 44 h 47"/>
                  <a:gd name="T30" fmla="*/ 29 w 94"/>
                  <a:gd name="T31" fmla="*/ 45 h 47"/>
                  <a:gd name="T32" fmla="*/ 62 w 94"/>
                  <a:gd name="T33" fmla="*/ 46 h 47"/>
                  <a:gd name="T34" fmla="*/ 93 w 94"/>
                  <a:gd name="T35" fmla="*/ 22 h 47"/>
                  <a:gd name="T36" fmla="*/ 44 w 94"/>
                  <a:gd name="T37" fmla="*/ 5 h 47"/>
                  <a:gd name="T38" fmla="*/ 28 w 94"/>
                  <a:gd name="T39" fmla="*/ 17 h 47"/>
                  <a:gd name="T40" fmla="*/ 13 w 94"/>
                  <a:gd name="T41"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47">
                    <a:moveTo>
                      <a:pt x="13" y="29"/>
                    </a:moveTo>
                    <a:cubicBezTo>
                      <a:pt x="30" y="24"/>
                      <a:pt x="56" y="25"/>
                      <a:pt x="62" y="46"/>
                    </a:cubicBezTo>
                    <a:cubicBezTo>
                      <a:pt x="72" y="38"/>
                      <a:pt x="83" y="30"/>
                      <a:pt x="93" y="22"/>
                    </a:cubicBezTo>
                    <a:cubicBezTo>
                      <a:pt x="83" y="22"/>
                      <a:pt x="72" y="20"/>
                      <a:pt x="61" y="20"/>
                    </a:cubicBezTo>
                    <a:cubicBezTo>
                      <a:pt x="56" y="20"/>
                      <a:pt x="51" y="21"/>
                      <a:pt x="46" y="19"/>
                    </a:cubicBezTo>
                    <a:cubicBezTo>
                      <a:pt x="41" y="18"/>
                      <a:pt x="36" y="14"/>
                      <a:pt x="32" y="11"/>
                    </a:cubicBezTo>
                    <a:cubicBezTo>
                      <a:pt x="30" y="12"/>
                      <a:pt x="29" y="14"/>
                      <a:pt x="27" y="15"/>
                    </a:cubicBezTo>
                    <a:cubicBezTo>
                      <a:pt x="28" y="14"/>
                      <a:pt x="29" y="13"/>
                      <a:pt x="30" y="13"/>
                    </a:cubicBezTo>
                    <a:cubicBezTo>
                      <a:pt x="21" y="20"/>
                      <a:pt x="12" y="27"/>
                      <a:pt x="3" y="34"/>
                    </a:cubicBezTo>
                    <a:cubicBezTo>
                      <a:pt x="6" y="32"/>
                      <a:pt x="9" y="31"/>
                      <a:pt x="13" y="29"/>
                    </a:cubicBezTo>
                    <a:cubicBezTo>
                      <a:pt x="18" y="28"/>
                      <a:pt x="24" y="21"/>
                      <a:pt x="28" y="17"/>
                    </a:cubicBezTo>
                    <a:cubicBezTo>
                      <a:pt x="33" y="14"/>
                      <a:pt x="39" y="7"/>
                      <a:pt x="44" y="5"/>
                    </a:cubicBezTo>
                    <a:cubicBezTo>
                      <a:pt x="29" y="10"/>
                      <a:pt x="17" y="23"/>
                      <a:pt x="5" y="32"/>
                    </a:cubicBezTo>
                    <a:cubicBezTo>
                      <a:pt x="6" y="32"/>
                      <a:pt x="0" y="36"/>
                      <a:pt x="0" y="36"/>
                    </a:cubicBezTo>
                    <a:cubicBezTo>
                      <a:pt x="5" y="38"/>
                      <a:pt x="10" y="42"/>
                      <a:pt x="15" y="44"/>
                    </a:cubicBezTo>
                    <a:cubicBezTo>
                      <a:pt x="19" y="46"/>
                      <a:pt x="24" y="45"/>
                      <a:pt x="29" y="45"/>
                    </a:cubicBezTo>
                    <a:cubicBezTo>
                      <a:pt x="40" y="45"/>
                      <a:pt x="51" y="47"/>
                      <a:pt x="62" y="46"/>
                    </a:cubicBezTo>
                    <a:cubicBezTo>
                      <a:pt x="65" y="46"/>
                      <a:pt x="94" y="23"/>
                      <a:pt x="93" y="22"/>
                    </a:cubicBezTo>
                    <a:cubicBezTo>
                      <a:pt x="87" y="0"/>
                      <a:pt x="62" y="0"/>
                      <a:pt x="44" y="5"/>
                    </a:cubicBezTo>
                    <a:cubicBezTo>
                      <a:pt x="39" y="6"/>
                      <a:pt x="32" y="14"/>
                      <a:pt x="28" y="17"/>
                    </a:cubicBezTo>
                    <a:cubicBezTo>
                      <a:pt x="24" y="20"/>
                      <a:pt x="18" y="28"/>
                      <a:pt x="13" y="2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2" name="Freeform 154"/>
              <p:cNvSpPr>
                <a:spLocks/>
              </p:cNvSpPr>
              <p:nvPr/>
            </p:nvSpPr>
            <p:spPr bwMode="auto">
              <a:xfrm>
                <a:off x="5437" y="-394"/>
                <a:ext cx="211" cy="118"/>
              </a:xfrm>
              <a:custGeom>
                <a:avLst/>
                <a:gdLst>
                  <a:gd name="T0" fmla="*/ 89 w 89"/>
                  <a:gd name="T1" fmla="*/ 8 h 50"/>
                  <a:gd name="T2" fmla="*/ 73 w 89"/>
                  <a:gd name="T3" fmla="*/ 13 h 50"/>
                  <a:gd name="T4" fmla="*/ 61 w 89"/>
                  <a:gd name="T5" fmla="*/ 21 h 50"/>
                  <a:gd name="T6" fmla="*/ 26 w 89"/>
                  <a:gd name="T7" fmla="*/ 49 h 50"/>
                  <a:gd name="T8" fmla="*/ 57 w 89"/>
                  <a:gd name="T9" fmla="*/ 24 h 50"/>
                  <a:gd name="T10" fmla="*/ 46 w 89"/>
                  <a:gd name="T11" fmla="*/ 17 h 50"/>
                  <a:gd name="T12" fmla="*/ 40 w 89"/>
                  <a:gd name="T13" fmla="*/ 15 h 50"/>
                  <a:gd name="T14" fmla="*/ 33 w 89"/>
                  <a:gd name="T15" fmla="*/ 11 h 50"/>
                  <a:gd name="T16" fmla="*/ 4 w 89"/>
                  <a:gd name="T17" fmla="*/ 34 h 50"/>
                  <a:gd name="T18" fmla="*/ 5 w 89"/>
                  <a:gd name="T19" fmla="*/ 33 h 50"/>
                  <a:gd name="T20" fmla="*/ 3 w 89"/>
                  <a:gd name="T21" fmla="*/ 35 h 50"/>
                  <a:gd name="T22" fmla="*/ 57 w 89"/>
                  <a:gd name="T23" fmla="*/ 33 h 50"/>
                  <a:gd name="T24" fmla="*/ 73 w 89"/>
                  <a:gd name="T25" fmla="*/ 20 h 50"/>
                  <a:gd name="T26" fmla="*/ 89 w 89"/>
                  <a:gd name="T27" fmla="*/ 8 h 50"/>
                  <a:gd name="T28" fmla="*/ 32 w 89"/>
                  <a:gd name="T29" fmla="*/ 12 h 50"/>
                  <a:gd name="T30" fmla="*/ 1 w 89"/>
                  <a:gd name="T31" fmla="*/ 37 h 50"/>
                  <a:gd name="T32" fmla="*/ 16 w 89"/>
                  <a:gd name="T33" fmla="*/ 42 h 50"/>
                  <a:gd name="T34" fmla="*/ 26 w 89"/>
                  <a:gd name="T35" fmla="*/ 49 h 50"/>
                  <a:gd name="T36" fmla="*/ 57 w 89"/>
                  <a:gd name="T37" fmla="*/ 24 h 50"/>
                  <a:gd name="T38" fmla="*/ 39 w 89"/>
                  <a:gd name="T39" fmla="*/ 38 h 50"/>
                  <a:gd name="T40" fmla="*/ 45 w 89"/>
                  <a:gd name="T41" fmla="*/ 36 h 50"/>
                  <a:gd name="T42" fmla="*/ 57 w 89"/>
                  <a:gd name="T43" fmla="*/ 33 h 50"/>
                  <a:gd name="T44" fmla="*/ 89 w 89"/>
                  <a:gd name="T45"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50">
                    <a:moveTo>
                      <a:pt x="89" y="8"/>
                    </a:moveTo>
                    <a:cubicBezTo>
                      <a:pt x="84" y="10"/>
                      <a:pt x="78" y="10"/>
                      <a:pt x="73" y="13"/>
                    </a:cubicBezTo>
                    <a:cubicBezTo>
                      <a:pt x="68" y="15"/>
                      <a:pt x="64" y="18"/>
                      <a:pt x="61" y="21"/>
                    </a:cubicBezTo>
                    <a:cubicBezTo>
                      <a:pt x="49" y="30"/>
                      <a:pt x="37" y="39"/>
                      <a:pt x="26" y="49"/>
                    </a:cubicBezTo>
                    <a:cubicBezTo>
                      <a:pt x="36" y="41"/>
                      <a:pt x="47" y="32"/>
                      <a:pt x="57" y="24"/>
                    </a:cubicBezTo>
                    <a:cubicBezTo>
                      <a:pt x="54" y="22"/>
                      <a:pt x="50" y="19"/>
                      <a:pt x="46" y="17"/>
                    </a:cubicBezTo>
                    <a:cubicBezTo>
                      <a:pt x="44" y="16"/>
                      <a:pt x="42" y="15"/>
                      <a:pt x="40" y="15"/>
                    </a:cubicBezTo>
                    <a:cubicBezTo>
                      <a:pt x="38" y="14"/>
                      <a:pt x="31" y="14"/>
                      <a:pt x="33" y="11"/>
                    </a:cubicBezTo>
                    <a:cubicBezTo>
                      <a:pt x="24" y="19"/>
                      <a:pt x="14" y="26"/>
                      <a:pt x="4" y="34"/>
                    </a:cubicBezTo>
                    <a:cubicBezTo>
                      <a:pt x="4" y="34"/>
                      <a:pt x="5" y="33"/>
                      <a:pt x="5" y="33"/>
                    </a:cubicBezTo>
                    <a:cubicBezTo>
                      <a:pt x="5" y="33"/>
                      <a:pt x="4" y="34"/>
                      <a:pt x="3" y="35"/>
                    </a:cubicBezTo>
                    <a:cubicBezTo>
                      <a:pt x="18" y="25"/>
                      <a:pt x="42" y="25"/>
                      <a:pt x="57" y="33"/>
                    </a:cubicBezTo>
                    <a:cubicBezTo>
                      <a:pt x="59" y="33"/>
                      <a:pt x="72" y="22"/>
                      <a:pt x="73" y="20"/>
                    </a:cubicBezTo>
                    <a:cubicBezTo>
                      <a:pt x="75" y="19"/>
                      <a:pt x="87" y="7"/>
                      <a:pt x="89" y="8"/>
                    </a:cubicBezTo>
                    <a:cubicBezTo>
                      <a:pt x="72" y="0"/>
                      <a:pt x="47" y="1"/>
                      <a:pt x="32" y="12"/>
                    </a:cubicBezTo>
                    <a:cubicBezTo>
                      <a:pt x="29" y="14"/>
                      <a:pt x="0" y="34"/>
                      <a:pt x="1" y="37"/>
                    </a:cubicBezTo>
                    <a:cubicBezTo>
                      <a:pt x="1" y="38"/>
                      <a:pt x="13" y="41"/>
                      <a:pt x="16" y="42"/>
                    </a:cubicBezTo>
                    <a:cubicBezTo>
                      <a:pt x="19" y="44"/>
                      <a:pt x="23" y="46"/>
                      <a:pt x="26" y="49"/>
                    </a:cubicBezTo>
                    <a:cubicBezTo>
                      <a:pt x="27" y="50"/>
                      <a:pt x="55" y="27"/>
                      <a:pt x="57" y="24"/>
                    </a:cubicBezTo>
                    <a:cubicBezTo>
                      <a:pt x="69" y="13"/>
                      <a:pt x="28" y="42"/>
                      <a:pt x="39" y="38"/>
                    </a:cubicBezTo>
                    <a:cubicBezTo>
                      <a:pt x="41" y="38"/>
                      <a:pt x="43" y="36"/>
                      <a:pt x="45" y="36"/>
                    </a:cubicBezTo>
                    <a:cubicBezTo>
                      <a:pt x="49" y="34"/>
                      <a:pt x="54" y="35"/>
                      <a:pt x="57" y="33"/>
                    </a:cubicBezTo>
                    <a:cubicBezTo>
                      <a:pt x="69" y="27"/>
                      <a:pt x="77" y="14"/>
                      <a:pt x="89" y="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 name="Freeform 155"/>
              <p:cNvSpPr>
                <a:spLocks/>
              </p:cNvSpPr>
              <p:nvPr/>
            </p:nvSpPr>
            <p:spPr bwMode="auto">
              <a:xfrm>
                <a:off x="5295" y="-340"/>
                <a:ext cx="268" cy="249"/>
              </a:xfrm>
              <a:custGeom>
                <a:avLst/>
                <a:gdLst>
                  <a:gd name="T0" fmla="*/ 32 w 113"/>
                  <a:gd name="T1" fmla="*/ 68 h 105"/>
                  <a:gd name="T2" fmla="*/ 47 w 113"/>
                  <a:gd name="T3" fmla="*/ 22 h 105"/>
                  <a:gd name="T4" fmla="*/ 33 w 113"/>
                  <a:gd name="T5" fmla="*/ 30 h 105"/>
                  <a:gd name="T6" fmla="*/ 41 w 113"/>
                  <a:gd name="T7" fmla="*/ 27 h 105"/>
                  <a:gd name="T8" fmla="*/ 63 w 113"/>
                  <a:gd name="T9" fmla="*/ 25 h 105"/>
                  <a:gd name="T10" fmla="*/ 78 w 113"/>
                  <a:gd name="T11" fmla="*/ 33 h 105"/>
                  <a:gd name="T12" fmla="*/ 65 w 113"/>
                  <a:gd name="T13" fmla="*/ 54 h 105"/>
                  <a:gd name="T14" fmla="*/ 58 w 113"/>
                  <a:gd name="T15" fmla="*/ 104 h 105"/>
                  <a:gd name="T16" fmla="*/ 89 w 113"/>
                  <a:gd name="T17" fmla="*/ 79 h 105"/>
                  <a:gd name="T18" fmla="*/ 61 w 113"/>
                  <a:gd name="T19" fmla="*/ 78 h 105"/>
                  <a:gd name="T20" fmla="*/ 44 w 113"/>
                  <a:gd name="T21" fmla="*/ 75 h 105"/>
                  <a:gd name="T22" fmla="*/ 32 w 113"/>
                  <a:gd name="T23" fmla="*/ 68 h 105"/>
                  <a:gd name="T24" fmla="*/ 16 w 113"/>
                  <a:gd name="T25" fmla="*/ 80 h 105"/>
                  <a:gd name="T26" fmla="*/ 0 w 113"/>
                  <a:gd name="T27" fmla="*/ 93 h 105"/>
                  <a:gd name="T28" fmla="*/ 11 w 113"/>
                  <a:gd name="T29" fmla="*/ 99 h 105"/>
                  <a:gd name="T30" fmla="*/ 30 w 113"/>
                  <a:gd name="T31" fmla="*/ 102 h 105"/>
                  <a:gd name="T32" fmla="*/ 58 w 113"/>
                  <a:gd name="T33" fmla="*/ 104 h 105"/>
                  <a:gd name="T34" fmla="*/ 89 w 113"/>
                  <a:gd name="T35" fmla="*/ 79 h 105"/>
                  <a:gd name="T36" fmla="*/ 105 w 113"/>
                  <a:gd name="T37" fmla="*/ 15 h 105"/>
                  <a:gd name="T38" fmla="*/ 104 w 113"/>
                  <a:gd name="T39" fmla="*/ 2 h 105"/>
                  <a:gd name="T40" fmla="*/ 93 w 113"/>
                  <a:gd name="T41" fmla="*/ 0 h 105"/>
                  <a:gd name="T42" fmla="*/ 65 w 113"/>
                  <a:gd name="T43" fmla="*/ 5 h 105"/>
                  <a:gd name="T44" fmla="*/ 24 w 113"/>
                  <a:gd name="T45" fmla="*/ 36 h 105"/>
                  <a:gd name="T46" fmla="*/ 0 w 113"/>
                  <a:gd name="T47" fmla="*/ 93 h 105"/>
                  <a:gd name="T48" fmla="*/ 16 w 113"/>
                  <a:gd name="T49" fmla="*/ 81 h 105"/>
                  <a:gd name="T50" fmla="*/ 32 w 113"/>
                  <a:gd name="T5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105">
                    <a:moveTo>
                      <a:pt x="32" y="68"/>
                    </a:moveTo>
                    <a:cubicBezTo>
                      <a:pt x="33" y="52"/>
                      <a:pt x="37" y="35"/>
                      <a:pt x="47" y="22"/>
                    </a:cubicBezTo>
                    <a:cubicBezTo>
                      <a:pt x="57" y="7"/>
                      <a:pt x="52" y="26"/>
                      <a:pt x="33" y="30"/>
                    </a:cubicBezTo>
                    <a:cubicBezTo>
                      <a:pt x="36" y="30"/>
                      <a:pt x="38" y="28"/>
                      <a:pt x="41" y="27"/>
                    </a:cubicBezTo>
                    <a:cubicBezTo>
                      <a:pt x="48" y="25"/>
                      <a:pt x="56" y="24"/>
                      <a:pt x="63" y="25"/>
                    </a:cubicBezTo>
                    <a:cubicBezTo>
                      <a:pt x="69" y="26"/>
                      <a:pt x="79" y="28"/>
                      <a:pt x="78" y="33"/>
                    </a:cubicBezTo>
                    <a:cubicBezTo>
                      <a:pt x="77" y="39"/>
                      <a:pt x="67" y="48"/>
                      <a:pt x="65" y="54"/>
                    </a:cubicBezTo>
                    <a:cubicBezTo>
                      <a:pt x="57" y="69"/>
                      <a:pt x="58" y="87"/>
                      <a:pt x="58" y="104"/>
                    </a:cubicBezTo>
                    <a:cubicBezTo>
                      <a:pt x="68" y="96"/>
                      <a:pt x="79" y="88"/>
                      <a:pt x="89" y="79"/>
                    </a:cubicBezTo>
                    <a:cubicBezTo>
                      <a:pt x="80" y="80"/>
                      <a:pt x="70" y="79"/>
                      <a:pt x="61" y="78"/>
                    </a:cubicBezTo>
                    <a:cubicBezTo>
                      <a:pt x="56" y="77"/>
                      <a:pt x="50" y="76"/>
                      <a:pt x="44" y="75"/>
                    </a:cubicBezTo>
                    <a:cubicBezTo>
                      <a:pt x="38" y="74"/>
                      <a:pt x="31" y="75"/>
                      <a:pt x="32" y="68"/>
                    </a:cubicBezTo>
                    <a:cubicBezTo>
                      <a:pt x="32" y="70"/>
                      <a:pt x="18" y="79"/>
                      <a:pt x="16" y="80"/>
                    </a:cubicBezTo>
                    <a:cubicBezTo>
                      <a:pt x="13" y="82"/>
                      <a:pt x="0" y="90"/>
                      <a:pt x="0" y="93"/>
                    </a:cubicBezTo>
                    <a:cubicBezTo>
                      <a:pt x="0" y="99"/>
                      <a:pt x="5" y="98"/>
                      <a:pt x="11" y="99"/>
                    </a:cubicBezTo>
                    <a:cubicBezTo>
                      <a:pt x="17" y="101"/>
                      <a:pt x="23" y="102"/>
                      <a:pt x="30" y="102"/>
                    </a:cubicBezTo>
                    <a:cubicBezTo>
                      <a:pt x="39" y="103"/>
                      <a:pt x="48" y="105"/>
                      <a:pt x="58" y="104"/>
                    </a:cubicBezTo>
                    <a:cubicBezTo>
                      <a:pt x="61" y="104"/>
                      <a:pt x="89" y="82"/>
                      <a:pt x="89" y="79"/>
                    </a:cubicBezTo>
                    <a:cubicBezTo>
                      <a:pt x="89" y="55"/>
                      <a:pt x="91" y="35"/>
                      <a:pt x="105" y="15"/>
                    </a:cubicBezTo>
                    <a:cubicBezTo>
                      <a:pt x="110" y="8"/>
                      <a:pt x="113" y="6"/>
                      <a:pt x="104" y="2"/>
                    </a:cubicBezTo>
                    <a:cubicBezTo>
                      <a:pt x="100" y="1"/>
                      <a:pt x="96" y="0"/>
                      <a:pt x="93" y="0"/>
                    </a:cubicBezTo>
                    <a:cubicBezTo>
                      <a:pt x="83" y="0"/>
                      <a:pt x="73" y="1"/>
                      <a:pt x="65" y="5"/>
                    </a:cubicBezTo>
                    <a:cubicBezTo>
                      <a:pt x="50" y="13"/>
                      <a:pt x="36" y="25"/>
                      <a:pt x="24" y="36"/>
                    </a:cubicBezTo>
                    <a:cubicBezTo>
                      <a:pt x="8" y="51"/>
                      <a:pt x="2" y="72"/>
                      <a:pt x="0" y="93"/>
                    </a:cubicBezTo>
                    <a:cubicBezTo>
                      <a:pt x="0" y="90"/>
                      <a:pt x="14" y="83"/>
                      <a:pt x="16" y="81"/>
                    </a:cubicBezTo>
                    <a:cubicBezTo>
                      <a:pt x="19" y="79"/>
                      <a:pt x="31" y="72"/>
                      <a:pt x="32" y="6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 name="Freeform 156"/>
              <p:cNvSpPr>
                <a:spLocks/>
              </p:cNvSpPr>
              <p:nvPr/>
            </p:nvSpPr>
            <p:spPr bwMode="auto">
              <a:xfrm>
                <a:off x="5094" y="-245"/>
                <a:ext cx="256" cy="130"/>
              </a:xfrm>
              <a:custGeom>
                <a:avLst/>
                <a:gdLst>
                  <a:gd name="T0" fmla="*/ 77 w 108"/>
                  <a:gd name="T1" fmla="*/ 29 h 55"/>
                  <a:gd name="T2" fmla="*/ 69 w 108"/>
                  <a:gd name="T3" fmla="*/ 55 h 55"/>
                  <a:gd name="T4" fmla="*/ 101 w 108"/>
                  <a:gd name="T5" fmla="*/ 30 h 55"/>
                  <a:gd name="T6" fmla="*/ 32 w 108"/>
                  <a:gd name="T7" fmla="*/ 14 h 55"/>
                  <a:gd name="T8" fmla="*/ 0 w 108"/>
                  <a:gd name="T9" fmla="*/ 39 h 55"/>
                  <a:gd name="T10" fmla="*/ 77 w 108"/>
                  <a:gd name="T11" fmla="*/ 29 h 55"/>
                  <a:gd name="T12" fmla="*/ 92 w 108"/>
                  <a:gd name="T13" fmla="*/ 16 h 55"/>
                  <a:gd name="T14" fmla="*/ 108 w 108"/>
                  <a:gd name="T15" fmla="*/ 4 h 55"/>
                  <a:gd name="T16" fmla="*/ 32 w 108"/>
                  <a:gd name="T17" fmla="*/ 14 h 55"/>
                  <a:gd name="T18" fmla="*/ 16 w 108"/>
                  <a:gd name="T19" fmla="*/ 26 h 55"/>
                  <a:gd name="T20" fmla="*/ 0 w 108"/>
                  <a:gd name="T21" fmla="*/ 39 h 55"/>
                  <a:gd name="T22" fmla="*/ 69 w 108"/>
                  <a:gd name="T23" fmla="*/ 55 h 55"/>
                  <a:gd name="T24" fmla="*/ 85 w 108"/>
                  <a:gd name="T25" fmla="*/ 43 h 55"/>
                  <a:gd name="T26" fmla="*/ 101 w 108"/>
                  <a:gd name="T27" fmla="*/ 30 h 55"/>
                  <a:gd name="T28" fmla="*/ 108 w 108"/>
                  <a:gd name="T29" fmla="*/ 4 h 55"/>
                  <a:gd name="T30" fmla="*/ 92 w 108"/>
                  <a:gd name="T31" fmla="*/ 16 h 55"/>
                  <a:gd name="T32" fmla="*/ 77 w 108"/>
                  <a:gd name="T33"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55">
                    <a:moveTo>
                      <a:pt x="77" y="29"/>
                    </a:moveTo>
                    <a:cubicBezTo>
                      <a:pt x="74" y="37"/>
                      <a:pt x="72" y="46"/>
                      <a:pt x="69" y="55"/>
                    </a:cubicBezTo>
                    <a:cubicBezTo>
                      <a:pt x="80" y="47"/>
                      <a:pt x="90" y="39"/>
                      <a:pt x="101" y="30"/>
                    </a:cubicBezTo>
                    <a:cubicBezTo>
                      <a:pt x="77" y="30"/>
                      <a:pt x="53" y="23"/>
                      <a:pt x="32" y="14"/>
                    </a:cubicBezTo>
                    <a:cubicBezTo>
                      <a:pt x="21" y="22"/>
                      <a:pt x="11" y="30"/>
                      <a:pt x="0" y="39"/>
                    </a:cubicBezTo>
                    <a:cubicBezTo>
                      <a:pt x="22" y="30"/>
                      <a:pt x="53" y="25"/>
                      <a:pt x="77" y="29"/>
                    </a:cubicBezTo>
                    <a:cubicBezTo>
                      <a:pt x="79" y="29"/>
                      <a:pt x="90" y="18"/>
                      <a:pt x="92" y="16"/>
                    </a:cubicBezTo>
                    <a:cubicBezTo>
                      <a:pt x="95" y="15"/>
                      <a:pt x="105" y="3"/>
                      <a:pt x="108" y="4"/>
                    </a:cubicBezTo>
                    <a:cubicBezTo>
                      <a:pt x="85" y="0"/>
                      <a:pt x="53" y="5"/>
                      <a:pt x="32" y="14"/>
                    </a:cubicBezTo>
                    <a:cubicBezTo>
                      <a:pt x="26" y="16"/>
                      <a:pt x="20" y="22"/>
                      <a:pt x="16" y="26"/>
                    </a:cubicBezTo>
                    <a:cubicBezTo>
                      <a:pt x="14" y="27"/>
                      <a:pt x="2" y="39"/>
                      <a:pt x="0" y="39"/>
                    </a:cubicBezTo>
                    <a:cubicBezTo>
                      <a:pt x="21" y="47"/>
                      <a:pt x="46" y="55"/>
                      <a:pt x="69" y="55"/>
                    </a:cubicBezTo>
                    <a:cubicBezTo>
                      <a:pt x="73" y="55"/>
                      <a:pt x="82" y="45"/>
                      <a:pt x="85" y="43"/>
                    </a:cubicBezTo>
                    <a:cubicBezTo>
                      <a:pt x="88" y="40"/>
                      <a:pt x="99" y="35"/>
                      <a:pt x="101" y="30"/>
                    </a:cubicBezTo>
                    <a:cubicBezTo>
                      <a:pt x="103" y="22"/>
                      <a:pt x="106" y="13"/>
                      <a:pt x="108" y="4"/>
                    </a:cubicBezTo>
                    <a:cubicBezTo>
                      <a:pt x="107" y="7"/>
                      <a:pt x="95" y="14"/>
                      <a:pt x="92" y="16"/>
                    </a:cubicBezTo>
                    <a:cubicBezTo>
                      <a:pt x="89" y="19"/>
                      <a:pt x="78" y="24"/>
                      <a:pt x="77" y="2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 name="Freeform 157"/>
              <p:cNvSpPr>
                <a:spLocks/>
              </p:cNvSpPr>
              <p:nvPr/>
            </p:nvSpPr>
            <p:spPr bwMode="auto">
              <a:xfrm>
                <a:off x="4947" y="-224"/>
                <a:ext cx="1082" cy="343"/>
              </a:xfrm>
              <a:custGeom>
                <a:avLst/>
                <a:gdLst>
                  <a:gd name="T0" fmla="*/ 57 w 457"/>
                  <a:gd name="T1" fmla="*/ 39 h 145"/>
                  <a:gd name="T2" fmla="*/ 41 w 457"/>
                  <a:gd name="T3" fmla="*/ 1 h 145"/>
                  <a:gd name="T4" fmla="*/ 9 w 457"/>
                  <a:gd name="T5" fmla="*/ 25 h 145"/>
                  <a:gd name="T6" fmla="*/ 111 w 457"/>
                  <a:gd name="T7" fmla="*/ 64 h 145"/>
                  <a:gd name="T8" fmla="*/ 228 w 457"/>
                  <a:gd name="T9" fmla="*/ 84 h 145"/>
                  <a:gd name="T10" fmla="*/ 349 w 457"/>
                  <a:gd name="T11" fmla="*/ 97 h 145"/>
                  <a:gd name="T12" fmla="*/ 409 w 457"/>
                  <a:gd name="T13" fmla="*/ 103 h 145"/>
                  <a:gd name="T14" fmla="*/ 423 w 457"/>
                  <a:gd name="T15" fmla="*/ 115 h 145"/>
                  <a:gd name="T16" fmla="*/ 425 w 457"/>
                  <a:gd name="T17" fmla="*/ 143 h 145"/>
                  <a:gd name="T18" fmla="*/ 457 w 457"/>
                  <a:gd name="T19" fmla="*/ 119 h 145"/>
                  <a:gd name="T20" fmla="*/ 412 w 457"/>
                  <a:gd name="T21" fmla="*/ 116 h 145"/>
                  <a:gd name="T22" fmla="*/ 360 w 457"/>
                  <a:gd name="T23" fmla="*/ 111 h 145"/>
                  <a:gd name="T24" fmla="*/ 252 w 457"/>
                  <a:gd name="T25" fmla="*/ 94 h 145"/>
                  <a:gd name="T26" fmla="*/ 57 w 457"/>
                  <a:gd name="T27" fmla="*/ 39 h 145"/>
                  <a:gd name="T28" fmla="*/ 26 w 457"/>
                  <a:gd name="T29" fmla="*/ 63 h 145"/>
                  <a:gd name="T30" fmla="*/ 220 w 457"/>
                  <a:gd name="T31" fmla="*/ 119 h 145"/>
                  <a:gd name="T32" fmla="*/ 325 w 457"/>
                  <a:gd name="T33" fmla="*/ 135 h 145"/>
                  <a:gd name="T34" fmla="*/ 377 w 457"/>
                  <a:gd name="T35" fmla="*/ 140 h 145"/>
                  <a:gd name="T36" fmla="*/ 425 w 457"/>
                  <a:gd name="T37" fmla="*/ 143 h 145"/>
                  <a:gd name="T38" fmla="*/ 457 w 457"/>
                  <a:gd name="T39" fmla="*/ 119 h 145"/>
                  <a:gd name="T40" fmla="*/ 454 w 457"/>
                  <a:gd name="T41" fmla="*/ 93 h 145"/>
                  <a:gd name="T42" fmla="*/ 444 w 457"/>
                  <a:gd name="T43" fmla="*/ 79 h 145"/>
                  <a:gd name="T44" fmla="*/ 384 w 457"/>
                  <a:gd name="T45" fmla="*/ 73 h 145"/>
                  <a:gd name="T46" fmla="*/ 259 w 457"/>
                  <a:gd name="T47" fmla="*/ 59 h 145"/>
                  <a:gd name="T48" fmla="*/ 146 w 457"/>
                  <a:gd name="T49" fmla="*/ 40 h 145"/>
                  <a:gd name="T50" fmla="*/ 41 w 457"/>
                  <a:gd name="T51" fmla="*/ 1 h 145"/>
                  <a:gd name="T52" fmla="*/ 9 w 457"/>
                  <a:gd name="T53" fmla="*/ 25 h 145"/>
                  <a:gd name="T54" fmla="*/ 26 w 457"/>
                  <a:gd name="T55" fmla="*/ 63 h 145"/>
                  <a:gd name="T56" fmla="*/ 57 w 457"/>
                  <a:gd name="T57" fmla="*/ 3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7" h="145">
                    <a:moveTo>
                      <a:pt x="57" y="39"/>
                    </a:moveTo>
                    <a:cubicBezTo>
                      <a:pt x="43" y="29"/>
                      <a:pt x="32" y="18"/>
                      <a:pt x="41" y="1"/>
                    </a:cubicBezTo>
                    <a:cubicBezTo>
                      <a:pt x="30" y="9"/>
                      <a:pt x="20" y="17"/>
                      <a:pt x="9" y="25"/>
                    </a:cubicBezTo>
                    <a:cubicBezTo>
                      <a:pt x="43" y="41"/>
                      <a:pt x="74" y="55"/>
                      <a:pt x="111" y="64"/>
                    </a:cubicBezTo>
                    <a:cubicBezTo>
                      <a:pt x="150" y="73"/>
                      <a:pt x="189" y="78"/>
                      <a:pt x="228" y="84"/>
                    </a:cubicBezTo>
                    <a:cubicBezTo>
                      <a:pt x="268" y="89"/>
                      <a:pt x="309" y="93"/>
                      <a:pt x="349" y="97"/>
                    </a:cubicBezTo>
                    <a:cubicBezTo>
                      <a:pt x="369" y="99"/>
                      <a:pt x="389" y="101"/>
                      <a:pt x="409" y="103"/>
                    </a:cubicBezTo>
                    <a:cubicBezTo>
                      <a:pt x="421" y="104"/>
                      <a:pt x="422" y="103"/>
                      <a:pt x="423" y="115"/>
                    </a:cubicBezTo>
                    <a:cubicBezTo>
                      <a:pt x="423" y="124"/>
                      <a:pt x="424" y="134"/>
                      <a:pt x="425" y="143"/>
                    </a:cubicBezTo>
                    <a:cubicBezTo>
                      <a:pt x="436" y="135"/>
                      <a:pt x="446" y="127"/>
                      <a:pt x="457" y="119"/>
                    </a:cubicBezTo>
                    <a:cubicBezTo>
                      <a:pt x="442" y="120"/>
                      <a:pt x="427" y="117"/>
                      <a:pt x="412" y="116"/>
                    </a:cubicBezTo>
                    <a:cubicBezTo>
                      <a:pt x="395" y="114"/>
                      <a:pt x="378" y="113"/>
                      <a:pt x="360" y="111"/>
                    </a:cubicBezTo>
                    <a:cubicBezTo>
                      <a:pt x="324" y="106"/>
                      <a:pt x="288" y="101"/>
                      <a:pt x="252" y="94"/>
                    </a:cubicBezTo>
                    <a:cubicBezTo>
                      <a:pt x="188" y="82"/>
                      <a:pt x="114" y="71"/>
                      <a:pt x="57" y="39"/>
                    </a:cubicBezTo>
                    <a:cubicBezTo>
                      <a:pt x="52" y="36"/>
                      <a:pt x="30" y="66"/>
                      <a:pt x="26" y="63"/>
                    </a:cubicBezTo>
                    <a:cubicBezTo>
                      <a:pt x="83" y="96"/>
                      <a:pt x="156" y="107"/>
                      <a:pt x="220" y="119"/>
                    </a:cubicBezTo>
                    <a:cubicBezTo>
                      <a:pt x="255" y="125"/>
                      <a:pt x="290" y="131"/>
                      <a:pt x="325" y="135"/>
                    </a:cubicBezTo>
                    <a:cubicBezTo>
                      <a:pt x="342" y="137"/>
                      <a:pt x="360" y="138"/>
                      <a:pt x="377" y="140"/>
                    </a:cubicBezTo>
                    <a:cubicBezTo>
                      <a:pt x="393" y="141"/>
                      <a:pt x="410" y="145"/>
                      <a:pt x="425" y="143"/>
                    </a:cubicBezTo>
                    <a:cubicBezTo>
                      <a:pt x="429" y="143"/>
                      <a:pt x="457" y="121"/>
                      <a:pt x="457" y="119"/>
                    </a:cubicBezTo>
                    <a:cubicBezTo>
                      <a:pt x="456" y="110"/>
                      <a:pt x="455" y="102"/>
                      <a:pt x="454" y="93"/>
                    </a:cubicBezTo>
                    <a:cubicBezTo>
                      <a:pt x="454" y="82"/>
                      <a:pt x="456" y="80"/>
                      <a:pt x="444" y="79"/>
                    </a:cubicBezTo>
                    <a:cubicBezTo>
                      <a:pt x="424" y="76"/>
                      <a:pt x="404" y="75"/>
                      <a:pt x="384" y="73"/>
                    </a:cubicBezTo>
                    <a:cubicBezTo>
                      <a:pt x="343" y="69"/>
                      <a:pt x="301" y="64"/>
                      <a:pt x="259" y="59"/>
                    </a:cubicBezTo>
                    <a:cubicBezTo>
                      <a:pt x="221" y="54"/>
                      <a:pt x="183" y="49"/>
                      <a:pt x="146" y="40"/>
                    </a:cubicBezTo>
                    <a:cubicBezTo>
                      <a:pt x="108" y="31"/>
                      <a:pt x="76" y="17"/>
                      <a:pt x="41" y="1"/>
                    </a:cubicBezTo>
                    <a:cubicBezTo>
                      <a:pt x="39" y="0"/>
                      <a:pt x="11" y="22"/>
                      <a:pt x="9" y="25"/>
                    </a:cubicBezTo>
                    <a:cubicBezTo>
                      <a:pt x="0" y="42"/>
                      <a:pt x="11" y="54"/>
                      <a:pt x="26" y="63"/>
                    </a:cubicBezTo>
                    <a:cubicBezTo>
                      <a:pt x="29" y="66"/>
                      <a:pt x="54" y="36"/>
                      <a:pt x="57" y="3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6" name="Freeform 158"/>
              <p:cNvSpPr>
                <a:spLocks/>
              </p:cNvSpPr>
              <p:nvPr/>
            </p:nvSpPr>
            <p:spPr bwMode="auto">
              <a:xfrm>
                <a:off x="5023" y="-63"/>
                <a:ext cx="2553" cy="750"/>
              </a:xfrm>
              <a:custGeom>
                <a:avLst/>
                <a:gdLst>
                  <a:gd name="T0" fmla="*/ 48 w 1078"/>
                  <a:gd name="T1" fmla="*/ 88 h 317"/>
                  <a:gd name="T2" fmla="*/ 32 w 1078"/>
                  <a:gd name="T3" fmla="*/ 1 h 317"/>
                  <a:gd name="T4" fmla="*/ 122 w 1078"/>
                  <a:gd name="T5" fmla="*/ 58 h 317"/>
                  <a:gd name="T6" fmla="*/ 366 w 1078"/>
                  <a:gd name="T7" fmla="*/ 92 h 317"/>
                  <a:gd name="T8" fmla="*/ 412 w 1078"/>
                  <a:gd name="T9" fmla="*/ 107 h 317"/>
                  <a:gd name="T10" fmla="*/ 488 w 1078"/>
                  <a:gd name="T11" fmla="*/ 104 h 317"/>
                  <a:gd name="T12" fmla="*/ 458 w 1078"/>
                  <a:gd name="T13" fmla="*/ 100 h 317"/>
                  <a:gd name="T14" fmla="*/ 550 w 1078"/>
                  <a:gd name="T15" fmla="*/ 99 h 317"/>
                  <a:gd name="T16" fmla="*/ 844 w 1078"/>
                  <a:gd name="T17" fmla="*/ 80 h 317"/>
                  <a:gd name="T18" fmla="*/ 989 w 1078"/>
                  <a:gd name="T19" fmla="*/ 55 h 317"/>
                  <a:gd name="T20" fmla="*/ 1039 w 1078"/>
                  <a:gd name="T21" fmla="*/ 42 h 317"/>
                  <a:gd name="T22" fmla="*/ 1043 w 1078"/>
                  <a:gd name="T23" fmla="*/ 54 h 317"/>
                  <a:gd name="T24" fmla="*/ 1038 w 1078"/>
                  <a:gd name="T25" fmla="*/ 130 h 317"/>
                  <a:gd name="T26" fmla="*/ 1064 w 1078"/>
                  <a:gd name="T27" fmla="*/ 202 h 317"/>
                  <a:gd name="T28" fmla="*/ 703 w 1078"/>
                  <a:gd name="T29" fmla="*/ 290 h 317"/>
                  <a:gd name="T30" fmla="*/ 208 w 1078"/>
                  <a:gd name="T31" fmla="*/ 222 h 317"/>
                  <a:gd name="T32" fmla="*/ 111 w 1078"/>
                  <a:gd name="T33" fmla="*/ 179 h 317"/>
                  <a:gd name="T34" fmla="*/ 314 w 1078"/>
                  <a:gd name="T35" fmla="*/ 268 h 317"/>
                  <a:gd name="T36" fmla="*/ 495 w 1078"/>
                  <a:gd name="T37" fmla="*/ 286 h 317"/>
                  <a:gd name="T38" fmla="*/ 560 w 1078"/>
                  <a:gd name="T39" fmla="*/ 272 h 317"/>
                  <a:gd name="T40" fmla="*/ 312 w 1078"/>
                  <a:gd name="T41" fmla="*/ 212 h 317"/>
                  <a:gd name="T42" fmla="*/ 40 w 1078"/>
                  <a:gd name="T43" fmla="*/ 131 h 317"/>
                  <a:gd name="T44" fmla="*/ 544 w 1078"/>
                  <a:gd name="T45" fmla="*/ 284 h 317"/>
                  <a:gd name="T46" fmla="*/ 526 w 1078"/>
                  <a:gd name="T47" fmla="*/ 262 h 317"/>
                  <a:gd name="T48" fmla="*/ 345 w 1078"/>
                  <a:gd name="T49" fmla="*/ 244 h 317"/>
                  <a:gd name="T50" fmla="*/ 80 w 1078"/>
                  <a:gd name="T51" fmla="*/ 203 h 317"/>
                  <a:gd name="T52" fmla="*/ 155 w 1078"/>
                  <a:gd name="T53" fmla="*/ 239 h 317"/>
                  <a:gd name="T54" fmla="*/ 423 w 1078"/>
                  <a:gd name="T55" fmla="*/ 305 h 317"/>
                  <a:gd name="T56" fmla="*/ 784 w 1078"/>
                  <a:gd name="T57" fmla="*/ 304 h 317"/>
                  <a:gd name="T58" fmla="*/ 1029 w 1078"/>
                  <a:gd name="T59" fmla="*/ 228 h 317"/>
                  <a:gd name="T60" fmla="*/ 1064 w 1078"/>
                  <a:gd name="T61" fmla="*/ 202 h 317"/>
                  <a:gd name="T62" fmla="*/ 1069 w 1078"/>
                  <a:gd name="T63" fmla="*/ 113 h 317"/>
                  <a:gd name="T64" fmla="*/ 1073 w 1078"/>
                  <a:gd name="T65" fmla="*/ 52 h 317"/>
                  <a:gd name="T66" fmla="*/ 1063 w 1078"/>
                  <a:gd name="T67" fmla="*/ 20 h 317"/>
                  <a:gd name="T68" fmla="*/ 999 w 1078"/>
                  <a:gd name="T69" fmla="*/ 35 h 317"/>
                  <a:gd name="T70" fmla="*/ 697 w 1078"/>
                  <a:gd name="T71" fmla="*/ 72 h 317"/>
                  <a:gd name="T72" fmla="*/ 535 w 1078"/>
                  <a:gd name="T73" fmla="*/ 74 h 317"/>
                  <a:gd name="T74" fmla="*/ 458 w 1078"/>
                  <a:gd name="T75" fmla="*/ 100 h 317"/>
                  <a:gd name="T76" fmla="*/ 488 w 1078"/>
                  <a:gd name="T77" fmla="*/ 104 h 317"/>
                  <a:gd name="T78" fmla="*/ 430 w 1078"/>
                  <a:gd name="T79" fmla="*/ 69 h 317"/>
                  <a:gd name="T80" fmla="*/ 278 w 1078"/>
                  <a:gd name="T81" fmla="*/ 55 h 317"/>
                  <a:gd name="T82" fmla="*/ 32 w 1078"/>
                  <a:gd name="T83" fmla="*/ 1 h 317"/>
                  <a:gd name="T84" fmla="*/ 4 w 1078"/>
                  <a:gd name="T85" fmla="*/ 90 h 317"/>
                  <a:gd name="T86" fmla="*/ 40 w 1078"/>
                  <a:gd name="T87"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8" h="317">
                    <a:moveTo>
                      <a:pt x="72" y="106"/>
                    </a:moveTo>
                    <a:cubicBezTo>
                      <a:pt x="64" y="100"/>
                      <a:pt x="56" y="94"/>
                      <a:pt x="48" y="88"/>
                    </a:cubicBezTo>
                    <a:cubicBezTo>
                      <a:pt x="37" y="80"/>
                      <a:pt x="36" y="79"/>
                      <a:pt x="35" y="65"/>
                    </a:cubicBezTo>
                    <a:cubicBezTo>
                      <a:pt x="34" y="44"/>
                      <a:pt x="33" y="22"/>
                      <a:pt x="32" y="1"/>
                    </a:cubicBezTo>
                    <a:cubicBezTo>
                      <a:pt x="22" y="9"/>
                      <a:pt x="11" y="17"/>
                      <a:pt x="1" y="25"/>
                    </a:cubicBezTo>
                    <a:cubicBezTo>
                      <a:pt x="41" y="34"/>
                      <a:pt x="81" y="49"/>
                      <a:pt x="122" y="58"/>
                    </a:cubicBezTo>
                    <a:cubicBezTo>
                      <a:pt x="163" y="67"/>
                      <a:pt x="205" y="74"/>
                      <a:pt x="247" y="80"/>
                    </a:cubicBezTo>
                    <a:cubicBezTo>
                      <a:pt x="286" y="85"/>
                      <a:pt x="326" y="89"/>
                      <a:pt x="366" y="92"/>
                    </a:cubicBezTo>
                    <a:cubicBezTo>
                      <a:pt x="376" y="93"/>
                      <a:pt x="387" y="91"/>
                      <a:pt x="397" y="93"/>
                    </a:cubicBezTo>
                    <a:cubicBezTo>
                      <a:pt x="404" y="95"/>
                      <a:pt x="406" y="102"/>
                      <a:pt x="412" y="107"/>
                    </a:cubicBezTo>
                    <a:cubicBezTo>
                      <a:pt x="424" y="120"/>
                      <a:pt x="440" y="125"/>
                      <a:pt x="456" y="129"/>
                    </a:cubicBezTo>
                    <a:cubicBezTo>
                      <a:pt x="459" y="129"/>
                      <a:pt x="487" y="107"/>
                      <a:pt x="488" y="104"/>
                    </a:cubicBezTo>
                    <a:cubicBezTo>
                      <a:pt x="490" y="95"/>
                      <a:pt x="490" y="84"/>
                      <a:pt x="490" y="75"/>
                    </a:cubicBezTo>
                    <a:cubicBezTo>
                      <a:pt x="479" y="83"/>
                      <a:pt x="469" y="91"/>
                      <a:pt x="458" y="100"/>
                    </a:cubicBezTo>
                    <a:cubicBezTo>
                      <a:pt x="470" y="95"/>
                      <a:pt x="491" y="99"/>
                      <a:pt x="504" y="99"/>
                    </a:cubicBezTo>
                    <a:cubicBezTo>
                      <a:pt x="519" y="99"/>
                      <a:pt x="535" y="99"/>
                      <a:pt x="550" y="99"/>
                    </a:cubicBezTo>
                    <a:cubicBezTo>
                      <a:pt x="584" y="99"/>
                      <a:pt x="617" y="99"/>
                      <a:pt x="650" y="98"/>
                    </a:cubicBezTo>
                    <a:cubicBezTo>
                      <a:pt x="715" y="95"/>
                      <a:pt x="780" y="88"/>
                      <a:pt x="844" y="80"/>
                    </a:cubicBezTo>
                    <a:cubicBezTo>
                      <a:pt x="878" y="75"/>
                      <a:pt x="911" y="69"/>
                      <a:pt x="944" y="63"/>
                    </a:cubicBezTo>
                    <a:cubicBezTo>
                      <a:pt x="959" y="61"/>
                      <a:pt x="974" y="58"/>
                      <a:pt x="989" y="55"/>
                    </a:cubicBezTo>
                    <a:cubicBezTo>
                      <a:pt x="997" y="53"/>
                      <a:pt x="1005" y="51"/>
                      <a:pt x="1014" y="49"/>
                    </a:cubicBezTo>
                    <a:cubicBezTo>
                      <a:pt x="1020" y="47"/>
                      <a:pt x="1033" y="41"/>
                      <a:pt x="1039" y="42"/>
                    </a:cubicBezTo>
                    <a:cubicBezTo>
                      <a:pt x="1040" y="42"/>
                      <a:pt x="1041" y="42"/>
                      <a:pt x="1043" y="41"/>
                    </a:cubicBezTo>
                    <a:cubicBezTo>
                      <a:pt x="1044" y="45"/>
                      <a:pt x="1044" y="49"/>
                      <a:pt x="1043" y="54"/>
                    </a:cubicBezTo>
                    <a:cubicBezTo>
                      <a:pt x="1043" y="61"/>
                      <a:pt x="1042" y="69"/>
                      <a:pt x="1041" y="76"/>
                    </a:cubicBezTo>
                    <a:cubicBezTo>
                      <a:pt x="1040" y="94"/>
                      <a:pt x="1039" y="112"/>
                      <a:pt x="1038" y="130"/>
                    </a:cubicBezTo>
                    <a:cubicBezTo>
                      <a:pt x="1036" y="161"/>
                      <a:pt x="1038" y="196"/>
                      <a:pt x="1032" y="227"/>
                    </a:cubicBezTo>
                    <a:cubicBezTo>
                      <a:pt x="1043" y="218"/>
                      <a:pt x="1053" y="210"/>
                      <a:pt x="1064" y="202"/>
                    </a:cubicBezTo>
                    <a:cubicBezTo>
                      <a:pt x="1010" y="231"/>
                      <a:pt x="949" y="248"/>
                      <a:pt x="890" y="263"/>
                    </a:cubicBezTo>
                    <a:cubicBezTo>
                      <a:pt x="829" y="279"/>
                      <a:pt x="767" y="288"/>
                      <a:pt x="703" y="290"/>
                    </a:cubicBezTo>
                    <a:cubicBezTo>
                      <a:pt x="572" y="295"/>
                      <a:pt x="443" y="285"/>
                      <a:pt x="315" y="254"/>
                    </a:cubicBezTo>
                    <a:cubicBezTo>
                      <a:pt x="279" y="245"/>
                      <a:pt x="243" y="234"/>
                      <a:pt x="208" y="222"/>
                    </a:cubicBezTo>
                    <a:cubicBezTo>
                      <a:pt x="192" y="216"/>
                      <a:pt x="175" y="209"/>
                      <a:pt x="159" y="203"/>
                    </a:cubicBezTo>
                    <a:cubicBezTo>
                      <a:pt x="150" y="199"/>
                      <a:pt x="114" y="189"/>
                      <a:pt x="111" y="179"/>
                    </a:cubicBezTo>
                    <a:cubicBezTo>
                      <a:pt x="101" y="187"/>
                      <a:pt x="90" y="195"/>
                      <a:pt x="80" y="203"/>
                    </a:cubicBezTo>
                    <a:cubicBezTo>
                      <a:pt x="153" y="235"/>
                      <a:pt x="235" y="255"/>
                      <a:pt x="314" y="268"/>
                    </a:cubicBezTo>
                    <a:cubicBezTo>
                      <a:pt x="353" y="275"/>
                      <a:pt x="394" y="280"/>
                      <a:pt x="434" y="283"/>
                    </a:cubicBezTo>
                    <a:cubicBezTo>
                      <a:pt x="454" y="285"/>
                      <a:pt x="474" y="286"/>
                      <a:pt x="495" y="286"/>
                    </a:cubicBezTo>
                    <a:cubicBezTo>
                      <a:pt x="511" y="287"/>
                      <a:pt x="529" y="289"/>
                      <a:pt x="544" y="284"/>
                    </a:cubicBezTo>
                    <a:cubicBezTo>
                      <a:pt x="550" y="283"/>
                      <a:pt x="556" y="275"/>
                      <a:pt x="560" y="272"/>
                    </a:cubicBezTo>
                    <a:cubicBezTo>
                      <a:pt x="563" y="270"/>
                      <a:pt x="573" y="259"/>
                      <a:pt x="576" y="259"/>
                    </a:cubicBezTo>
                    <a:cubicBezTo>
                      <a:pt x="486" y="250"/>
                      <a:pt x="399" y="238"/>
                      <a:pt x="312" y="212"/>
                    </a:cubicBezTo>
                    <a:cubicBezTo>
                      <a:pt x="229" y="187"/>
                      <a:pt x="143" y="156"/>
                      <a:pt x="72" y="106"/>
                    </a:cubicBezTo>
                    <a:cubicBezTo>
                      <a:pt x="68" y="104"/>
                      <a:pt x="43" y="133"/>
                      <a:pt x="40" y="131"/>
                    </a:cubicBezTo>
                    <a:cubicBezTo>
                      <a:pt x="112" y="181"/>
                      <a:pt x="197" y="211"/>
                      <a:pt x="281" y="236"/>
                    </a:cubicBezTo>
                    <a:cubicBezTo>
                      <a:pt x="367" y="262"/>
                      <a:pt x="455" y="274"/>
                      <a:pt x="544" y="284"/>
                    </a:cubicBezTo>
                    <a:cubicBezTo>
                      <a:pt x="555" y="276"/>
                      <a:pt x="566" y="268"/>
                      <a:pt x="576" y="259"/>
                    </a:cubicBezTo>
                    <a:cubicBezTo>
                      <a:pt x="560" y="264"/>
                      <a:pt x="542" y="262"/>
                      <a:pt x="526" y="262"/>
                    </a:cubicBezTo>
                    <a:cubicBezTo>
                      <a:pt x="506" y="261"/>
                      <a:pt x="485" y="260"/>
                      <a:pt x="465" y="259"/>
                    </a:cubicBezTo>
                    <a:cubicBezTo>
                      <a:pt x="425" y="255"/>
                      <a:pt x="385" y="250"/>
                      <a:pt x="345" y="244"/>
                    </a:cubicBezTo>
                    <a:cubicBezTo>
                      <a:pt x="267" y="230"/>
                      <a:pt x="185" y="211"/>
                      <a:pt x="111" y="179"/>
                    </a:cubicBezTo>
                    <a:cubicBezTo>
                      <a:pt x="110" y="178"/>
                      <a:pt x="80" y="202"/>
                      <a:pt x="80" y="203"/>
                    </a:cubicBezTo>
                    <a:cubicBezTo>
                      <a:pt x="82" y="211"/>
                      <a:pt x="106" y="218"/>
                      <a:pt x="113" y="221"/>
                    </a:cubicBezTo>
                    <a:cubicBezTo>
                      <a:pt x="127" y="227"/>
                      <a:pt x="141" y="233"/>
                      <a:pt x="155" y="239"/>
                    </a:cubicBezTo>
                    <a:cubicBezTo>
                      <a:pt x="186" y="250"/>
                      <a:pt x="216" y="260"/>
                      <a:pt x="248" y="269"/>
                    </a:cubicBezTo>
                    <a:cubicBezTo>
                      <a:pt x="305" y="285"/>
                      <a:pt x="364" y="297"/>
                      <a:pt x="423" y="305"/>
                    </a:cubicBezTo>
                    <a:cubicBezTo>
                      <a:pt x="484" y="314"/>
                      <a:pt x="546" y="317"/>
                      <a:pt x="608" y="316"/>
                    </a:cubicBezTo>
                    <a:cubicBezTo>
                      <a:pt x="667" y="316"/>
                      <a:pt x="726" y="314"/>
                      <a:pt x="784" y="304"/>
                    </a:cubicBezTo>
                    <a:cubicBezTo>
                      <a:pt x="843" y="294"/>
                      <a:pt x="903" y="278"/>
                      <a:pt x="959" y="258"/>
                    </a:cubicBezTo>
                    <a:cubicBezTo>
                      <a:pt x="983" y="249"/>
                      <a:pt x="1007" y="241"/>
                      <a:pt x="1029" y="228"/>
                    </a:cubicBezTo>
                    <a:cubicBezTo>
                      <a:pt x="1034" y="225"/>
                      <a:pt x="1039" y="221"/>
                      <a:pt x="1044" y="218"/>
                    </a:cubicBezTo>
                    <a:cubicBezTo>
                      <a:pt x="1049" y="214"/>
                      <a:pt x="1060" y="208"/>
                      <a:pt x="1064" y="202"/>
                    </a:cubicBezTo>
                    <a:cubicBezTo>
                      <a:pt x="1069" y="193"/>
                      <a:pt x="1066" y="171"/>
                      <a:pt x="1066" y="160"/>
                    </a:cubicBezTo>
                    <a:cubicBezTo>
                      <a:pt x="1067" y="144"/>
                      <a:pt x="1068" y="129"/>
                      <a:pt x="1069" y="113"/>
                    </a:cubicBezTo>
                    <a:cubicBezTo>
                      <a:pt x="1070" y="97"/>
                      <a:pt x="1071" y="82"/>
                      <a:pt x="1072" y="67"/>
                    </a:cubicBezTo>
                    <a:cubicBezTo>
                      <a:pt x="1072" y="62"/>
                      <a:pt x="1073" y="57"/>
                      <a:pt x="1073" y="52"/>
                    </a:cubicBezTo>
                    <a:cubicBezTo>
                      <a:pt x="1073" y="45"/>
                      <a:pt x="1078" y="27"/>
                      <a:pt x="1075" y="21"/>
                    </a:cubicBezTo>
                    <a:cubicBezTo>
                      <a:pt x="1072" y="15"/>
                      <a:pt x="1072" y="17"/>
                      <a:pt x="1063" y="20"/>
                    </a:cubicBezTo>
                    <a:cubicBezTo>
                      <a:pt x="1056" y="21"/>
                      <a:pt x="1049" y="23"/>
                      <a:pt x="1042" y="25"/>
                    </a:cubicBezTo>
                    <a:cubicBezTo>
                      <a:pt x="1027" y="29"/>
                      <a:pt x="1013" y="32"/>
                      <a:pt x="999" y="35"/>
                    </a:cubicBezTo>
                    <a:cubicBezTo>
                      <a:pt x="965" y="41"/>
                      <a:pt x="932" y="47"/>
                      <a:pt x="899" y="52"/>
                    </a:cubicBezTo>
                    <a:cubicBezTo>
                      <a:pt x="832" y="61"/>
                      <a:pt x="765" y="69"/>
                      <a:pt x="697" y="72"/>
                    </a:cubicBezTo>
                    <a:cubicBezTo>
                      <a:pt x="661" y="74"/>
                      <a:pt x="625" y="75"/>
                      <a:pt x="589" y="75"/>
                    </a:cubicBezTo>
                    <a:cubicBezTo>
                      <a:pt x="571" y="75"/>
                      <a:pt x="553" y="75"/>
                      <a:pt x="535" y="74"/>
                    </a:cubicBezTo>
                    <a:cubicBezTo>
                      <a:pt x="522" y="74"/>
                      <a:pt x="502" y="70"/>
                      <a:pt x="490" y="75"/>
                    </a:cubicBezTo>
                    <a:cubicBezTo>
                      <a:pt x="485" y="77"/>
                      <a:pt x="459" y="95"/>
                      <a:pt x="458" y="100"/>
                    </a:cubicBezTo>
                    <a:cubicBezTo>
                      <a:pt x="458" y="109"/>
                      <a:pt x="459" y="119"/>
                      <a:pt x="456" y="129"/>
                    </a:cubicBezTo>
                    <a:cubicBezTo>
                      <a:pt x="467" y="120"/>
                      <a:pt x="477" y="112"/>
                      <a:pt x="488" y="104"/>
                    </a:cubicBezTo>
                    <a:cubicBezTo>
                      <a:pt x="472" y="101"/>
                      <a:pt x="457" y="96"/>
                      <a:pt x="445" y="85"/>
                    </a:cubicBezTo>
                    <a:cubicBezTo>
                      <a:pt x="440" y="80"/>
                      <a:pt x="436" y="72"/>
                      <a:pt x="430" y="69"/>
                    </a:cubicBezTo>
                    <a:cubicBezTo>
                      <a:pt x="423" y="66"/>
                      <a:pt x="409" y="68"/>
                      <a:pt x="401" y="68"/>
                    </a:cubicBezTo>
                    <a:cubicBezTo>
                      <a:pt x="360" y="65"/>
                      <a:pt x="319" y="61"/>
                      <a:pt x="278" y="55"/>
                    </a:cubicBezTo>
                    <a:cubicBezTo>
                      <a:pt x="238" y="49"/>
                      <a:pt x="197" y="42"/>
                      <a:pt x="157" y="34"/>
                    </a:cubicBezTo>
                    <a:cubicBezTo>
                      <a:pt x="115" y="25"/>
                      <a:pt x="74" y="9"/>
                      <a:pt x="32" y="1"/>
                    </a:cubicBezTo>
                    <a:cubicBezTo>
                      <a:pt x="30" y="0"/>
                      <a:pt x="0" y="23"/>
                      <a:pt x="1" y="25"/>
                    </a:cubicBezTo>
                    <a:cubicBezTo>
                      <a:pt x="1" y="47"/>
                      <a:pt x="3" y="68"/>
                      <a:pt x="4" y="90"/>
                    </a:cubicBezTo>
                    <a:cubicBezTo>
                      <a:pt x="5" y="101"/>
                      <a:pt x="5" y="104"/>
                      <a:pt x="14" y="111"/>
                    </a:cubicBezTo>
                    <a:cubicBezTo>
                      <a:pt x="22" y="118"/>
                      <a:pt x="31" y="124"/>
                      <a:pt x="40" y="131"/>
                    </a:cubicBezTo>
                    <a:cubicBezTo>
                      <a:pt x="43" y="133"/>
                      <a:pt x="69" y="104"/>
                      <a:pt x="72" y="10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7" name="Freeform 159"/>
              <p:cNvSpPr>
                <a:spLocks/>
              </p:cNvSpPr>
              <p:nvPr/>
            </p:nvSpPr>
            <p:spPr bwMode="auto">
              <a:xfrm>
                <a:off x="5205" y="358"/>
                <a:ext cx="83" cy="62"/>
              </a:xfrm>
              <a:custGeom>
                <a:avLst/>
                <a:gdLst>
                  <a:gd name="T0" fmla="*/ 33 w 35"/>
                  <a:gd name="T1" fmla="*/ 1 h 26"/>
                  <a:gd name="T2" fmla="*/ 33 w 35"/>
                  <a:gd name="T3" fmla="*/ 1 h 26"/>
                  <a:gd name="T4" fmla="*/ 34 w 35"/>
                  <a:gd name="T5" fmla="*/ 1 h 26"/>
                  <a:gd name="T6" fmla="*/ 31 w 35"/>
                  <a:gd name="T7" fmla="*/ 1 h 26"/>
                  <a:gd name="T8" fmla="*/ 0 w 35"/>
                  <a:gd name="T9" fmla="*/ 25 h 26"/>
                  <a:gd name="T10" fmla="*/ 2 w 35"/>
                  <a:gd name="T11" fmla="*/ 25 h 26"/>
                  <a:gd name="T12" fmla="*/ 7 w 35"/>
                  <a:gd name="T13" fmla="*/ 22 h 26"/>
                  <a:gd name="T14" fmla="*/ 18 w 35"/>
                  <a:gd name="T15" fmla="*/ 13 h 26"/>
                  <a:gd name="T16" fmla="*/ 29 w 35"/>
                  <a:gd name="T17" fmla="*/ 4 h 26"/>
                  <a:gd name="T18" fmla="*/ 32 w 35"/>
                  <a:gd name="T19" fmla="*/ 2 h 26"/>
                  <a:gd name="T20" fmla="*/ 34 w 35"/>
                  <a:gd name="T21" fmla="*/ 1 h 26"/>
                  <a:gd name="T22" fmla="*/ 31 w 35"/>
                  <a:gd name="T23" fmla="*/ 1 h 26"/>
                  <a:gd name="T24" fmla="*/ 27 w 35"/>
                  <a:gd name="T25" fmla="*/ 4 h 26"/>
                  <a:gd name="T26" fmla="*/ 16 w 35"/>
                  <a:gd name="T27" fmla="*/ 13 h 26"/>
                  <a:gd name="T28" fmla="*/ 0 w 35"/>
                  <a:gd name="T29" fmla="*/ 25 h 26"/>
                  <a:gd name="T30" fmla="*/ 3 w 35"/>
                  <a:gd name="T31" fmla="*/ 25 h 26"/>
                  <a:gd name="T32" fmla="*/ 22 w 35"/>
                  <a:gd name="T33" fmla="*/ 10 h 26"/>
                  <a:gd name="T34" fmla="*/ 32 w 35"/>
                  <a:gd name="T35" fmla="*/ 2 h 26"/>
                  <a:gd name="T36" fmla="*/ 33 w 35"/>
                  <a:gd name="T3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26">
                    <a:moveTo>
                      <a:pt x="33" y="1"/>
                    </a:moveTo>
                    <a:cubicBezTo>
                      <a:pt x="33" y="1"/>
                      <a:pt x="33" y="1"/>
                      <a:pt x="33" y="1"/>
                    </a:cubicBezTo>
                    <a:cubicBezTo>
                      <a:pt x="33" y="1"/>
                      <a:pt x="33" y="1"/>
                      <a:pt x="34" y="1"/>
                    </a:cubicBezTo>
                    <a:cubicBezTo>
                      <a:pt x="33" y="1"/>
                      <a:pt x="32" y="1"/>
                      <a:pt x="31" y="1"/>
                    </a:cubicBezTo>
                    <a:cubicBezTo>
                      <a:pt x="21" y="9"/>
                      <a:pt x="10" y="17"/>
                      <a:pt x="0" y="25"/>
                    </a:cubicBezTo>
                    <a:cubicBezTo>
                      <a:pt x="1" y="25"/>
                      <a:pt x="2" y="25"/>
                      <a:pt x="2" y="25"/>
                    </a:cubicBezTo>
                    <a:cubicBezTo>
                      <a:pt x="3" y="25"/>
                      <a:pt x="7" y="22"/>
                      <a:pt x="7" y="22"/>
                    </a:cubicBezTo>
                    <a:cubicBezTo>
                      <a:pt x="11" y="19"/>
                      <a:pt x="15" y="16"/>
                      <a:pt x="18" y="13"/>
                    </a:cubicBezTo>
                    <a:cubicBezTo>
                      <a:pt x="22" y="10"/>
                      <a:pt x="26" y="7"/>
                      <a:pt x="29" y="4"/>
                    </a:cubicBezTo>
                    <a:cubicBezTo>
                      <a:pt x="30" y="4"/>
                      <a:pt x="31" y="3"/>
                      <a:pt x="32" y="2"/>
                    </a:cubicBezTo>
                    <a:cubicBezTo>
                      <a:pt x="33" y="2"/>
                      <a:pt x="33" y="1"/>
                      <a:pt x="34" y="1"/>
                    </a:cubicBezTo>
                    <a:cubicBezTo>
                      <a:pt x="33" y="1"/>
                      <a:pt x="32" y="1"/>
                      <a:pt x="31" y="1"/>
                    </a:cubicBezTo>
                    <a:cubicBezTo>
                      <a:pt x="31" y="1"/>
                      <a:pt x="27" y="4"/>
                      <a:pt x="27" y="4"/>
                    </a:cubicBezTo>
                    <a:cubicBezTo>
                      <a:pt x="23" y="7"/>
                      <a:pt x="19" y="10"/>
                      <a:pt x="16" y="13"/>
                    </a:cubicBezTo>
                    <a:cubicBezTo>
                      <a:pt x="14" y="14"/>
                      <a:pt x="0" y="25"/>
                      <a:pt x="0" y="25"/>
                    </a:cubicBezTo>
                    <a:cubicBezTo>
                      <a:pt x="1" y="26"/>
                      <a:pt x="2" y="26"/>
                      <a:pt x="3" y="25"/>
                    </a:cubicBezTo>
                    <a:cubicBezTo>
                      <a:pt x="10" y="20"/>
                      <a:pt x="16" y="15"/>
                      <a:pt x="22" y="10"/>
                    </a:cubicBezTo>
                    <a:cubicBezTo>
                      <a:pt x="26" y="7"/>
                      <a:pt x="29" y="5"/>
                      <a:pt x="32" y="2"/>
                    </a:cubicBezTo>
                    <a:cubicBezTo>
                      <a:pt x="32" y="2"/>
                      <a:pt x="35" y="0"/>
                      <a:pt x="3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8" name="Freeform 160"/>
              <p:cNvSpPr>
                <a:spLocks/>
              </p:cNvSpPr>
              <p:nvPr/>
            </p:nvSpPr>
            <p:spPr bwMode="auto">
              <a:xfrm>
                <a:off x="5162" y="427"/>
                <a:ext cx="2456" cy="407"/>
              </a:xfrm>
              <a:custGeom>
                <a:avLst/>
                <a:gdLst>
                  <a:gd name="T0" fmla="*/ 1003 w 1037"/>
                  <a:gd name="T1" fmla="*/ 41 h 172"/>
                  <a:gd name="T2" fmla="*/ 996 w 1037"/>
                  <a:gd name="T3" fmla="*/ 49 h 172"/>
                  <a:gd name="T4" fmla="*/ 1027 w 1037"/>
                  <a:gd name="T5" fmla="*/ 25 h 172"/>
                  <a:gd name="T6" fmla="*/ 839 w 1037"/>
                  <a:gd name="T7" fmla="*/ 103 h 172"/>
                  <a:gd name="T8" fmla="*/ 639 w 1037"/>
                  <a:gd name="T9" fmla="*/ 137 h 172"/>
                  <a:gd name="T10" fmla="*/ 224 w 1037"/>
                  <a:gd name="T11" fmla="*/ 98 h 172"/>
                  <a:gd name="T12" fmla="*/ 115 w 1037"/>
                  <a:gd name="T13" fmla="*/ 62 h 172"/>
                  <a:gd name="T14" fmla="*/ 63 w 1037"/>
                  <a:gd name="T15" fmla="*/ 39 h 172"/>
                  <a:gd name="T16" fmla="*/ 40 w 1037"/>
                  <a:gd name="T17" fmla="*/ 27 h 172"/>
                  <a:gd name="T18" fmla="*/ 31 w 1037"/>
                  <a:gd name="T19" fmla="*/ 21 h 172"/>
                  <a:gd name="T20" fmla="*/ 1 w 1037"/>
                  <a:gd name="T21" fmla="*/ 45 h 172"/>
                  <a:gd name="T22" fmla="*/ 37 w 1037"/>
                  <a:gd name="T23" fmla="*/ 56 h 172"/>
                  <a:gd name="T24" fmla="*/ 92 w 1037"/>
                  <a:gd name="T25" fmla="*/ 71 h 172"/>
                  <a:gd name="T26" fmla="*/ 190 w 1037"/>
                  <a:gd name="T27" fmla="*/ 94 h 172"/>
                  <a:gd name="T28" fmla="*/ 397 w 1037"/>
                  <a:gd name="T29" fmla="*/ 126 h 172"/>
                  <a:gd name="T30" fmla="*/ 806 w 1037"/>
                  <a:gd name="T31" fmla="*/ 98 h 172"/>
                  <a:gd name="T32" fmla="*/ 915 w 1037"/>
                  <a:gd name="T33" fmla="*/ 63 h 172"/>
                  <a:gd name="T34" fmla="*/ 972 w 1037"/>
                  <a:gd name="T35" fmla="*/ 41 h 172"/>
                  <a:gd name="T36" fmla="*/ 1003 w 1037"/>
                  <a:gd name="T37" fmla="*/ 41 h 172"/>
                  <a:gd name="T38" fmla="*/ 1019 w 1037"/>
                  <a:gd name="T39" fmla="*/ 29 h 172"/>
                  <a:gd name="T40" fmla="*/ 1034 w 1037"/>
                  <a:gd name="T41" fmla="*/ 16 h 172"/>
                  <a:gd name="T42" fmla="*/ 1010 w 1037"/>
                  <a:gd name="T43" fmla="*/ 13 h 172"/>
                  <a:gd name="T44" fmla="*/ 960 w 1037"/>
                  <a:gd name="T45" fmla="*/ 33 h 172"/>
                  <a:gd name="T46" fmla="*/ 862 w 1037"/>
                  <a:gd name="T47" fmla="*/ 66 h 172"/>
                  <a:gd name="T48" fmla="*/ 654 w 1037"/>
                  <a:gd name="T49" fmla="*/ 104 h 172"/>
                  <a:gd name="T50" fmla="*/ 239 w 1037"/>
                  <a:gd name="T51" fmla="*/ 73 h 172"/>
                  <a:gd name="T52" fmla="*/ 123 w 1037"/>
                  <a:gd name="T53" fmla="*/ 46 h 172"/>
                  <a:gd name="T54" fmla="*/ 69 w 1037"/>
                  <a:gd name="T55" fmla="*/ 31 h 172"/>
                  <a:gd name="T56" fmla="*/ 31 w 1037"/>
                  <a:gd name="T57" fmla="*/ 22 h 172"/>
                  <a:gd name="T58" fmla="*/ 13 w 1037"/>
                  <a:gd name="T59" fmla="*/ 35 h 172"/>
                  <a:gd name="T60" fmla="*/ 0 w 1037"/>
                  <a:gd name="T61" fmla="*/ 46 h 172"/>
                  <a:gd name="T62" fmla="*/ 3 w 1037"/>
                  <a:gd name="T63" fmla="*/ 48 h 172"/>
                  <a:gd name="T64" fmla="*/ 25 w 1037"/>
                  <a:gd name="T65" fmla="*/ 60 h 172"/>
                  <a:gd name="T66" fmla="*/ 80 w 1037"/>
                  <a:gd name="T67" fmla="*/ 85 h 172"/>
                  <a:gd name="T68" fmla="*/ 185 w 1037"/>
                  <a:gd name="T69" fmla="*/ 120 h 172"/>
                  <a:gd name="T70" fmla="*/ 413 w 1037"/>
                  <a:gd name="T71" fmla="*/ 159 h 172"/>
                  <a:gd name="T72" fmla="*/ 865 w 1037"/>
                  <a:gd name="T73" fmla="*/ 110 h 172"/>
                  <a:gd name="T74" fmla="*/ 979 w 1037"/>
                  <a:gd name="T75" fmla="*/ 61 h 172"/>
                  <a:gd name="T76" fmla="*/ 1034 w 1037"/>
                  <a:gd name="T77" fmla="*/ 16 h 172"/>
                  <a:gd name="T78" fmla="*/ 1003 w 1037"/>
                  <a:gd name="T79" fmla="*/ 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7" h="172">
                    <a:moveTo>
                      <a:pt x="1003" y="41"/>
                    </a:moveTo>
                    <a:cubicBezTo>
                      <a:pt x="1001" y="44"/>
                      <a:pt x="999" y="47"/>
                      <a:pt x="996" y="49"/>
                    </a:cubicBezTo>
                    <a:cubicBezTo>
                      <a:pt x="1007" y="41"/>
                      <a:pt x="1017" y="33"/>
                      <a:pt x="1027" y="25"/>
                    </a:cubicBezTo>
                    <a:cubicBezTo>
                      <a:pt x="972" y="64"/>
                      <a:pt x="903" y="86"/>
                      <a:pt x="839" y="103"/>
                    </a:cubicBezTo>
                    <a:cubicBezTo>
                      <a:pt x="773" y="120"/>
                      <a:pt x="707" y="132"/>
                      <a:pt x="639" y="137"/>
                    </a:cubicBezTo>
                    <a:cubicBezTo>
                      <a:pt x="501" y="145"/>
                      <a:pt x="358" y="134"/>
                      <a:pt x="224" y="98"/>
                    </a:cubicBezTo>
                    <a:cubicBezTo>
                      <a:pt x="187" y="88"/>
                      <a:pt x="150" y="76"/>
                      <a:pt x="115" y="62"/>
                    </a:cubicBezTo>
                    <a:cubicBezTo>
                      <a:pt x="97" y="55"/>
                      <a:pt x="80" y="47"/>
                      <a:pt x="63" y="39"/>
                    </a:cubicBezTo>
                    <a:cubicBezTo>
                      <a:pt x="55" y="35"/>
                      <a:pt x="47" y="31"/>
                      <a:pt x="40" y="27"/>
                    </a:cubicBezTo>
                    <a:cubicBezTo>
                      <a:pt x="36" y="24"/>
                      <a:pt x="34" y="21"/>
                      <a:pt x="31" y="21"/>
                    </a:cubicBezTo>
                    <a:cubicBezTo>
                      <a:pt x="21" y="29"/>
                      <a:pt x="11" y="37"/>
                      <a:pt x="1" y="45"/>
                    </a:cubicBezTo>
                    <a:cubicBezTo>
                      <a:pt x="5" y="43"/>
                      <a:pt x="32" y="54"/>
                      <a:pt x="37" y="56"/>
                    </a:cubicBezTo>
                    <a:cubicBezTo>
                      <a:pt x="56" y="61"/>
                      <a:pt x="74" y="66"/>
                      <a:pt x="92" y="71"/>
                    </a:cubicBezTo>
                    <a:cubicBezTo>
                      <a:pt x="124" y="79"/>
                      <a:pt x="157" y="87"/>
                      <a:pt x="190" y="94"/>
                    </a:cubicBezTo>
                    <a:cubicBezTo>
                      <a:pt x="258" y="108"/>
                      <a:pt x="327" y="120"/>
                      <a:pt x="397" y="126"/>
                    </a:cubicBezTo>
                    <a:cubicBezTo>
                      <a:pt x="533" y="140"/>
                      <a:pt x="673" y="133"/>
                      <a:pt x="806" y="98"/>
                    </a:cubicBezTo>
                    <a:cubicBezTo>
                      <a:pt x="843" y="88"/>
                      <a:pt x="879" y="76"/>
                      <a:pt x="915" y="63"/>
                    </a:cubicBezTo>
                    <a:cubicBezTo>
                      <a:pt x="934" y="56"/>
                      <a:pt x="953" y="49"/>
                      <a:pt x="972" y="41"/>
                    </a:cubicBezTo>
                    <a:cubicBezTo>
                      <a:pt x="979" y="38"/>
                      <a:pt x="1006" y="23"/>
                      <a:pt x="1003" y="41"/>
                    </a:cubicBezTo>
                    <a:cubicBezTo>
                      <a:pt x="1003" y="38"/>
                      <a:pt x="1016" y="31"/>
                      <a:pt x="1019" y="29"/>
                    </a:cubicBezTo>
                    <a:cubicBezTo>
                      <a:pt x="1022" y="27"/>
                      <a:pt x="1034" y="20"/>
                      <a:pt x="1034" y="16"/>
                    </a:cubicBezTo>
                    <a:cubicBezTo>
                      <a:pt x="1037" y="0"/>
                      <a:pt x="1018" y="11"/>
                      <a:pt x="1010" y="13"/>
                    </a:cubicBezTo>
                    <a:cubicBezTo>
                      <a:pt x="994" y="20"/>
                      <a:pt x="977" y="27"/>
                      <a:pt x="960" y="33"/>
                    </a:cubicBezTo>
                    <a:cubicBezTo>
                      <a:pt x="928" y="46"/>
                      <a:pt x="895" y="57"/>
                      <a:pt x="862" y="66"/>
                    </a:cubicBezTo>
                    <a:cubicBezTo>
                      <a:pt x="794" y="86"/>
                      <a:pt x="724" y="99"/>
                      <a:pt x="654" y="104"/>
                    </a:cubicBezTo>
                    <a:cubicBezTo>
                      <a:pt x="514" y="114"/>
                      <a:pt x="377" y="100"/>
                      <a:pt x="239" y="73"/>
                    </a:cubicBezTo>
                    <a:cubicBezTo>
                      <a:pt x="200" y="65"/>
                      <a:pt x="162" y="56"/>
                      <a:pt x="123" y="46"/>
                    </a:cubicBezTo>
                    <a:cubicBezTo>
                      <a:pt x="105" y="41"/>
                      <a:pt x="87" y="36"/>
                      <a:pt x="69" y="31"/>
                    </a:cubicBezTo>
                    <a:cubicBezTo>
                      <a:pt x="63" y="30"/>
                      <a:pt x="36" y="18"/>
                      <a:pt x="31" y="22"/>
                    </a:cubicBezTo>
                    <a:cubicBezTo>
                      <a:pt x="25" y="26"/>
                      <a:pt x="19" y="31"/>
                      <a:pt x="13" y="35"/>
                    </a:cubicBezTo>
                    <a:cubicBezTo>
                      <a:pt x="10" y="38"/>
                      <a:pt x="4" y="45"/>
                      <a:pt x="0" y="46"/>
                    </a:cubicBezTo>
                    <a:cubicBezTo>
                      <a:pt x="3" y="45"/>
                      <a:pt x="1" y="46"/>
                      <a:pt x="3" y="48"/>
                    </a:cubicBezTo>
                    <a:cubicBezTo>
                      <a:pt x="8" y="53"/>
                      <a:pt x="18" y="57"/>
                      <a:pt x="25" y="60"/>
                    </a:cubicBezTo>
                    <a:cubicBezTo>
                      <a:pt x="43" y="69"/>
                      <a:pt x="61" y="78"/>
                      <a:pt x="80" y="85"/>
                    </a:cubicBezTo>
                    <a:cubicBezTo>
                      <a:pt x="114" y="99"/>
                      <a:pt x="149" y="110"/>
                      <a:pt x="185" y="120"/>
                    </a:cubicBezTo>
                    <a:cubicBezTo>
                      <a:pt x="259" y="141"/>
                      <a:pt x="336" y="153"/>
                      <a:pt x="413" y="159"/>
                    </a:cubicBezTo>
                    <a:cubicBezTo>
                      <a:pt x="565" y="172"/>
                      <a:pt x="719" y="159"/>
                      <a:pt x="865" y="110"/>
                    </a:cubicBezTo>
                    <a:cubicBezTo>
                      <a:pt x="904" y="97"/>
                      <a:pt x="944" y="83"/>
                      <a:pt x="979" y="61"/>
                    </a:cubicBezTo>
                    <a:cubicBezTo>
                      <a:pt x="997" y="50"/>
                      <a:pt x="1023" y="35"/>
                      <a:pt x="1034" y="16"/>
                    </a:cubicBezTo>
                    <a:cubicBezTo>
                      <a:pt x="1028" y="27"/>
                      <a:pt x="1009" y="30"/>
                      <a:pt x="1003" y="4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9" name="Freeform 161"/>
              <p:cNvSpPr>
                <a:spLocks/>
              </p:cNvSpPr>
              <p:nvPr/>
            </p:nvSpPr>
            <p:spPr bwMode="auto">
              <a:xfrm>
                <a:off x="6103" y="-184"/>
                <a:ext cx="1591" cy="325"/>
              </a:xfrm>
              <a:custGeom>
                <a:avLst/>
                <a:gdLst>
                  <a:gd name="T0" fmla="*/ 640 w 672"/>
                  <a:gd name="T1" fmla="*/ 33 h 137"/>
                  <a:gd name="T2" fmla="*/ 626 w 672"/>
                  <a:gd name="T3" fmla="*/ 58 h 137"/>
                  <a:gd name="T4" fmla="*/ 655 w 672"/>
                  <a:gd name="T5" fmla="*/ 35 h 137"/>
                  <a:gd name="T6" fmla="*/ 577 w 672"/>
                  <a:gd name="T7" fmla="*/ 64 h 137"/>
                  <a:gd name="T8" fmla="*/ 498 w 672"/>
                  <a:gd name="T9" fmla="*/ 81 h 137"/>
                  <a:gd name="T10" fmla="*/ 328 w 672"/>
                  <a:gd name="T11" fmla="*/ 102 h 137"/>
                  <a:gd name="T12" fmla="*/ 159 w 672"/>
                  <a:gd name="T13" fmla="*/ 111 h 137"/>
                  <a:gd name="T14" fmla="*/ 67 w 672"/>
                  <a:gd name="T15" fmla="*/ 111 h 137"/>
                  <a:gd name="T16" fmla="*/ 44 w 672"/>
                  <a:gd name="T17" fmla="*/ 110 h 137"/>
                  <a:gd name="T18" fmla="*/ 35 w 672"/>
                  <a:gd name="T19" fmla="*/ 101 h 137"/>
                  <a:gd name="T20" fmla="*/ 42 w 672"/>
                  <a:gd name="T21" fmla="*/ 69 h 137"/>
                  <a:gd name="T22" fmla="*/ 11 w 672"/>
                  <a:gd name="T23" fmla="*/ 94 h 137"/>
                  <a:gd name="T24" fmla="*/ 88 w 672"/>
                  <a:gd name="T25" fmla="*/ 97 h 137"/>
                  <a:gd name="T26" fmla="*/ 168 w 672"/>
                  <a:gd name="T27" fmla="*/ 95 h 137"/>
                  <a:gd name="T28" fmla="*/ 322 w 672"/>
                  <a:gd name="T29" fmla="*/ 87 h 137"/>
                  <a:gd name="T30" fmla="*/ 398 w 672"/>
                  <a:gd name="T31" fmla="*/ 80 h 137"/>
                  <a:gd name="T32" fmla="*/ 439 w 672"/>
                  <a:gd name="T33" fmla="*/ 75 h 137"/>
                  <a:gd name="T34" fmla="*/ 447 w 672"/>
                  <a:gd name="T35" fmla="*/ 81 h 137"/>
                  <a:gd name="T36" fmla="*/ 446 w 672"/>
                  <a:gd name="T37" fmla="*/ 96 h 137"/>
                  <a:gd name="T38" fmla="*/ 464 w 672"/>
                  <a:gd name="T39" fmla="*/ 91 h 137"/>
                  <a:gd name="T40" fmla="*/ 480 w 672"/>
                  <a:gd name="T41" fmla="*/ 79 h 137"/>
                  <a:gd name="T42" fmla="*/ 510 w 672"/>
                  <a:gd name="T43" fmla="*/ 45 h 137"/>
                  <a:gd name="T44" fmla="*/ 478 w 672"/>
                  <a:gd name="T45" fmla="*/ 70 h 137"/>
                  <a:gd name="T46" fmla="*/ 565 w 672"/>
                  <a:gd name="T47" fmla="*/ 50 h 137"/>
                  <a:gd name="T48" fmla="*/ 607 w 672"/>
                  <a:gd name="T49" fmla="*/ 39 h 137"/>
                  <a:gd name="T50" fmla="*/ 640 w 672"/>
                  <a:gd name="T51" fmla="*/ 33 h 137"/>
                  <a:gd name="T52" fmla="*/ 671 w 672"/>
                  <a:gd name="T53" fmla="*/ 9 h 137"/>
                  <a:gd name="T54" fmla="*/ 652 w 672"/>
                  <a:gd name="T55" fmla="*/ 10 h 137"/>
                  <a:gd name="T56" fmla="*/ 614 w 672"/>
                  <a:gd name="T57" fmla="*/ 21 h 137"/>
                  <a:gd name="T58" fmla="*/ 538 w 672"/>
                  <a:gd name="T59" fmla="*/ 39 h 137"/>
                  <a:gd name="T60" fmla="*/ 498 w 672"/>
                  <a:gd name="T61" fmla="*/ 54 h 137"/>
                  <a:gd name="T62" fmla="*/ 479 w 672"/>
                  <a:gd name="T63" fmla="*/ 69 h 137"/>
                  <a:gd name="T64" fmla="*/ 466 w 672"/>
                  <a:gd name="T65" fmla="*/ 90 h 137"/>
                  <a:gd name="T66" fmla="*/ 495 w 672"/>
                  <a:gd name="T67" fmla="*/ 67 h 137"/>
                  <a:gd name="T68" fmla="*/ 477 w 672"/>
                  <a:gd name="T69" fmla="*/ 74 h 137"/>
                  <a:gd name="T70" fmla="*/ 475 w 672"/>
                  <a:gd name="T71" fmla="*/ 50 h 137"/>
                  <a:gd name="T72" fmla="*/ 449 w 672"/>
                  <a:gd name="T73" fmla="*/ 53 h 137"/>
                  <a:gd name="T74" fmla="*/ 418 w 672"/>
                  <a:gd name="T75" fmla="*/ 57 h 137"/>
                  <a:gd name="T76" fmla="*/ 293 w 672"/>
                  <a:gd name="T77" fmla="*/ 66 h 137"/>
                  <a:gd name="T78" fmla="*/ 168 w 672"/>
                  <a:gd name="T79" fmla="*/ 72 h 137"/>
                  <a:gd name="T80" fmla="*/ 108 w 672"/>
                  <a:gd name="T81" fmla="*/ 72 h 137"/>
                  <a:gd name="T82" fmla="*/ 42 w 672"/>
                  <a:gd name="T83" fmla="*/ 69 h 137"/>
                  <a:gd name="T84" fmla="*/ 11 w 672"/>
                  <a:gd name="T85" fmla="*/ 94 h 137"/>
                  <a:gd name="T86" fmla="*/ 4 w 672"/>
                  <a:gd name="T87" fmla="*/ 130 h 137"/>
                  <a:gd name="T88" fmla="*/ 28 w 672"/>
                  <a:gd name="T89" fmla="*/ 135 h 137"/>
                  <a:gd name="T90" fmla="*/ 52 w 672"/>
                  <a:gd name="T91" fmla="*/ 135 h 137"/>
                  <a:gd name="T92" fmla="*/ 163 w 672"/>
                  <a:gd name="T93" fmla="*/ 134 h 137"/>
                  <a:gd name="T94" fmla="*/ 363 w 672"/>
                  <a:gd name="T95" fmla="*/ 120 h 137"/>
                  <a:gd name="T96" fmla="*/ 560 w 672"/>
                  <a:gd name="T97" fmla="*/ 85 h 137"/>
                  <a:gd name="T98" fmla="*/ 631 w 672"/>
                  <a:gd name="T99" fmla="*/ 54 h 137"/>
                  <a:gd name="T100" fmla="*/ 671 w 672"/>
                  <a:gd name="T101" fmla="*/ 9 h 137"/>
                  <a:gd name="T102" fmla="*/ 655 w 672"/>
                  <a:gd name="T103" fmla="*/ 21 h 137"/>
                  <a:gd name="T104" fmla="*/ 640 w 672"/>
                  <a:gd name="T105" fmla="*/ 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2" h="137">
                    <a:moveTo>
                      <a:pt x="640" y="33"/>
                    </a:moveTo>
                    <a:cubicBezTo>
                      <a:pt x="638" y="44"/>
                      <a:pt x="634" y="51"/>
                      <a:pt x="626" y="58"/>
                    </a:cubicBezTo>
                    <a:cubicBezTo>
                      <a:pt x="636" y="50"/>
                      <a:pt x="646" y="42"/>
                      <a:pt x="655" y="35"/>
                    </a:cubicBezTo>
                    <a:cubicBezTo>
                      <a:pt x="633" y="51"/>
                      <a:pt x="604" y="58"/>
                      <a:pt x="577" y="64"/>
                    </a:cubicBezTo>
                    <a:cubicBezTo>
                      <a:pt x="551" y="71"/>
                      <a:pt x="525" y="76"/>
                      <a:pt x="498" y="81"/>
                    </a:cubicBezTo>
                    <a:cubicBezTo>
                      <a:pt x="442" y="90"/>
                      <a:pt x="385" y="98"/>
                      <a:pt x="328" y="102"/>
                    </a:cubicBezTo>
                    <a:cubicBezTo>
                      <a:pt x="272" y="106"/>
                      <a:pt x="215" y="110"/>
                      <a:pt x="159" y="111"/>
                    </a:cubicBezTo>
                    <a:cubicBezTo>
                      <a:pt x="128" y="111"/>
                      <a:pt x="98" y="111"/>
                      <a:pt x="67" y="111"/>
                    </a:cubicBezTo>
                    <a:cubicBezTo>
                      <a:pt x="60" y="110"/>
                      <a:pt x="50" y="111"/>
                      <a:pt x="44" y="110"/>
                    </a:cubicBezTo>
                    <a:cubicBezTo>
                      <a:pt x="36" y="108"/>
                      <a:pt x="35" y="110"/>
                      <a:pt x="35" y="101"/>
                    </a:cubicBezTo>
                    <a:cubicBezTo>
                      <a:pt x="35" y="90"/>
                      <a:pt x="38" y="79"/>
                      <a:pt x="42" y="69"/>
                    </a:cubicBezTo>
                    <a:cubicBezTo>
                      <a:pt x="32" y="78"/>
                      <a:pt x="21" y="86"/>
                      <a:pt x="11" y="94"/>
                    </a:cubicBezTo>
                    <a:cubicBezTo>
                      <a:pt x="36" y="92"/>
                      <a:pt x="62" y="96"/>
                      <a:pt x="88" y="97"/>
                    </a:cubicBezTo>
                    <a:cubicBezTo>
                      <a:pt x="114" y="97"/>
                      <a:pt x="141" y="96"/>
                      <a:pt x="168" y="95"/>
                    </a:cubicBezTo>
                    <a:cubicBezTo>
                      <a:pt x="219" y="93"/>
                      <a:pt x="271" y="90"/>
                      <a:pt x="322" y="87"/>
                    </a:cubicBezTo>
                    <a:cubicBezTo>
                      <a:pt x="347" y="85"/>
                      <a:pt x="373" y="83"/>
                      <a:pt x="398" y="80"/>
                    </a:cubicBezTo>
                    <a:cubicBezTo>
                      <a:pt x="411" y="79"/>
                      <a:pt x="426" y="74"/>
                      <a:pt x="439" y="75"/>
                    </a:cubicBezTo>
                    <a:cubicBezTo>
                      <a:pt x="446" y="75"/>
                      <a:pt x="445" y="74"/>
                      <a:pt x="447" y="81"/>
                    </a:cubicBezTo>
                    <a:cubicBezTo>
                      <a:pt x="448" y="85"/>
                      <a:pt x="444" y="92"/>
                      <a:pt x="446" y="96"/>
                    </a:cubicBezTo>
                    <a:cubicBezTo>
                      <a:pt x="449" y="102"/>
                      <a:pt x="459" y="95"/>
                      <a:pt x="464" y="91"/>
                    </a:cubicBezTo>
                    <a:cubicBezTo>
                      <a:pt x="470" y="88"/>
                      <a:pt x="475" y="83"/>
                      <a:pt x="480" y="79"/>
                    </a:cubicBezTo>
                    <a:cubicBezTo>
                      <a:pt x="493" y="69"/>
                      <a:pt x="502" y="62"/>
                      <a:pt x="510" y="45"/>
                    </a:cubicBezTo>
                    <a:cubicBezTo>
                      <a:pt x="499" y="54"/>
                      <a:pt x="489" y="62"/>
                      <a:pt x="478" y="70"/>
                    </a:cubicBezTo>
                    <a:cubicBezTo>
                      <a:pt x="506" y="61"/>
                      <a:pt x="537" y="58"/>
                      <a:pt x="565" y="50"/>
                    </a:cubicBezTo>
                    <a:cubicBezTo>
                      <a:pt x="579" y="47"/>
                      <a:pt x="593" y="43"/>
                      <a:pt x="607" y="39"/>
                    </a:cubicBezTo>
                    <a:cubicBezTo>
                      <a:pt x="612" y="37"/>
                      <a:pt x="640" y="25"/>
                      <a:pt x="640" y="33"/>
                    </a:cubicBezTo>
                    <a:cubicBezTo>
                      <a:pt x="640" y="25"/>
                      <a:pt x="671" y="17"/>
                      <a:pt x="671" y="9"/>
                    </a:cubicBezTo>
                    <a:cubicBezTo>
                      <a:pt x="672" y="0"/>
                      <a:pt x="657" y="8"/>
                      <a:pt x="652" y="10"/>
                    </a:cubicBezTo>
                    <a:cubicBezTo>
                      <a:pt x="640" y="14"/>
                      <a:pt x="627" y="18"/>
                      <a:pt x="614" y="21"/>
                    </a:cubicBezTo>
                    <a:cubicBezTo>
                      <a:pt x="589" y="28"/>
                      <a:pt x="564" y="34"/>
                      <a:pt x="538" y="39"/>
                    </a:cubicBezTo>
                    <a:cubicBezTo>
                      <a:pt x="521" y="43"/>
                      <a:pt x="511" y="44"/>
                      <a:pt x="498" y="54"/>
                    </a:cubicBezTo>
                    <a:cubicBezTo>
                      <a:pt x="492" y="59"/>
                      <a:pt x="484" y="63"/>
                      <a:pt x="479" y="69"/>
                    </a:cubicBezTo>
                    <a:cubicBezTo>
                      <a:pt x="474" y="75"/>
                      <a:pt x="473" y="84"/>
                      <a:pt x="466" y="90"/>
                    </a:cubicBezTo>
                    <a:cubicBezTo>
                      <a:pt x="476" y="82"/>
                      <a:pt x="485" y="75"/>
                      <a:pt x="495" y="67"/>
                    </a:cubicBezTo>
                    <a:cubicBezTo>
                      <a:pt x="493" y="69"/>
                      <a:pt x="481" y="77"/>
                      <a:pt x="477" y="74"/>
                    </a:cubicBezTo>
                    <a:cubicBezTo>
                      <a:pt x="472" y="70"/>
                      <a:pt x="484" y="54"/>
                      <a:pt x="475" y="50"/>
                    </a:cubicBezTo>
                    <a:cubicBezTo>
                      <a:pt x="470" y="47"/>
                      <a:pt x="454" y="52"/>
                      <a:pt x="449" y="53"/>
                    </a:cubicBezTo>
                    <a:cubicBezTo>
                      <a:pt x="438" y="55"/>
                      <a:pt x="428" y="56"/>
                      <a:pt x="418" y="57"/>
                    </a:cubicBezTo>
                    <a:cubicBezTo>
                      <a:pt x="376" y="61"/>
                      <a:pt x="335" y="63"/>
                      <a:pt x="293" y="66"/>
                    </a:cubicBezTo>
                    <a:cubicBezTo>
                      <a:pt x="252" y="69"/>
                      <a:pt x="210" y="70"/>
                      <a:pt x="168" y="72"/>
                    </a:cubicBezTo>
                    <a:cubicBezTo>
                      <a:pt x="148" y="72"/>
                      <a:pt x="128" y="72"/>
                      <a:pt x="108" y="72"/>
                    </a:cubicBezTo>
                    <a:cubicBezTo>
                      <a:pt x="86" y="71"/>
                      <a:pt x="64" y="68"/>
                      <a:pt x="42" y="69"/>
                    </a:cubicBezTo>
                    <a:cubicBezTo>
                      <a:pt x="37" y="70"/>
                      <a:pt x="13" y="90"/>
                      <a:pt x="11" y="94"/>
                    </a:cubicBezTo>
                    <a:cubicBezTo>
                      <a:pt x="7" y="102"/>
                      <a:pt x="0" y="121"/>
                      <a:pt x="4" y="130"/>
                    </a:cubicBezTo>
                    <a:cubicBezTo>
                      <a:pt x="7" y="137"/>
                      <a:pt x="20" y="135"/>
                      <a:pt x="28" y="135"/>
                    </a:cubicBezTo>
                    <a:cubicBezTo>
                      <a:pt x="36" y="135"/>
                      <a:pt x="44" y="135"/>
                      <a:pt x="52" y="135"/>
                    </a:cubicBezTo>
                    <a:cubicBezTo>
                      <a:pt x="89" y="136"/>
                      <a:pt x="126" y="136"/>
                      <a:pt x="163" y="134"/>
                    </a:cubicBezTo>
                    <a:cubicBezTo>
                      <a:pt x="230" y="132"/>
                      <a:pt x="297" y="127"/>
                      <a:pt x="363" y="120"/>
                    </a:cubicBezTo>
                    <a:cubicBezTo>
                      <a:pt x="429" y="112"/>
                      <a:pt x="496" y="103"/>
                      <a:pt x="560" y="85"/>
                    </a:cubicBezTo>
                    <a:cubicBezTo>
                      <a:pt x="585" y="78"/>
                      <a:pt x="610" y="70"/>
                      <a:pt x="631" y="54"/>
                    </a:cubicBezTo>
                    <a:cubicBezTo>
                      <a:pt x="647" y="42"/>
                      <a:pt x="668" y="30"/>
                      <a:pt x="671" y="9"/>
                    </a:cubicBezTo>
                    <a:cubicBezTo>
                      <a:pt x="671" y="12"/>
                      <a:pt x="658" y="19"/>
                      <a:pt x="655" y="21"/>
                    </a:cubicBezTo>
                    <a:cubicBezTo>
                      <a:pt x="653" y="23"/>
                      <a:pt x="640" y="30"/>
                      <a:pt x="640" y="3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0" name="Freeform 162"/>
              <p:cNvSpPr>
                <a:spLocks noEditPoints="1"/>
              </p:cNvSpPr>
              <p:nvPr/>
            </p:nvSpPr>
            <p:spPr bwMode="auto">
              <a:xfrm>
                <a:off x="5198" y="592"/>
                <a:ext cx="2312" cy="2813"/>
              </a:xfrm>
              <a:custGeom>
                <a:avLst/>
                <a:gdLst>
                  <a:gd name="T0" fmla="*/ 926 w 976"/>
                  <a:gd name="T1" fmla="*/ 96 h 1189"/>
                  <a:gd name="T2" fmla="*/ 969 w 976"/>
                  <a:gd name="T3" fmla="*/ 51 h 1189"/>
                  <a:gd name="T4" fmla="*/ 929 w 976"/>
                  <a:gd name="T5" fmla="*/ 35 h 1189"/>
                  <a:gd name="T6" fmla="*/ 961 w 976"/>
                  <a:gd name="T7" fmla="*/ 27 h 1189"/>
                  <a:gd name="T8" fmla="*/ 975 w 976"/>
                  <a:gd name="T9" fmla="*/ 15 h 1189"/>
                  <a:gd name="T10" fmla="*/ 975 w 976"/>
                  <a:gd name="T11" fmla="*/ 8 h 1189"/>
                  <a:gd name="T12" fmla="*/ 973 w 976"/>
                  <a:gd name="T13" fmla="*/ 7 h 1189"/>
                  <a:gd name="T14" fmla="*/ 903 w 976"/>
                  <a:gd name="T15" fmla="*/ 38 h 1189"/>
                  <a:gd name="T16" fmla="*/ 655 w 976"/>
                  <a:gd name="T17" fmla="*/ 95 h 1189"/>
                  <a:gd name="T18" fmla="*/ 540 w 976"/>
                  <a:gd name="T19" fmla="*/ 103 h 1189"/>
                  <a:gd name="T20" fmla="*/ 360 w 976"/>
                  <a:gd name="T21" fmla="*/ 94 h 1189"/>
                  <a:gd name="T22" fmla="*/ 205 w 976"/>
                  <a:gd name="T23" fmla="*/ 66 h 1189"/>
                  <a:gd name="T24" fmla="*/ 10 w 976"/>
                  <a:gd name="T25" fmla="*/ 4 h 1189"/>
                  <a:gd name="T26" fmla="*/ 0 w 976"/>
                  <a:gd name="T27" fmla="*/ 8 h 1189"/>
                  <a:gd name="T28" fmla="*/ 10 w 976"/>
                  <a:gd name="T29" fmla="*/ 144 h 1189"/>
                  <a:gd name="T30" fmla="*/ 19 w 976"/>
                  <a:gd name="T31" fmla="*/ 302 h 1189"/>
                  <a:gd name="T32" fmla="*/ 25 w 976"/>
                  <a:gd name="T33" fmla="*/ 411 h 1189"/>
                  <a:gd name="T34" fmla="*/ 33 w 976"/>
                  <a:gd name="T35" fmla="*/ 609 h 1189"/>
                  <a:gd name="T36" fmla="*/ 41 w 976"/>
                  <a:gd name="T37" fmla="*/ 824 h 1189"/>
                  <a:gd name="T38" fmla="*/ 54 w 976"/>
                  <a:gd name="T39" fmla="*/ 1001 h 1189"/>
                  <a:gd name="T40" fmla="*/ 105 w 976"/>
                  <a:gd name="T41" fmla="*/ 1082 h 1189"/>
                  <a:gd name="T42" fmla="*/ 402 w 976"/>
                  <a:gd name="T43" fmla="*/ 1187 h 1189"/>
                  <a:gd name="T44" fmla="*/ 538 w 976"/>
                  <a:gd name="T45" fmla="*/ 1183 h 1189"/>
                  <a:gd name="T46" fmla="*/ 720 w 976"/>
                  <a:gd name="T47" fmla="*/ 1137 h 1189"/>
                  <a:gd name="T48" fmla="*/ 820 w 976"/>
                  <a:gd name="T49" fmla="*/ 1061 h 1189"/>
                  <a:gd name="T50" fmla="*/ 785 w 976"/>
                  <a:gd name="T51" fmla="*/ 663 h 1189"/>
                  <a:gd name="T52" fmla="*/ 777 w 976"/>
                  <a:gd name="T53" fmla="*/ 499 h 1189"/>
                  <a:gd name="T54" fmla="*/ 790 w 976"/>
                  <a:gd name="T55" fmla="*/ 479 h 1189"/>
                  <a:gd name="T56" fmla="*/ 790 w 976"/>
                  <a:gd name="T57" fmla="*/ 137 h 1189"/>
                  <a:gd name="T58" fmla="*/ 846 w 976"/>
                  <a:gd name="T59" fmla="*/ 80 h 1189"/>
                  <a:gd name="T60" fmla="*/ 902 w 976"/>
                  <a:gd name="T61" fmla="*/ 138 h 1189"/>
                  <a:gd name="T62" fmla="*/ 109 w 976"/>
                  <a:gd name="T63" fmla="*/ 1027 h 1189"/>
                  <a:gd name="T64" fmla="*/ 63 w 976"/>
                  <a:gd name="T65" fmla="*/ 971 h 1189"/>
                  <a:gd name="T66" fmla="*/ 61 w 976"/>
                  <a:gd name="T67" fmla="*/ 595 h 1189"/>
                  <a:gd name="T68" fmla="*/ 61 w 976"/>
                  <a:gd name="T69" fmla="*/ 555 h 1189"/>
                  <a:gd name="T70" fmla="*/ 59 w 976"/>
                  <a:gd name="T71" fmla="*/ 137 h 1189"/>
                  <a:gd name="T72" fmla="*/ 114 w 976"/>
                  <a:gd name="T73" fmla="*/ 79 h 1189"/>
                  <a:gd name="T74" fmla="*/ 169 w 976"/>
                  <a:gd name="T75" fmla="*/ 138 h 1189"/>
                  <a:gd name="T76" fmla="*/ 171 w 976"/>
                  <a:gd name="T77" fmla="*/ 644 h 1189"/>
                  <a:gd name="T78" fmla="*/ 172 w 976"/>
                  <a:gd name="T79" fmla="*/ 971 h 1189"/>
                  <a:gd name="T80" fmla="*/ 356 w 976"/>
                  <a:gd name="T81" fmla="*/ 621 h 1189"/>
                  <a:gd name="T82" fmla="*/ 354 w 976"/>
                  <a:gd name="T83" fmla="*/ 1088 h 1189"/>
                  <a:gd name="T84" fmla="*/ 239 w 976"/>
                  <a:gd name="T85" fmla="*/ 1076 h 1189"/>
                  <a:gd name="T86" fmla="*/ 239 w 976"/>
                  <a:gd name="T87" fmla="*/ 173 h 1189"/>
                  <a:gd name="T88" fmla="*/ 300 w 976"/>
                  <a:gd name="T89" fmla="*/ 110 h 1189"/>
                  <a:gd name="T90" fmla="*/ 356 w 976"/>
                  <a:gd name="T91" fmla="*/ 166 h 1189"/>
                  <a:gd name="T92" fmla="*/ 356 w 976"/>
                  <a:gd name="T93" fmla="*/ 621 h 1189"/>
                  <a:gd name="T94" fmla="*/ 478 w 976"/>
                  <a:gd name="T95" fmla="*/ 1152 h 1189"/>
                  <a:gd name="T96" fmla="*/ 410 w 976"/>
                  <a:gd name="T97" fmla="*/ 1085 h 1189"/>
                  <a:gd name="T98" fmla="*/ 410 w 976"/>
                  <a:gd name="T99" fmla="*/ 194 h 1189"/>
                  <a:gd name="T100" fmla="*/ 470 w 976"/>
                  <a:gd name="T101" fmla="*/ 130 h 1189"/>
                  <a:gd name="T102" fmla="*/ 528 w 976"/>
                  <a:gd name="T103" fmla="*/ 197 h 1189"/>
                  <a:gd name="T104" fmla="*/ 528 w 976"/>
                  <a:gd name="T105" fmla="*/ 1088 h 1189"/>
                  <a:gd name="T106" fmla="*/ 716 w 976"/>
                  <a:gd name="T107" fmla="*/ 620 h 1189"/>
                  <a:gd name="T108" fmla="*/ 714 w 976"/>
                  <a:gd name="T109" fmla="*/ 1078 h 1189"/>
                  <a:gd name="T110" fmla="*/ 601 w 976"/>
                  <a:gd name="T111" fmla="*/ 1073 h 1189"/>
                  <a:gd name="T112" fmla="*/ 600 w 976"/>
                  <a:gd name="T113" fmla="*/ 582 h 1189"/>
                  <a:gd name="T114" fmla="*/ 603 w 976"/>
                  <a:gd name="T115" fmla="*/ 158 h 1189"/>
                  <a:gd name="T116" fmla="*/ 714 w 976"/>
                  <a:gd name="T117" fmla="*/ 165 h 1189"/>
                  <a:gd name="T118" fmla="*/ 716 w 976"/>
                  <a:gd name="T119" fmla="*/ 187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6" h="1189">
                    <a:moveTo>
                      <a:pt x="925" y="111"/>
                    </a:moveTo>
                    <a:cubicBezTo>
                      <a:pt x="925" y="106"/>
                      <a:pt x="925" y="101"/>
                      <a:pt x="926" y="96"/>
                    </a:cubicBezTo>
                    <a:cubicBezTo>
                      <a:pt x="931" y="73"/>
                      <a:pt x="945" y="59"/>
                      <a:pt x="967" y="51"/>
                    </a:cubicBezTo>
                    <a:cubicBezTo>
                      <a:pt x="967" y="51"/>
                      <a:pt x="968" y="51"/>
                      <a:pt x="969" y="51"/>
                    </a:cubicBezTo>
                    <a:cubicBezTo>
                      <a:pt x="958" y="52"/>
                      <a:pt x="947" y="55"/>
                      <a:pt x="935" y="58"/>
                    </a:cubicBezTo>
                    <a:cubicBezTo>
                      <a:pt x="920" y="62"/>
                      <a:pt x="914" y="39"/>
                      <a:pt x="929" y="35"/>
                    </a:cubicBezTo>
                    <a:cubicBezTo>
                      <a:pt x="938" y="33"/>
                      <a:pt x="948" y="30"/>
                      <a:pt x="957" y="29"/>
                    </a:cubicBezTo>
                    <a:cubicBezTo>
                      <a:pt x="958" y="28"/>
                      <a:pt x="959" y="27"/>
                      <a:pt x="961" y="27"/>
                    </a:cubicBezTo>
                    <a:cubicBezTo>
                      <a:pt x="966" y="27"/>
                      <a:pt x="970" y="26"/>
                      <a:pt x="975" y="25"/>
                    </a:cubicBezTo>
                    <a:cubicBezTo>
                      <a:pt x="975" y="22"/>
                      <a:pt x="975" y="18"/>
                      <a:pt x="975" y="15"/>
                    </a:cubicBezTo>
                    <a:cubicBezTo>
                      <a:pt x="976" y="13"/>
                      <a:pt x="976" y="10"/>
                      <a:pt x="976" y="8"/>
                    </a:cubicBezTo>
                    <a:cubicBezTo>
                      <a:pt x="976" y="8"/>
                      <a:pt x="976" y="8"/>
                      <a:pt x="975" y="8"/>
                    </a:cubicBezTo>
                    <a:cubicBezTo>
                      <a:pt x="975" y="7"/>
                      <a:pt x="975" y="7"/>
                      <a:pt x="975" y="7"/>
                    </a:cubicBezTo>
                    <a:cubicBezTo>
                      <a:pt x="974" y="7"/>
                      <a:pt x="974" y="7"/>
                      <a:pt x="973" y="7"/>
                    </a:cubicBezTo>
                    <a:cubicBezTo>
                      <a:pt x="971" y="8"/>
                      <a:pt x="969" y="9"/>
                      <a:pt x="967" y="10"/>
                    </a:cubicBezTo>
                    <a:cubicBezTo>
                      <a:pt x="946" y="21"/>
                      <a:pt x="925" y="30"/>
                      <a:pt x="903" y="38"/>
                    </a:cubicBezTo>
                    <a:cubicBezTo>
                      <a:pt x="847" y="59"/>
                      <a:pt x="789" y="73"/>
                      <a:pt x="730" y="84"/>
                    </a:cubicBezTo>
                    <a:cubicBezTo>
                      <a:pt x="705" y="89"/>
                      <a:pt x="680" y="93"/>
                      <a:pt x="655" y="95"/>
                    </a:cubicBezTo>
                    <a:cubicBezTo>
                      <a:pt x="636" y="97"/>
                      <a:pt x="617" y="100"/>
                      <a:pt x="598" y="101"/>
                    </a:cubicBezTo>
                    <a:cubicBezTo>
                      <a:pt x="579" y="102"/>
                      <a:pt x="559" y="103"/>
                      <a:pt x="540" y="103"/>
                    </a:cubicBezTo>
                    <a:cubicBezTo>
                      <a:pt x="505" y="104"/>
                      <a:pt x="470" y="103"/>
                      <a:pt x="434" y="101"/>
                    </a:cubicBezTo>
                    <a:cubicBezTo>
                      <a:pt x="409" y="100"/>
                      <a:pt x="384" y="97"/>
                      <a:pt x="360" y="94"/>
                    </a:cubicBezTo>
                    <a:cubicBezTo>
                      <a:pt x="336" y="90"/>
                      <a:pt x="313" y="87"/>
                      <a:pt x="290" y="84"/>
                    </a:cubicBezTo>
                    <a:cubicBezTo>
                      <a:pt x="262" y="79"/>
                      <a:pt x="233" y="73"/>
                      <a:pt x="205" y="66"/>
                    </a:cubicBezTo>
                    <a:cubicBezTo>
                      <a:pt x="168" y="58"/>
                      <a:pt x="132" y="48"/>
                      <a:pt x="96" y="36"/>
                    </a:cubicBezTo>
                    <a:cubicBezTo>
                      <a:pt x="67" y="26"/>
                      <a:pt x="38" y="15"/>
                      <a:pt x="10" y="4"/>
                    </a:cubicBezTo>
                    <a:cubicBezTo>
                      <a:pt x="7" y="3"/>
                      <a:pt x="4" y="2"/>
                      <a:pt x="0" y="0"/>
                    </a:cubicBezTo>
                    <a:cubicBezTo>
                      <a:pt x="0" y="4"/>
                      <a:pt x="0" y="6"/>
                      <a:pt x="0" y="8"/>
                    </a:cubicBezTo>
                    <a:cubicBezTo>
                      <a:pt x="2" y="34"/>
                      <a:pt x="4" y="59"/>
                      <a:pt x="6" y="85"/>
                    </a:cubicBezTo>
                    <a:cubicBezTo>
                      <a:pt x="7" y="105"/>
                      <a:pt x="8" y="125"/>
                      <a:pt x="10" y="144"/>
                    </a:cubicBezTo>
                    <a:cubicBezTo>
                      <a:pt x="12" y="173"/>
                      <a:pt x="14" y="202"/>
                      <a:pt x="15" y="231"/>
                    </a:cubicBezTo>
                    <a:cubicBezTo>
                      <a:pt x="17" y="255"/>
                      <a:pt x="18" y="278"/>
                      <a:pt x="19" y="302"/>
                    </a:cubicBezTo>
                    <a:cubicBezTo>
                      <a:pt x="20" y="313"/>
                      <a:pt x="20" y="324"/>
                      <a:pt x="21" y="335"/>
                    </a:cubicBezTo>
                    <a:cubicBezTo>
                      <a:pt x="22" y="361"/>
                      <a:pt x="24" y="386"/>
                      <a:pt x="25" y="411"/>
                    </a:cubicBezTo>
                    <a:cubicBezTo>
                      <a:pt x="26" y="441"/>
                      <a:pt x="27" y="470"/>
                      <a:pt x="29" y="500"/>
                    </a:cubicBezTo>
                    <a:cubicBezTo>
                      <a:pt x="30" y="536"/>
                      <a:pt x="32" y="573"/>
                      <a:pt x="33" y="609"/>
                    </a:cubicBezTo>
                    <a:cubicBezTo>
                      <a:pt x="35" y="654"/>
                      <a:pt x="36" y="699"/>
                      <a:pt x="38" y="744"/>
                    </a:cubicBezTo>
                    <a:cubicBezTo>
                      <a:pt x="39" y="771"/>
                      <a:pt x="40" y="797"/>
                      <a:pt x="41" y="824"/>
                    </a:cubicBezTo>
                    <a:cubicBezTo>
                      <a:pt x="42" y="869"/>
                      <a:pt x="43" y="913"/>
                      <a:pt x="47" y="957"/>
                    </a:cubicBezTo>
                    <a:cubicBezTo>
                      <a:pt x="49" y="972"/>
                      <a:pt x="50" y="987"/>
                      <a:pt x="54" y="1001"/>
                    </a:cubicBezTo>
                    <a:cubicBezTo>
                      <a:pt x="58" y="1021"/>
                      <a:pt x="66" y="1039"/>
                      <a:pt x="78" y="1055"/>
                    </a:cubicBezTo>
                    <a:cubicBezTo>
                      <a:pt x="86" y="1065"/>
                      <a:pt x="95" y="1074"/>
                      <a:pt x="105" y="1082"/>
                    </a:cubicBezTo>
                    <a:cubicBezTo>
                      <a:pt x="133" y="1104"/>
                      <a:pt x="163" y="1121"/>
                      <a:pt x="195" y="1136"/>
                    </a:cubicBezTo>
                    <a:cubicBezTo>
                      <a:pt x="261" y="1166"/>
                      <a:pt x="330" y="1181"/>
                      <a:pt x="402" y="1187"/>
                    </a:cubicBezTo>
                    <a:cubicBezTo>
                      <a:pt x="418" y="1188"/>
                      <a:pt x="434" y="1188"/>
                      <a:pt x="450" y="1188"/>
                    </a:cubicBezTo>
                    <a:cubicBezTo>
                      <a:pt x="479" y="1189"/>
                      <a:pt x="509" y="1187"/>
                      <a:pt x="538" y="1183"/>
                    </a:cubicBezTo>
                    <a:cubicBezTo>
                      <a:pt x="556" y="1181"/>
                      <a:pt x="574" y="1178"/>
                      <a:pt x="592" y="1174"/>
                    </a:cubicBezTo>
                    <a:cubicBezTo>
                      <a:pt x="636" y="1166"/>
                      <a:pt x="679" y="1153"/>
                      <a:pt x="720" y="1137"/>
                    </a:cubicBezTo>
                    <a:cubicBezTo>
                      <a:pt x="761" y="1121"/>
                      <a:pt x="799" y="1101"/>
                      <a:pt x="833" y="1075"/>
                    </a:cubicBezTo>
                    <a:cubicBezTo>
                      <a:pt x="829" y="1070"/>
                      <a:pt x="824" y="1066"/>
                      <a:pt x="820" y="1061"/>
                    </a:cubicBezTo>
                    <a:cubicBezTo>
                      <a:pt x="777" y="1009"/>
                      <a:pt x="768" y="948"/>
                      <a:pt x="772" y="883"/>
                    </a:cubicBezTo>
                    <a:cubicBezTo>
                      <a:pt x="778" y="809"/>
                      <a:pt x="786" y="737"/>
                      <a:pt x="785" y="663"/>
                    </a:cubicBezTo>
                    <a:cubicBezTo>
                      <a:pt x="784" y="632"/>
                      <a:pt x="780" y="603"/>
                      <a:pt x="777" y="573"/>
                    </a:cubicBezTo>
                    <a:cubicBezTo>
                      <a:pt x="774" y="549"/>
                      <a:pt x="771" y="523"/>
                      <a:pt x="777" y="499"/>
                    </a:cubicBezTo>
                    <a:cubicBezTo>
                      <a:pt x="771" y="492"/>
                      <a:pt x="775" y="478"/>
                      <a:pt x="786" y="479"/>
                    </a:cubicBezTo>
                    <a:cubicBezTo>
                      <a:pt x="788" y="479"/>
                      <a:pt x="789" y="479"/>
                      <a:pt x="790" y="479"/>
                    </a:cubicBezTo>
                    <a:cubicBezTo>
                      <a:pt x="790" y="368"/>
                      <a:pt x="790" y="257"/>
                      <a:pt x="790" y="146"/>
                    </a:cubicBezTo>
                    <a:cubicBezTo>
                      <a:pt x="790" y="143"/>
                      <a:pt x="790" y="140"/>
                      <a:pt x="790" y="137"/>
                    </a:cubicBezTo>
                    <a:cubicBezTo>
                      <a:pt x="790" y="133"/>
                      <a:pt x="791" y="128"/>
                      <a:pt x="792" y="123"/>
                    </a:cubicBezTo>
                    <a:cubicBezTo>
                      <a:pt x="797" y="98"/>
                      <a:pt x="820" y="80"/>
                      <a:pt x="846" y="80"/>
                    </a:cubicBezTo>
                    <a:cubicBezTo>
                      <a:pt x="872" y="80"/>
                      <a:pt x="895" y="98"/>
                      <a:pt x="900" y="124"/>
                    </a:cubicBezTo>
                    <a:cubicBezTo>
                      <a:pt x="901" y="129"/>
                      <a:pt x="902" y="133"/>
                      <a:pt x="902" y="138"/>
                    </a:cubicBezTo>
                    <a:moveTo>
                      <a:pt x="168" y="995"/>
                    </a:moveTo>
                    <a:cubicBezTo>
                      <a:pt x="159" y="1015"/>
                      <a:pt x="137" y="1031"/>
                      <a:pt x="109" y="1027"/>
                    </a:cubicBezTo>
                    <a:cubicBezTo>
                      <a:pt x="89" y="1024"/>
                      <a:pt x="68" y="1008"/>
                      <a:pt x="64" y="982"/>
                    </a:cubicBezTo>
                    <a:cubicBezTo>
                      <a:pt x="63" y="978"/>
                      <a:pt x="63" y="975"/>
                      <a:pt x="63" y="971"/>
                    </a:cubicBezTo>
                    <a:cubicBezTo>
                      <a:pt x="63" y="933"/>
                      <a:pt x="62" y="895"/>
                      <a:pt x="62" y="856"/>
                    </a:cubicBezTo>
                    <a:cubicBezTo>
                      <a:pt x="62" y="769"/>
                      <a:pt x="62" y="682"/>
                      <a:pt x="61" y="595"/>
                    </a:cubicBezTo>
                    <a:cubicBezTo>
                      <a:pt x="61" y="582"/>
                      <a:pt x="61" y="568"/>
                      <a:pt x="61" y="555"/>
                    </a:cubicBezTo>
                    <a:cubicBezTo>
                      <a:pt x="61" y="555"/>
                      <a:pt x="61" y="555"/>
                      <a:pt x="61" y="555"/>
                    </a:cubicBezTo>
                    <a:cubicBezTo>
                      <a:pt x="60" y="452"/>
                      <a:pt x="60" y="349"/>
                      <a:pt x="60" y="245"/>
                    </a:cubicBezTo>
                    <a:cubicBezTo>
                      <a:pt x="60" y="209"/>
                      <a:pt x="59" y="173"/>
                      <a:pt x="59" y="137"/>
                    </a:cubicBezTo>
                    <a:cubicBezTo>
                      <a:pt x="59" y="132"/>
                      <a:pt x="59" y="126"/>
                      <a:pt x="61" y="121"/>
                    </a:cubicBezTo>
                    <a:cubicBezTo>
                      <a:pt x="68" y="93"/>
                      <a:pt x="92" y="79"/>
                      <a:pt x="114" y="79"/>
                    </a:cubicBezTo>
                    <a:cubicBezTo>
                      <a:pt x="140" y="79"/>
                      <a:pt x="164" y="99"/>
                      <a:pt x="168" y="125"/>
                    </a:cubicBezTo>
                    <a:cubicBezTo>
                      <a:pt x="168" y="129"/>
                      <a:pt x="169" y="134"/>
                      <a:pt x="169" y="138"/>
                    </a:cubicBezTo>
                    <a:cubicBezTo>
                      <a:pt x="169" y="212"/>
                      <a:pt x="169" y="285"/>
                      <a:pt x="170" y="359"/>
                    </a:cubicBezTo>
                    <a:cubicBezTo>
                      <a:pt x="170" y="454"/>
                      <a:pt x="170" y="549"/>
                      <a:pt x="171" y="644"/>
                    </a:cubicBezTo>
                    <a:cubicBezTo>
                      <a:pt x="171" y="694"/>
                      <a:pt x="171" y="745"/>
                      <a:pt x="172" y="795"/>
                    </a:cubicBezTo>
                    <a:cubicBezTo>
                      <a:pt x="172" y="854"/>
                      <a:pt x="172" y="913"/>
                      <a:pt x="172" y="971"/>
                    </a:cubicBezTo>
                    <a:cubicBezTo>
                      <a:pt x="172" y="980"/>
                      <a:pt x="171" y="988"/>
                      <a:pt x="168" y="995"/>
                    </a:cubicBezTo>
                    <a:close/>
                    <a:moveTo>
                      <a:pt x="356" y="621"/>
                    </a:moveTo>
                    <a:cubicBezTo>
                      <a:pt x="356" y="770"/>
                      <a:pt x="356" y="919"/>
                      <a:pt x="356" y="1069"/>
                    </a:cubicBezTo>
                    <a:cubicBezTo>
                      <a:pt x="356" y="1075"/>
                      <a:pt x="356" y="1082"/>
                      <a:pt x="354" y="1088"/>
                    </a:cubicBezTo>
                    <a:cubicBezTo>
                      <a:pt x="349" y="1108"/>
                      <a:pt x="331" y="1132"/>
                      <a:pt x="298" y="1132"/>
                    </a:cubicBezTo>
                    <a:cubicBezTo>
                      <a:pt x="262" y="1133"/>
                      <a:pt x="239" y="1103"/>
                      <a:pt x="239" y="1076"/>
                    </a:cubicBezTo>
                    <a:cubicBezTo>
                      <a:pt x="239" y="1073"/>
                      <a:pt x="239" y="1071"/>
                      <a:pt x="239" y="1069"/>
                    </a:cubicBezTo>
                    <a:cubicBezTo>
                      <a:pt x="239" y="770"/>
                      <a:pt x="239" y="471"/>
                      <a:pt x="239" y="173"/>
                    </a:cubicBezTo>
                    <a:cubicBezTo>
                      <a:pt x="239" y="166"/>
                      <a:pt x="239" y="160"/>
                      <a:pt x="240" y="154"/>
                    </a:cubicBezTo>
                    <a:cubicBezTo>
                      <a:pt x="247" y="127"/>
                      <a:pt x="272" y="108"/>
                      <a:pt x="300" y="110"/>
                    </a:cubicBezTo>
                    <a:cubicBezTo>
                      <a:pt x="326" y="111"/>
                      <a:pt x="350" y="129"/>
                      <a:pt x="355" y="158"/>
                    </a:cubicBezTo>
                    <a:cubicBezTo>
                      <a:pt x="356" y="160"/>
                      <a:pt x="356" y="163"/>
                      <a:pt x="356" y="166"/>
                    </a:cubicBezTo>
                    <a:cubicBezTo>
                      <a:pt x="356" y="170"/>
                      <a:pt x="356" y="173"/>
                      <a:pt x="356" y="177"/>
                    </a:cubicBezTo>
                    <a:cubicBezTo>
                      <a:pt x="356" y="325"/>
                      <a:pt x="356" y="473"/>
                      <a:pt x="356" y="621"/>
                    </a:cubicBezTo>
                    <a:close/>
                    <a:moveTo>
                      <a:pt x="525" y="1110"/>
                    </a:moveTo>
                    <a:cubicBezTo>
                      <a:pt x="518" y="1133"/>
                      <a:pt x="502" y="1147"/>
                      <a:pt x="478" y="1152"/>
                    </a:cubicBezTo>
                    <a:cubicBezTo>
                      <a:pt x="447" y="1158"/>
                      <a:pt x="411" y="1134"/>
                      <a:pt x="410" y="1095"/>
                    </a:cubicBezTo>
                    <a:cubicBezTo>
                      <a:pt x="410" y="1092"/>
                      <a:pt x="410" y="1088"/>
                      <a:pt x="410" y="1085"/>
                    </a:cubicBezTo>
                    <a:cubicBezTo>
                      <a:pt x="410" y="937"/>
                      <a:pt x="410" y="789"/>
                      <a:pt x="410" y="641"/>
                    </a:cubicBezTo>
                    <a:cubicBezTo>
                      <a:pt x="410" y="492"/>
                      <a:pt x="410" y="343"/>
                      <a:pt x="410" y="194"/>
                    </a:cubicBezTo>
                    <a:cubicBezTo>
                      <a:pt x="410" y="189"/>
                      <a:pt x="410" y="183"/>
                      <a:pt x="411" y="177"/>
                    </a:cubicBezTo>
                    <a:cubicBezTo>
                      <a:pt x="416" y="152"/>
                      <a:pt x="439" y="129"/>
                      <a:pt x="470" y="130"/>
                    </a:cubicBezTo>
                    <a:cubicBezTo>
                      <a:pt x="503" y="131"/>
                      <a:pt x="524" y="157"/>
                      <a:pt x="527" y="181"/>
                    </a:cubicBezTo>
                    <a:cubicBezTo>
                      <a:pt x="527" y="186"/>
                      <a:pt x="528" y="192"/>
                      <a:pt x="528" y="197"/>
                    </a:cubicBezTo>
                    <a:cubicBezTo>
                      <a:pt x="528" y="391"/>
                      <a:pt x="528" y="585"/>
                      <a:pt x="528" y="778"/>
                    </a:cubicBezTo>
                    <a:cubicBezTo>
                      <a:pt x="528" y="882"/>
                      <a:pt x="528" y="985"/>
                      <a:pt x="528" y="1088"/>
                    </a:cubicBezTo>
                    <a:cubicBezTo>
                      <a:pt x="528" y="1095"/>
                      <a:pt x="528" y="1102"/>
                      <a:pt x="525" y="1110"/>
                    </a:cubicBezTo>
                    <a:close/>
                    <a:moveTo>
                      <a:pt x="716" y="620"/>
                    </a:moveTo>
                    <a:cubicBezTo>
                      <a:pt x="716" y="765"/>
                      <a:pt x="716" y="910"/>
                      <a:pt x="716" y="1056"/>
                    </a:cubicBezTo>
                    <a:cubicBezTo>
                      <a:pt x="716" y="1063"/>
                      <a:pt x="716" y="1071"/>
                      <a:pt x="714" y="1078"/>
                    </a:cubicBezTo>
                    <a:cubicBezTo>
                      <a:pt x="707" y="1101"/>
                      <a:pt x="686" y="1122"/>
                      <a:pt x="656" y="1121"/>
                    </a:cubicBezTo>
                    <a:cubicBezTo>
                      <a:pt x="623" y="1120"/>
                      <a:pt x="604" y="1094"/>
                      <a:pt x="601" y="1073"/>
                    </a:cubicBezTo>
                    <a:cubicBezTo>
                      <a:pt x="600" y="1068"/>
                      <a:pt x="600" y="1064"/>
                      <a:pt x="600" y="1059"/>
                    </a:cubicBezTo>
                    <a:cubicBezTo>
                      <a:pt x="600" y="900"/>
                      <a:pt x="600" y="741"/>
                      <a:pt x="600" y="582"/>
                    </a:cubicBezTo>
                    <a:cubicBezTo>
                      <a:pt x="600" y="448"/>
                      <a:pt x="600" y="314"/>
                      <a:pt x="600" y="180"/>
                    </a:cubicBezTo>
                    <a:cubicBezTo>
                      <a:pt x="600" y="173"/>
                      <a:pt x="600" y="166"/>
                      <a:pt x="603" y="158"/>
                    </a:cubicBezTo>
                    <a:cubicBezTo>
                      <a:pt x="610" y="136"/>
                      <a:pt x="633" y="117"/>
                      <a:pt x="663" y="119"/>
                    </a:cubicBezTo>
                    <a:cubicBezTo>
                      <a:pt x="686" y="121"/>
                      <a:pt x="709" y="138"/>
                      <a:pt x="714" y="165"/>
                    </a:cubicBezTo>
                    <a:cubicBezTo>
                      <a:pt x="715" y="170"/>
                      <a:pt x="715" y="174"/>
                      <a:pt x="716" y="179"/>
                    </a:cubicBezTo>
                    <a:cubicBezTo>
                      <a:pt x="716" y="181"/>
                      <a:pt x="716" y="184"/>
                      <a:pt x="716" y="187"/>
                    </a:cubicBezTo>
                    <a:cubicBezTo>
                      <a:pt x="716" y="331"/>
                      <a:pt x="716" y="476"/>
                      <a:pt x="716" y="6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1" name="Freeform 163"/>
              <p:cNvSpPr>
                <a:spLocks/>
              </p:cNvSpPr>
              <p:nvPr/>
            </p:nvSpPr>
            <p:spPr bwMode="auto">
              <a:xfrm>
                <a:off x="5061" y="-32"/>
                <a:ext cx="2470" cy="688"/>
              </a:xfrm>
              <a:custGeom>
                <a:avLst/>
                <a:gdLst>
                  <a:gd name="T0" fmla="*/ 79 w 1043"/>
                  <a:gd name="T1" fmla="*/ 178 h 291"/>
                  <a:gd name="T2" fmla="*/ 87 w 1043"/>
                  <a:gd name="T3" fmla="*/ 181 h 291"/>
                  <a:gd name="T4" fmla="*/ 269 w 1043"/>
                  <a:gd name="T5" fmla="*/ 234 h 291"/>
                  <a:gd name="T6" fmla="*/ 351 w 1043"/>
                  <a:gd name="T7" fmla="*/ 249 h 291"/>
                  <a:gd name="T8" fmla="*/ 418 w 1043"/>
                  <a:gd name="T9" fmla="*/ 257 h 291"/>
                  <a:gd name="T10" fmla="*/ 525 w 1043"/>
                  <a:gd name="T11" fmla="*/ 261 h 291"/>
                  <a:gd name="T12" fmla="*/ 538 w 1043"/>
                  <a:gd name="T13" fmla="*/ 260 h 291"/>
                  <a:gd name="T14" fmla="*/ 544 w 1043"/>
                  <a:gd name="T15" fmla="*/ 259 h 291"/>
                  <a:gd name="T16" fmla="*/ 524 w 1043"/>
                  <a:gd name="T17" fmla="*/ 257 h 291"/>
                  <a:gd name="T18" fmla="*/ 466 w 1043"/>
                  <a:gd name="T19" fmla="*/ 250 h 291"/>
                  <a:gd name="T20" fmla="*/ 395 w 1043"/>
                  <a:gd name="T21" fmla="*/ 239 h 291"/>
                  <a:gd name="T22" fmla="*/ 284 w 1043"/>
                  <a:gd name="T23" fmla="*/ 212 h 291"/>
                  <a:gd name="T24" fmla="*/ 136 w 1043"/>
                  <a:gd name="T25" fmla="*/ 158 h 291"/>
                  <a:gd name="T26" fmla="*/ 40 w 1043"/>
                  <a:gd name="T27" fmla="*/ 105 h 291"/>
                  <a:gd name="T28" fmla="*/ 8 w 1043"/>
                  <a:gd name="T29" fmla="*/ 82 h 291"/>
                  <a:gd name="T30" fmla="*/ 4 w 1043"/>
                  <a:gd name="T31" fmla="*/ 79 h 291"/>
                  <a:gd name="T32" fmla="*/ 0 w 1043"/>
                  <a:gd name="T33" fmla="*/ 0 h 291"/>
                  <a:gd name="T34" fmla="*/ 6 w 1043"/>
                  <a:gd name="T35" fmla="*/ 1 h 291"/>
                  <a:gd name="T36" fmla="*/ 69 w 1043"/>
                  <a:gd name="T37" fmla="*/ 19 h 291"/>
                  <a:gd name="T38" fmla="*/ 167 w 1043"/>
                  <a:gd name="T39" fmla="*/ 41 h 291"/>
                  <a:gd name="T40" fmla="*/ 239 w 1043"/>
                  <a:gd name="T41" fmla="*/ 53 h 291"/>
                  <a:gd name="T42" fmla="*/ 296 w 1043"/>
                  <a:gd name="T43" fmla="*/ 60 h 291"/>
                  <a:gd name="T44" fmla="*/ 355 w 1043"/>
                  <a:gd name="T45" fmla="*/ 66 h 291"/>
                  <a:gd name="T46" fmla="*/ 392 w 1043"/>
                  <a:gd name="T47" fmla="*/ 68 h 291"/>
                  <a:gd name="T48" fmla="*/ 401 w 1043"/>
                  <a:gd name="T49" fmla="*/ 68 h 291"/>
                  <a:gd name="T50" fmla="*/ 456 w 1043"/>
                  <a:gd name="T51" fmla="*/ 103 h 291"/>
                  <a:gd name="T52" fmla="*/ 457 w 1043"/>
                  <a:gd name="T53" fmla="*/ 98 h 291"/>
                  <a:gd name="T54" fmla="*/ 458 w 1043"/>
                  <a:gd name="T55" fmla="*/ 82 h 291"/>
                  <a:gd name="T56" fmla="*/ 458 w 1043"/>
                  <a:gd name="T57" fmla="*/ 74 h 291"/>
                  <a:gd name="T58" fmla="*/ 465 w 1043"/>
                  <a:gd name="T59" fmla="*/ 73 h 291"/>
                  <a:gd name="T60" fmla="*/ 519 w 1043"/>
                  <a:gd name="T61" fmla="*/ 74 h 291"/>
                  <a:gd name="T62" fmla="*/ 612 w 1043"/>
                  <a:gd name="T63" fmla="*/ 74 h 291"/>
                  <a:gd name="T64" fmla="*/ 681 w 1043"/>
                  <a:gd name="T65" fmla="*/ 71 h 291"/>
                  <a:gd name="T66" fmla="*/ 732 w 1043"/>
                  <a:gd name="T67" fmla="*/ 67 h 291"/>
                  <a:gd name="T68" fmla="*/ 787 w 1043"/>
                  <a:gd name="T69" fmla="*/ 61 h 291"/>
                  <a:gd name="T70" fmla="*/ 844 w 1043"/>
                  <a:gd name="T71" fmla="*/ 54 h 291"/>
                  <a:gd name="T72" fmla="*/ 890 w 1043"/>
                  <a:gd name="T73" fmla="*/ 47 h 291"/>
                  <a:gd name="T74" fmla="*/ 967 w 1043"/>
                  <a:gd name="T75" fmla="*/ 34 h 291"/>
                  <a:gd name="T76" fmla="*/ 1038 w 1043"/>
                  <a:gd name="T77" fmla="*/ 17 h 291"/>
                  <a:gd name="T78" fmla="*/ 1043 w 1043"/>
                  <a:gd name="T79" fmla="*/ 16 h 291"/>
                  <a:gd name="T80" fmla="*/ 1043 w 1043"/>
                  <a:gd name="T81" fmla="*/ 21 h 291"/>
                  <a:gd name="T82" fmla="*/ 1039 w 1043"/>
                  <a:gd name="T83" fmla="*/ 81 h 291"/>
                  <a:gd name="T84" fmla="*/ 1037 w 1043"/>
                  <a:gd name="T85" fmla="*/ 112 h 291"/>
                  <a:gd name="T86" fmla="*/ 1032 w 1043"/>
                  <a:gd name="T87" fmla="*/ 199 h 291"/>
                  <a:gd name="T88" fmla="*/ 1032 w 1043"/>
                  <a:gd name="T89" fmla="*/ 201 h 291"/>
                  <a:gd name="T90" fmla="*/ 1025 w 1043"/>
                  <a:gd name="T91" fmla="*/ 205 h 291"/>
                  <a:gd name="T92" fmla="*/ 925 w 1043"/>
                  <a:gd name="T93" fmla="*/ 244 h 291"/>
                  <a:gd name="T94" fmla="*/ 812 w 1043"/>
                  <a:gd name="T95" fmla="*/ 273 h 291"/>
                  <a:gd name="T96" fmla="*/ 749 w 1043"/>
                  <a:gd name="T97" fmla="*/ 284 h 291"/>
                  <a:gd name="T98" fmla="*/ 653 w 1043"/>
                  <a:gd name="T99" fmla="*/ 290 h 291"/>
                  <a:gd name="T100" fmla="*/ 593 w 1043"/>
                  <a:gd name="T101" fmla="*/ 291 h 291"/>
                  <a:gd name="T102" fmla="*/ 515 w 1043"/>
                  <a:gd name="T103" fmla="*/ 288 h 291"/>
                  <a:gd name="T104" fmla="*/ 479 w 1043"/>
                  <a:gd name="T105" fmla="*/ 286 h 291"/>
                  <a:gd name="T106" fmla="*/ 437 w 1043"/>
                  <a:gd name="T107" fmla="*/ 282 h 291"/>
                  <a:gd name="T108" fmla="*/ 393 w 1043"/>
                  <a:gd name="T109" fmla="*/ 276 h 291"/>
                  <a:gd name="T110" fmla="*/ 319 w 1043"/>
                  <a:gd name="T111" fmla="*/ 261 h 291"/>
                  <a:gd name="T112" fmla="*/ 205 w 1043"/>
                  <a:gd name="T113" fmla="*/ 231 h 291"/>
                  <a:gd name="T114" fmla="*/ 86 w 1043"/>
                  <a:gd name="T115" fmla="*/ 183 h 291"/>
                  <a:gd name="T116" fmla="*/ 80 w 1043"/>
                  <a:gd name="T117" fmla="*/ 180 h 291"/>
                  <a:gd name="T118" fmla="*/ 80 w 1043"/>
                  <a:gd name="T119" fmla="*/ 178 h 291"/>
                  <a:gd name="T120" fmla="*/ 79 w 1043"/>
                  <a:gd name="T121" fmla="*/ 1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3" h="291">
                    <a:moveTo>
                      <a:pt x="79" y="178"/>
                    </a:moveTo>
                    <a:cubicBezTo>
                      <a:pt x="82" y="179"/>
                      <a:pt x="84" y="180"/>
                      <a:pt x="87" y="181"/>
                    </a:cubicBezTo>
                    <a:cubicBezTo>
                      <a:pt x="146" y="203"/>
                      <a:pt x="207" y="221"/>
                      <a:pt x="269" y="234"/>
                    </a:cubicBezTo>
                    <a:cubicBezTo>
                      <a:pt x="296" y="240"/>
                      <a:pt x="323" y="245"/>
                      <a:pt x="351" y="249"/>
                    </a:cubicBezTo>
                    <a:cubicBezTo>
                      <a:pt x="373" y="252"/>
                      <a:pt x="396" y="254"/>
                      <a:pt x="418" y="257"/>
                    </a:cubicBezTo>
                    <a:cubicBezTo>
                      <a:pt x="454" y="260"/>
                      <a:pt x="489" y="262"/>
                      <a:pt x="525" y="261"/>
                    </a:cubicBezTo>
                    <a:cubicBezTo>
                      <a:pt x="529" y="261"/>
                      <a:pt x="534" y="261"/>
                      <a:pt x="538" y="260"/>
                    </a:cubicBezTo>
                    <a:cubicBezTo>
                      <a:pt x="540" y="260"/>
                      <a:pt x="541" y="260"/>
                      <a:pt x="544" y="259"/>
                    </a:cubicBezTo>
                    <a:cubicBezTo>
                      <a:pt x="536" y="258"/>
                      <a:pt x="530" y="257"/>
                      <a:pt x="524" y="257"/>
                    </a:cubicBezTo>
                    <a:cubicBezTo>
                      <a:pt x="505" y="255"/>
                      <a:pt x="485" y="253"/>
                      <a:pt x="466" y="250"/>
                    </a:cubicBezTo>
                    <a:cubicBezTo>
                      <a:pt x="442" y="248"/>
                      <a:pt x="419" y="244"/>
                      <a:pt x="395" y="239"/>
                    </a:cubicBezTo>
                    <a:cubicBezTo>
                      <a:pt x="358" y="232"/>
                      <a:pt x="321" y="223"/>
                      <a:pt x="284" y="212"/>
                    </a:cubicBezTo>
                    <a:cubicBezTo>
                      <a:pt x="234" y="197"/>
                      <a:pt x="184" y="180"/>
                      <a:pt x="136" y="158"/>
                    </a:cubicBezTo>
                    <a:cubicBezTo>
                      <a:pt x="102" y="143"/>
                      <a:pt x="70" y="127"/>
                      <a:pt x="40" y="105"/>
                    </a:cubicBezTo>
                    <a:cubicBezTo>
                      <a:pt x="29" y="98"/>
                      <a:pt x="19" y="90"/>
                      <a:pt x="8" y="82"/>
                    </a:cubicBezTo>
                    <a:cubicBezTo>
                      <a:pt x="7" y="81"/>
                      <a:pt x="6" y="80"/>
                      <a:pt x="4" y="79"/>
                    </a:cubicBezTo>
                    <a:cubicBezTo>
                      <a:pt x="3" y="53"/>
                      <a:pt x="1" y="27"/>
                      <a:pt x="0" y="0"/>
                    </a:cubicBezTo>
                    <a:cubicBezTo>
                      <a:pt x="3" y="0"/>
                      <a:pt x="5" y="1"/>
                      <a:pt x="6" y="1"/>
                    </a:cubicBezTo>
                    <a:cubicBezTo>
                      <a:pt x="27" y="7"/>
                      <a:pt x="48" y="14"/>
                      <a:pt x="69" y="19"/>
                    </a:cubicBezTo>
                    <a:cubicBezTo>
                      <a:pt x="101" y="28"/>
                      <a:pt x="134" y="35"/>
                      <a:pt x="167" y="41"/>
                    </a:cubicBezTo>
                    <a:cubicBezTo>
                      <a:pt x="191" y="45"/>
                      <a:pt x="215" y="50"/>
                      <a:pt x="239" y="53"/>
                    </a:cubicBezTo>
                    <a:cubicBezTo>
                      <a:pt x="258" y="56"/>
                      <a:pt x="277" y="58"/>
                      <a:pt x="296" y="60"/>
                    </a:cubicBezTo>
                    <a:cubicBezTo>
                      <a:pt x="315" y="62"/>
                      <a:pt x="335" y="64"/>
                      <a:pt x="355" y="66"/>
                    </a:cubicBezTo>
                    <a:cubicBezTo>
                      <a:pt x="367" y="67"/>
                      <a:pt x="380" y="67"/>
                      <a:pt x="392" y="68"/>
                    </a:cubicBezTo>
                    <a:cubicBezTo>
                      <a:pt x="395" y="68"/>
                      <a:pt x="398" y="68"/>
                      <a:pt x="401" y="68"/>
                    </a:cubicBezTo>
                    <a:cubicBezTo>
                      <a:pt x="413" y="89"/>
                      <a:pt x="432" y="99"/>
                      <a:pt x="456" y="103"/>
                    </a:cubicBezTo>
                    <a:cubicBezTo>
                      <a:pt x="456" y="101"/>
                      <a:pt x="457" y="100"/>
                      <a:pt x="457" y="98"/>
                    </a:cubicBezTo>
                    <a:cubicBezTo>
                      <a:pt x="458" y="93"/>
                      <a:pt x="458" y="87"/>
                      <a:pt x="458" y="82"/>
                    </a:cubicBezTo>
                    <a:cubicBezTo>
                      <a:pt x="458" y="79"/>
                      <a:pt x="458" y="77"/>
                      <a:pt x="458" y="74"/>
                    </a:cubicBezTo>
                    <a:cubicBezTo>
                      <a:pt x="461" y="72"/>
                      <a:pt x="463" y="73"/>
                      <a:pt x="465" y="73"/>
                    </a:cubicBezTo>
                    <a:cubicBezTo>
                      <a:pt x="483" y="73"/>
                      <a:pt x="501" y="74"/>
                      <a:pt x="519" y="74"/>
                    </a:cubicBezTo>
                    <a:cubicBezTo>
                      <a:pt x="550" y="74"/>
                      <a:pt x="581" y="74"/>
                      <a:pt x="612" y="74"/>
                    </a:cubicBezTo>
                    <a:cubicBezTo>
                      <a:pt x="635" y="73"/>
                      <a:pt x="658" y="72"/>
                      <a:pt x="681" y="71"/>
                    </a:cubicBezTo>
                    <a:cubicBezTo>
                      <a:pt x="698" y="70"/>
                      <a:pt x="715" y="68"/>
                      <a:pt x="732" y="67"/>
                    </a:cubicBezTo>
                    <a:cubicBezTo>
                      <a:pt x="751" y="65"/>
                      <a:pt x="769" y="63"/>
                      <a:pt x="787" y="61"/>
                    </a:cubicBezTo>
                    <a:cubicBezTo>
                      <a:pt x="806" y="59"/>
                      <a:pt x="825" y="57"/>
                      <a:pt x="844" y="54"/>
                    </a:cubicBezTo>
                    <a:cubicBezTo>
                      <a:pt x="859" y="52"/>
                      <a:pt x="875" y="50"/>
                      <a:pt x="890" y="47"/>
                    </a:cubicBezTo>
                    <a:cubicBezTo>
                      <a:pt x="916" y="43"/>
                      <a:pt x="941" y="39"/>
                      <a:pt x="967" y="34"/>
                    </a:cubicBezTo>
                    <a:cubicBezTo>
                      <a:pt x="991" y="29"/>
                      <a:pt x="1015" y="23"/>
                      <a:pt x="1038" y="17"/>
                    </a:cubicBezTo>
                    <a:cubicBezTo>
                      <a:pt x="1040" y="17"/>
                      <a:pt x="1041" y="16"/>
                      <a:pt x="1043" y="16"/>
                    </a:cubicBezTo>
                    <a:cubicBezTo>
                      <a:pt x="1043" y="18"/>
                      <a:pt x="1043" y="19"/>
                      <a:pt x="1043" y="21"/>
                    </a:cubicBezTo>
                    <a:cubicBezTo>
                      <a:pt x="1042" y="41"/>
                      <a:pt x="1041" y="61"/>
                      <a:pt x="1039" y="81"/>
                    </a:cubicBezTo>
                    <a:cubicBezTo>
                      <a:pt x="1039" y="92"/>
                      <a:pt x="1038" y="102"/>
                      <a:pt x="1037" y="112"/>
                    </a:cubicBezTo>
                    <a:cubicBezTo>
                      <a:pt x="1036" y="141"/>
                      <a:pt x="1034" y="170"/>
                      <a:pt x="1032" y="199"/>
                    </a:cubicBezTo>
                    <a:cubicBezTo>
                      <a:pt x="1032" y="199"/>
                      <a:pt x="1032" y="200"/>
                      <a:pt x="1032" y="201"/>
                    </a:cubicBezTo>
                    <a:cubicBezTo>
                      <a:pt x="1030" y="202"/>
                      <a:pt x="1027" y="204"/>
                      <a:pt x="1025" y="205"/>
                    </a:cubicBezTo>
                    <a:cubicBezTo>
                      <a:pt x="993" y="221"/>
                      <a:pt x="959" y="233"/>
                      <a:pt x="925" y="244"/>
                    </a:cubicBezTo>
                    <a:cubicBezTo>
                      <a:pt x="888" y="255"/>
                      <a:pt x="850" y="265"/>
                      <a:pt x="812" y="273"/>
                    </a:cubicBezTo>
                    <a:cubicBezTo>
                      <a:pt x="791" y="278"/>
                      <a:pt x="770" y="281"/>
                      <a:pt x="749" y="284"/>
                    </a:cubicBezTo>
                    <a:cubicBezTo>
                      <a:pt x="717" y="287"/>
                      <a:pt x="685" y="289"/>
                      <a:pt x="653" y="290"/>
                    </a:cubicBezTo>
                    <a:cubicBezTo>
                      <a:pt x="633" y="290"/>
                      <a:pt x="613" y="291"/>
                      <a:pt x="593" y="291"/>
                    </a:cubicBezTo>
                    <a:cubicBezTo>
                      <a:pt x="567" y="291"/>
                      <a:pt x="541" y="289"/>
                      <a:pt x="515" y="288"/>
                    </a:cubicBezTo>
                    <a:cubicBezTo>
                      <a:pt x="503" y="288"/>
                      <a:pt x="491" y="287"/>
                      <a:pt x="479" y="286"/>
                    </a:cubicBezTo>
                    <a:cubicBezTo>
                      <a:pt x="465" y="285"/>
                      <a:pt x="451" y="284"/>
                      <a:pt x="437" y="282"/>
                    </a:cubicBezTo>
                    <a:cubicBezTo>
                      <a:pt x="422" y="280"/>
                      <a:pt x="408" y="278"/>
                      <a:pt x="393" y="276"/>
                    </a:cubicBezTo>
                    <a:cubicBezTo>
                      <a:pt x="368" y="272"/>
                      <a:pt x="343" y="267"/>
                      <a:pt x="319" y="261"/>
                    </a:cubicBezTo>
                    <a:cubicBezTo>
                      <a:pt x="280" y="253"/>
                      <a:pt x="243" y="243"/>
                      <a:pt x="205" y="231"/>
                    </a:cubicBezTo>
                    <a:cubicBezTo>
                      <a:pt x="164" y="218"/>
                      <a:pt x="124" y="202"/>
                      <a:pt x="86" y="183"/>
                    </a:cubicBezTo>
                    <a:cubicBezTo>
                      <a:pt x="84" y="182"/>
                      <a:pt x="82" y="182"/>
                      <a:pt x="80" y="180"/>
                    </a:cubicBezTo>
                    <a:cubicBezTo>
                      <a:pt x="80" y="180"/>
                      <a:pt x="80" y="179"/>
                      <a:pt x="80" y="178"/>
                    </a:cubicBezTo>
                    <a:lnTo>
                      <a:pt x="79"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2" name="Freeform 164"/>
              <p:cNvSpPr>
                <a:spLocks/>
              </p:cNvSpPr>
              <p:nvPr/>
            </p:nvSpPr>
            <p:spPr bwMode="auto">
              <a:xfrm>
                <a:off x="5203" y="469"/>
                <a:ext cx="2378" cy="315"/>
              </a:xfrm>
              <a:custGeom>
                <a:avLst/>
                <a:gdLst>
                  <a:gd name="T0" fmla="*/ 1 w 1004"/>
                  <a:gd name="T1" fmla="*/ 15 h 133"/>
                  <a:gd name="T2" fmla="*/ 11 w 1004"/>
                  <a:gd name="T3" fmla="*/ 18 h 133"/>
                  <a:gd name="T4" fmla="*/ 141 w 1004"/>
                  <a:gd name="T5" fmla="*/ 53 h 133"/>
                  <a:gd name="T6" fmla="*/ 236 w 1004"/>
                  <a:gd name="T7" fmla="*/ 73 h 133"/>
                  <a:gd name="T8" fmla="*/ 316 w 1004"/>
                  <a:gd name="T9" fmla="*/ 86 h 133"/>
                  <a:gd name="T10" fmla="*/ 370 w 1004"/>
                  <a:gd name="T11" fmla="*/ 93 h 133"/>
                  <a:gd name="T12" fmla="*/ 429 w 1004"/>
                  <a:gd name="T13" fmla="*/ 99 h 133"/>
                  <a:gd name="T14" fmla="*/ 464 w 1004"/>
                  <a:gd name="T15" fmla="*/ 101 h 133"/>
                  <a:gd name="T16" fmla="*/ 527 w 1004"/>
                  <a:gd name="T17" fmla="*/ 102 h 133"/>
                  <a:gd name="T18" fmla="*/ 599 w 1004"/>
                  <a:gd name="T19" fmla="*/ 100 h 133"/>
                  <a:gd name="T20" fmla="*/ 651 w 1004"/>
                  <a:gd name="T21" fmla="*/ 96 h 133"/>
                  <a:gd name="T22" fmla="*/ 704 w 1004"/>
                  <a:gd name="T23" fmla="*/ 89 h 133"/>
                  <a:gd name="T24" fmla="*/ 794 w 1004"/>
                  <a:gd name="T25" fmla="*/ 70 h 133"/>
                  <a:gd name="T26" fmla="*/ 928 w 1004"/>
                  <a:gd name="T27" fmla="*/ 28 h 133"/>
                  <a:gd name="T28" fmla="*/ 985 w 1004"/>
                  <a:gd name="T29" fmla="*/ 5 h 133"/>
                  <a:gd name="T30" fmla="*/ 995 w 1004"/>
                  <a:gd name="T31" fmla="*/ 2 h 133"/>
                  <a:gd name="T32" fmla="*/ 1002 w 1004"/>
                  <a:gd name="T33" fmla="*/ 11 h 133"/>
                  <a:gd name="T34" fmla="*/ 995 w 1004"/>
                  <a:gd name="T35" fmla="*/ 19 h 133"/>
                  <a:gd name="T36" fmla="*/ 984 w 1004"/>
                  <a:gd name="T37" fmla="*/ 27 h 133"/>
                  <a:gd name="T38" fmla="*/ 921 w 1004"/>
                  <a:gd name="T39" fmla="*/ 59 h 133"/>
                  <a:gd name="T40" fmla="*/ 784 w 1004"/>
                  <a:gd name="T41" fmla="*/ 103 h 133"/>
                  <a:gd name="T42" fmla="*/ 702 w 1004"/>
                  <a:gd name="T43" fmla="*/ 120 h 133"/>
                  <a:gd name="T44" fmla="*/ 653 w 1004"/>
                  <a:gd name="T45" fmla="*/ 127 h 133"/>
                  <a:gd name="T46" fmla="*/ 506 w 1004"/>
                  <a:gd name="T47" fmla="*/ 133 h 133"/>
                  <a:gd name="T48" fmla="*/ 442 w 1004"/>
                  <a:gd name="T49" fmla="*/ 131 h 133"/>
                  <a:gd name="T50" fmla="*/ 388 w 1004"/>
                  <a:gd name="T51" fmla="*/ 127 h 133"/>
                  <a:gd name="T52" fmla="*/ 328 w 1004"/>
                  <a:gd name="T53" fmla="*/ 120 h 133"/>
                  <a:gd name="T54" fmla="*/ 184 w 1004"/>
                  <a:gd name="T55" fmla="*/ 90 h 133"/>
                  <a:gd name="T56" fmla="*/ 58 w 1004"/>
                  <a:gd name="T57" fmla="*/ 46 h 133"/>
                  <a:gd name="T58" fmla="*/ 3 w 1004"/>
                  <a:gd name="T59" fmla="*/ 19 h 133"/>
                  <a:gd name="T60" fmla="*/ 0 w 1004"/>
                  <a:gd name="T61" fmla="*/ 17 h 133"/>
                  <a:gd name="T62" fmla="*/ 1 w 1004"/>
                  <a:gd name="T63" fmla="*/ 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4" h="133">
                    <a:moveTo>
                      <a:pt x="1" y="15"/>
                    </a:moveTo>
                    <a:cubicBezTo>
                      <a:pt x="4" y="16"/>
                      <a:pt x="7" y="17"/>
                      <a:pt x="11" y="18"/>
                    </a:cubicBezTo>
                    <a:cubicBezTo>
                      <a:pt x="54" y="31"/>
                      <a:pt x="98" y="43"/>
                      <a:pt x="141" y="53"/>
                    </a:cubicBezTo>
                    <a:cubicBezTo>
                      <a:pt x="173" y="60"/>
                      <a:pt x="204" y="67"/>
                      <a:pt x="236" y="73"/>
                    </a:cubicBezTo>
                    <a:cubicBezTo>
                      <a:pt x="262" y="77"/>
                      <a:pt x="289" y="82"/>
                      <a:pt x="316" y="86"/>
                    </a:cubicBezTo>
                    <a:cubicBezTo>
                      <a:pt x="334" y="89"/>
                      <a:pt x="352" y="91"/>
                      <a:pt x="370" y="93"/>
                    </a:cubicBezTo>
                    <a:cubicBezTo>
                      <a:pt x="390" y="96"/>
                      <a:pt x="409" y="97"/>
                      <a:pt x="429" y="99"/>
                    </a:cubicBezTo>
                    <a:cubicBezTo>
                      <a:pt x="441" y="100"/>
                      <a:pt x="452" y="101"/>
                      <a:pt x="464" y="101"/>
                    </a:cubicBezTo>
                    <a:cubicBezTo>
                      <a:pt x="485" y="102"/>
                      <a:pt x="506" y="102"/>
                      <a:pt x="527" y="102"/>
                    </a:cubicBezTo>
                    <a:cubicBezTo>
                      <a:pt x="551" y="102"/>
                      <a:pt x="575" y="102"/>
                      <a:pt x="599" y="100"/>
                    </a:cubicBezTo>
                    <a:cubicBezTo>
                      <a:pt x="616" y="99"/>
                      <a:pt x="634" y="98"/>
                      <a:pt x="651" y="96"/>
                    </a:cubicBezTo>
                    <a:cubicBezTo>
                      <a:pt x="669" y="94"/>
                      <a:pt x="686" y="91"/>
                      <a:pt x="704" y="89"/>
                    </a:cubicBezTo>
                    <a:cubicBezTo>
                      <a:pt x="734" y="84"/>
                      <a:pt x="764" y="78"/>
                      <a:pt x="794" y="70"/>
                    </a:cubicBezTo>
                    <a:cubicBezTo>
                      <a:pt x="839" y="59"/>
                      <a:pt x="884" y="44"/>
                      <a:pt x="928" y="28"/>
                    </a:cubicBezTo>
                    <a:cubicBezTo>
                      <a:pt x="947" y="20"/>
                      <a:pt x="966" y="12"/>
                      <a:pt x="985" y="5"/>
                    </a:cubicBezTo>
                    <a:cubicBezTo>
                      <a:pt x="988" y="4"/>
                      <a:pt x="991" y="2"/>
                      <a:pt x="995" y="2"/>
                    </a:cubicBezTo>
                    <a:cubicBezTo>
                      <a:pt x="1001" y="0"/>
                      <a:pt x="1004" y="5"/>
                      <a:pt x="1002" y="11"/>
                    </a:cubicBezTo>
                    <a:cubicBezTo>
                      <a:pt x="1000" y="14"/>
                      <a:pt x="998" y="17"/>
                      <a:pt x="995" y="19"/>
                    </a:cubicBezTo>
                    <a:cubicBezTo>
                      <a:pt x="991" y="22"/>
                      <a:pt x="987" y="24"/>
                      <a:pt x="984" y="27"/>
                    </a:cubicBezTo>
                    <a:cubicBezTo>
                      <a:pt x="964" y="40"/>
                      <a:pt x="943" y="50"/>
                      <a:pt x="921" y="59"/>
                    </a:cubicBezTo>
                    <a:cubicBezTo>
                      <a:pt x="876" y="77"/>
                      <a:pt x="831" y="92"/>
                      <a:pt x="784" y="103"/>
                    </a:cubicBezTo>
                    <a:cubicBezTo>
                      <a:pt x="757" y="109"/>
                      <a:pt x="730" y="115"/>
                      <a:pt x="702" y="120"/>
                    </a:cubicBezTo>
                    <a:cubicBezTo>
                      <a:pt x="686" y="123"/>
                      <a:pt x="670" y="125"/>
                      <a:pt x="653" y="127"/>
                    </a:cubicBezTo>
                    <a:cubicBezTo>
                      <a:pt x="604" y="133"/>
                      <a:pt x="555" y="133"/>
                      <a:pt x="506" y="133"/>
                    </a:cubicBezTo>
                    <a:cubicBezTo>
                      <a:pt x="485" y="133"/>
                      <a:pt x="463" y="132"/>
                      <a:pt x="442" y="131"/>
                    </a:cubicBezTo>
                    <a:cubicBezTo>
                      <a:pt x="424" y="130"/>
                      <a:pt x="406" y="129"/>
                      <a:pt x="388" y="127"/>
                    </a:cubicBezTo>
                    <a:cubicBezTo>
                      <a:pt x="368" y="125"/>
                      <a:pt x="348" y="123"/>
                      <a:pt x="328" y="120"/>
                    </a:cubicBezTo>
                    <a:cubicBezTo>
                      <a:pt x="280" y="113"/>
                      <a:pt x="231" y="103"/>
                      <a:pt x="184" y="90"/>
                    </a:cubicBezTo>
                    <a:cubicBezTo>
                      <a:pt x="141" y="78"/>
                      <a:pt x="99" y="64"/>
                      <a:pt x="58" y="46"/>
                    </a:cubicBezTo>
                    <a:cubicBezTo>
                      <a:pt x="39" y="38"/>
                      <a:pt x="21" y="29"/>
                      <a:pt x="3" y="19"/>
                    </a:cubicBezTo>
                    <a:cubicBezTo>
                      <a:pt x="2" y="19"/>
                      <a:pt x="1" y="18"/>
                      <a:pt x="0" y="17"/>
                    </a:cubicBezTo>
                    <a:cubicBezTo>
                      <a:pt x="0" y="16"/>
                      <a:pt x="0" y="16"/>
                      <a:pt x="1"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3" name="Freeform 165"/>
              <p:cNvSpPr>
                <a:spLocks/>
              </p:cNvSpPr>
              <p:nvPr/>
            </p:nvSpPr>
            <p:spPr bwMode="auto">
              <a:xfrm>
                <a:off x="6145" y="-143"/>
                <a:ext cx="1511" cy="253"/>
              </a:xfrm>
              <a:custGeom>
                <a:avLst/>
                <a:gdLst>
                  <a:gd name="T0" fmla="*/ 444 w 638"/>
                  <a:gd name="T1" fmla="*/ 45 h 107"/>
                  <a:gd name="T2" fmla="*/ 443 w 638"/>
                  <a:gd name="T3" fmla="*/ 70 h 107"/>
                  <a:gd name="T4" fmla="*/ 457 w 638"/>
                  <a:gd name="T5" fmla="*/ 65 h 107"/>
                  <a:gd name="T6" fmla="*/ 469 w 638"/>
                  <a:gd name="T7" fmla="*/ 55 h 107"/>
                  <a:gd name="T8" fmla="*/ 476 w 638"/>
                  <a:gd name="T9" fmla="*/ 41 h 107"/>
                  <a:gd name="T10" fmla="*/ 483 w 638"/>
                  <a:gd name="T11" fmla="*/ 39 h 107"/>
                  <a:gd name="T12" fmla="*/ 584 w 638"/>
                  <a:gd name="T13" fmla="*/ 15 h 107"/>
                  <a:gd name="T14" fmla="*/ 632 w 638"/>
                  <a:gd name="T15" fmla="*/ 1 h 107"/>
                  <a:gd name="T16" fmla="*/ 636 w 638"/>
                  <a:gd name="T17" fmla="*/ 0 h 107"/>
                  <a:gd name="T18" fmla="*/ 638 w 638"/>
                  <a:gd name="T19" fmla="*/ 4 h 107"/>
                  <a:gd name="T20" fmla="*/ 628 w 638"/>
                  <a:gd name="T21" fmla="*/ 24 h 107"/>
                  <a:gd name="T22" fmla="*/ 609 w 638"/>
                  <a:gd name="T23" fmla="*/ 38 h 107"/>
                  <a:gd name="T24" fmla="*/ 579 w 638"/>
                  <a:gd name="T25" fmla="*/ 50 h 107"/>
                  <a:gd name="T26" fmla="*/ 487 w 638"/>
                  <a:gd name="T27" fmla="*/ 72 h 107"/>
                  <a:gd name="T28" fmla="*/ 421 w 638"/>
                  <a:gd name="T29" fmla="*/ 83 h 107"/>
                  <a:gd name="T30" fmla="*/ 365 w 638"/>
                  <a:gd name="T31" fmla="*/ 90 h 107"/>
                  <a:gd name="T32" fmla="*/ 311 w 638"/>
                  <a:gd name="T33" fmla="*/ 96 h 107"/>
                  <a:gd name="T34" fmla="*/ 263 w 638"/>
                  <a:gd name="T35" fmla="*/ 99 h 107"/>
                  <a:gd name="T36" fmla="*/ 227 w 638"/>
                  <a:gd name="T37" fmla="*/ 102 h 107"/>
                  <a:gd name="T38" fmla="*/ 193 w 638"/>
                  <a:gd name="T39" fmla="*/ 104 h 107"/>
                  <a:gd name="T40" fmla="*/ 18 w 638"/>
                  <a:gd name="T41" fmla="*/ 105 h 107"/>
                  <a:gd name="T42" fmla="*/ 2 w 638"/>
                  <a:gd name="T43" fmla="*/ 104 h 107"/>
                  <a:gd name="T44" fmla="*/ 9 w 638"/>
                  <a:gd name="T45" fmla="*/ 65 h 107"/>
                  <a:gd name="T46" fmla="*/ 22 w 638"/>
                  <a:gd name="T47" fmla="*/ 65 h 107"/>
                  <a:gd name="T48" fmla="*/ 119 w 638"/>
                  <a:gd name="T49" fmla="*/ 67 h 107"/>
                  <a:gd name="T50" fmla="*/ 196 w 638"/>
                  <a:gd name="T51" fmla="*/ 65 h 107"/>
                  <a:gd name="T52" fmla="*/ 240 w 638"/>
                  <a:gd name="T53" fmla="*/ 63 h 107"/>
                  <a:gd name="T54" fmla="*/ 279 w 638"/>
                  <a:gd name="T55" fmla="*/ 60 h 107"/>
                  <a:gd name="T56" fmla="*/ 305 w 638"/>
                  <a:gd name="T57" fmla="*/ 58 h 107"/>
                  <a:gd name="T58" fmla="*/ 357 w 638"/>
                  <a:gd name="T59" fmla="*/ 55 h 107"/>
                  <a:gd name="T60" fmla="*/ 434 w 638"/>
                  <a:gd name="T61" fmla="*/ 46 h 107"/>
                  <a:gd name="T62" fmla="*/ 444 w 638"/>
                  <a:gd name="T63"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107">
                    <a:moveTo>
                      <a:pt x="444" y="45"/>
                    </a:moveTo>
                    <a:cubicBezTo>
                      <a:pt x="446" y="53"/>
                      <a:pt x="444" y="62"/>
                      <a:pt x="443" y="70"/>
                    </a:cubicBezTo>
                    <a:cubicBezTo>
                      <a:pt x="448" y="69"/>
                      <a:pt x="451" y="69"/>
                      <a:pt x="457" y="65"/>
                    </a:cubicBezTo>
                    <a:cubicBezTo>
                      <a:pt x="462" y="62"/>
                      <a:pt x="466" y="59"/>
                      <a:pt x="469" y="55"/>
                    </a:cubicBezTo>
                    <a:cubicBezTo>
                      <a:pt x="471" y="51"/>
                      <a:pt x="473" y="46"/>
                      <a:pt x="476" y="41"/>
                    </a:cubicBezTo>
                    <a:cubicBezTo>
                      <a:pt x="477" y="40"/>
                      <a:pt x="480" y="40"/>
                      <a:pt x="483" y="39"/>
                    </a:cubicBezTo>
                    <a:cubicBezTo>
                      <a:pt x="517" y="32"/>
                      <a:pt x="551" y="25"/>
                      <a:pt x="584" y="15"/>
                    </a:cubicBezTo>
                    <a:cubicBezTo>
                      <a:pt x="600" y="11"/>
                      <a:pt x="616" y="6"/>
                      <a:pt x="632" y="1"/>
                    </a:cubicBezTo>
                    <a:cubicBezTo>
                      <a:pt x="633" y="1"/>
                      <a:pt x="635" y="0"/>
                      <a:pt x="636" y="0"/>
                    </a:cubicBezTo>
                    <a:cubicBezTo>
                      <a:pt x="638" y="1"/>
                      <a:pt x="638" y="3"/>
                      <a:pt x="638" y="4"/>
                    </a:cubicBezTo>
                    <a:cubicBezTo>
                      <a:pt x="637" y="12"/>
                      <a:pt x="634" y="19"/>
                      <a:pt x="628" y="24"/>
                    </a:cubicBezTo>
                    <a:cubicBezTo>
                      <a:pt x="623" y="30"/>
                      <a:pt x="616" y="34"/>
                      <a:pt x="609" y="38"/>
                    </a:cubicBezTo>
                    <a:cubicBezTo>
                      <a:pt x="599" y="43"/>
                      <a:pt x="589" y="47"/>
                      <a:pt x="579" y="50"/>
                    </a:cubicBezTo>
                    <a:cubicBezTo>
                      <a:pt x="549" y="59"/>
                      <a:pt x="518" y="67"/>
                      <a:pt x="487" y="72"/>
                    </a:cubicBezTo>
                    <a:cubicBezTo>
                      <a:pt x="465" y="76"/>
                      <a:pt x="443" y="80"/>
                      <a:pt x="421" y="83"/>
                    </a:cubicBezTo>
                    <a:cubicBezTo>
                      <a:pt x="402" y="86"/>
                      <a:pt x="383" y="88"/>
                      <a:pt x="365" y="90"/>
                    </a:cubicBezTo>
                    <a:cubicBezTo>
                      <a:pt x="347" y="92"/>
                      <a:pt x="329" y="94"/>
                      <a:pt x="311" y="96"/>
                    </a:cubicBezTo>
                    <a:cubicBezTo>
                      <a:pt x="295" y="97"/>
                      <a:pt x="279" y="98"/>
                      <a:pt x="263" y="99"/>
                    </a:cubicBezTo>
                    <a:cubicBezTo>
                      <a:pt x="251" y="100"/>
                      <a:pt x="239" y="101"/>
                      <a:pt x="227" y="102"/>
                    </a:cubicBezTo>
                    <a:cubicBezTo>
                      <a:pt x="216" y="103"/>
                      <a:pt x="204" y="103"/>
                      <a:pt x="193" y="104"/>
                    </a:cubicBezTo>
                    <a:cubicBezTo>
                      <a:pt x="135" y="106"/>
                      <a:pt x="76" y="107"/>
                      <a:pt x="18" y="105"/>
                    </a:cubicBezTo>
                    <a:cubicBezTo>
                      <a:pt x="12" y="105"/>
                      <a:pt x="7" y="105"/>
                      <a:pt x="2" y="104"/>
                    </a:cubicBezTo>
                    <a:cubicBezTo>
                      <a:pt x="0" y="96"/>
                      <a:pt x="3" y="77"/>
                      <a:pt x="9" y="65"/>
                    </a:cubicBezTo>
                    <a:cubicBezTo>
                      <a:pt x="13" y="64"/>
                      <a:pt x="18" y="64"/>
                      <a:pt x="22" y="65"/>
                    </a:cubicBezTo>
                    <a:cubicBezTo>
                      <a:pt x="55" y="67"/>
                      <a:pt x="87" y="68"/>
                      <a:pt x="119" y="67"/>
                    </a:cubicBezTo>
                    <a:cubicBezTo>
                      <a:pt x="145" y="67"/>
                      <a:pt x="171" y="66"/>
                      <a:pt x="196" y="65"/>
                    </a:cubicBezTo>
                    <a:cubicBezTo>
                      <a:pt x="211" y="64"/>
                      <a:pt x="225" y="63"/>
                      <a:pt x="240" y="63"/>
                    </a:cubicBezTo>
                    <a:cubicBezTo>
                      <a:pt x="253" y="62"/>
                      <a:pt x="266" y="61"/>
                      <a:pt x="279" y="60"/>
                    </a:cubicBezTo>
                    <a:cubicBezTo>
                      <a:pt x="288" y="59"/>
                      <a:pt x="297" y="59"/>
                      <a:pt x="305" y="58"/>
                    </a:cubicBezTo>
                    <a:cubicBezTo>
                      <a:pt x="322" y="57"/>
                      <a:pt x="339" y="56"/>
                      <a:pt x="357" y="55"/>
                    </a:cubicBezTo>
                    <a:cubicBezTo>
                      <a:pt x="382" y="52"/>
                      <a:pt x="408" y="50"/>
                      <a:pt x="434" y="46"/>
                    </a:cubicBezTo>
                    <a:cubicBezTo>
                      <a:pt x="437" y="45"/>
                      <a:pt x="440" y="44"/>
                      <a:pt x="444"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4" name="Freeform 166"/>
              <p:cNvSpPr>
                <a:spLocks/>
              </p:cNvSpPr>
              <p:nvPr/>
            </p:nvSpPr>
            <p:spPr bwMode="auto">
              <a:xfrm>
                <a:off x="6093" y="-851"/>
                <a:ext cx="474" cy="412"/>
              </a:xfrm>
              <a:custGeom>
                <a:avLst/>
                <a:gdLst>
                  <a:gd name="T0" fmla="*/ 97 w 200"/>
                  <a:gd name="T1" fmla="*/ 0 h 174"/>
                  <a:gd name="T2" fmla="*/ 99 w 200"/>
                  <a:gd name="T3" fmla="*/ 2 h 174"/>
                  <a:gd name="T4" fmla="*/ 200 w 200"/>
                  <a:gd name="T5" fmla="*/ 166 h 174"/>
                  <a:gd name="T6" fmla="*/ 200 w 200"/>
                  <a:gd name="T7" fmla="*/ 168 h 174"/>
                  <a:gd name="T8" fmla="*/ 194 w 200"/>
                  <a:gd name="T9" fmla="*/ 165 h 174"/>
                  <a:gd name="T10" fmla="*/ 173 w 200"/>
                  <a:gd name="T11" fmla="*/ 158 h 174"/>
                  <a:gd name="T12" fmla="*/ 138 w 200"/>
                  <a:gd name="T13" fmla="*/ 159 h 174"/>
                  <a:gd name="T14" fmla="*/ 130 w 200"/>
                  <a:gd name="T15" fmla="*/ 162 h 174"/>
                  <a:gd name="T16" fmla="*/ 119 w 200"/>
                  <a:gd name="T17" fmla="*/ 160 h 174"/>
                  <a:gd name="T18" fmla="*/ 96 w 200"/>
                  <a:gd name="T19" fmla="*/ 168 h 174"/>
                  <a:gd name="T20" fmla="*/ 79 w 200"/>
                  <a:gd name="T21" fmla="*/ 173 h 174"/>
                  <a:gd name="T22" fmla="*/ 54 w 200"/>
                  <a:gd name="T23" fmla="*/ 161 h 174"/>
                  <a:gd name="T24" fmla="*/ 38 w 200"/>
                  <a:gd name="T25" fmla="*/ 140 h 174"/>
                  <a:gd name="T26" fmla="*/ 17 w 200"/>
                  <a:gd name="T27" fmla="*/ 102 h 174"/>
                  <a:gd name="T28" fmla="*/ 4 w 200"/>
                  <a:gd name="T29" fmla="*/ 78 h 174"/>
                  <a:gd name="T30" fmla="*/ 8 w 200"/>
                  <a:gd name="T31" fmla="*/ 61 h 174"/>
                  <a:gd name="T32" fmla="*/ 27 w 200"/>
                  <a:gd name="T33" fmla="*/ 48 h 174"/>
                  <a:gd name="T34" fmla="*/ 92 w 200"/>
                  <a:gd name="T35" fmla="*/ 3 h 174"/>
                  <a:gd name="T36" fmla="*/ 97 w 200"/>
                  <a:gd name="T3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74">
                    <a:moveTo>
                      <a:pt x="97" y="0"/>
                    </a:moveTo>
                    <a:cubicBezTo>
                      <a:pt x="98" y="1"/>
                      <a:pt x="99" y="1"/>
                      <a:pt x="99" y="2"/>
                    </a:cubicBezTo>
                    <a:cubicBezTo>
                      <a:pt x="133" y="56"/>
                      <a:pt x="166" y="111"/>
                      <a:pt x="200" y="166"/>
                    </a:cubicBezTo>
                    <a:cubicBezTo>
                      <a:pt x="200" y="166"/>
                      <a:pt x="200" y="167"/>
                      <a:pt x="200" y="168"/>
                    </a:cubicBezTo>
                    <a:cubicBezTo>
                      <a:pt x="198" y="168"/>
                      <a:pt x="196" y="166"/>
                      <a:pt x="194" y="165"/>
                    </a:cubicBezTo>
                    <a:cubicBezTo>
                      <a:pt x="187" y="163"/>
                      <a:pt x="180" y="159"/>
                      <a:pt x="173" y="158"/>
                    </a:cubicBezTo>
                    <a:cubicBezTo>
                      <a:pt x="161" y="155"/>
                      <a:pt x="150" y="155"/>
                      <a:pt x="138" y="159"/>
                    </a:cubicBezTo>
                    <a:cubicBezTo>
                      <a:pt x="135" y="160"/>
                      <a:pt x="132" y="161"/>
                      <a:pt x="130" y="162"/>
                    </a:cubicBezTo>
                    <a:cubicBezTo>
                      <a:pt x="126" y="161"/>
                      <a:pt x="122" y="160"/>
                      <a:pt x="119" y="160"/>
                    </a:cubicBezTo>
                    <a:cubicBezTo>
                      <a:pt x="110" y="159"/>
                      <a:pt x="102" y="162"/>
                      <a:pt x="96" y="168"/>
                    </a:cubicBezTo>
                    <a:cubicBezTo>
                      <a:pt x="91" y="174"/>
                      <a:pt x="86" y="174"/>
                      <a:pt x="79" y="173"/>
                    </a:cubicBezTo>
                    <a:cubicBezTo>
                      <a:pt x="70" y="172"/>
                      <a:pt x="61" y="168"/>
                      <a:pt x="54" y="161"/>
                    </a:cubicBezTo>
                    <a:cubicBezTo>
                      <a:pt x="48" y="155"/>
                      <a:pt x="43" y="148"/>
                      <a:pt x="38" y="140"/>
                    </a:cubicBezTo>
                    <a:cubicBezTo>
                      <a:pt x="31" y="128"/>
                      <a:pt x="24" y="115"/>
                      <a:pt x="17" y="102"/>
                    </a:cubicBezTo>
                    <a:cubicBezTo>
                      <a:pt x="13" y="94"/>
                      <a:pt x="9" y="86"/>
                      <a:pt x="4" y="78"/>
                    </a:cubicBezTo>
                    <a:cubicBezTo>
                      <a:pt x="0" y="69"/>
                      <a:pt x="0" y="67"/>
                      <a:pt x="8" y="61"/>
                    </a:cubicBezTo>
                    <a:cubicBezTo>
                      <a:pt x="14" y="57"/>
                      <a:pt x="21" y="53"/>
                      <a:pt x="27" y="48"/>
                    </a:cubicBezTo>
                    <a:cubicBezTo>
                      <a:pt x="49" y="33"/>
                      <a:pt x="70" y="18"/>
                      <a:pt x="92" y="3"/>
                    </a:cubicBezTo>
                    <a:cubicBezTo>
                      <a:pt x="94" y="2"/>
                      <a:pt x="95" y="1"/>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5" name="Freeform 167"/>
              <p:cNvSpPr>
                <a:spLocks/>
              </p:cNvSpPr>
              <p:nvPr/>
            </p:nvSpPr>
            <p:spPr bwMode="auto">
              <a:xfrm>
                <a:off x="6818" y="-619"/>
                <a:ext cx="377" cy="573"/>
              </a:xfrm>
              <a:custGeom>
                <a:avLst/>
                <a:gdLst>
                  <a:gd name="T0" fmla="*/ 159 w 159"/>
                  <a:gd name="T1" fmla="*/ 25 h 242"/>
                  <a:gd name="T2" fmla="*/ 155 w 159"/>
                  <a:gd name="T3" fmla="*/ 32 h 242"/>
                  <a:gd name="T4" fmla="*/ 127 w 159"/>
                  <a:gd name="T5" fmla="*/ 72 h 242"/>
                  <a:gd name="T6" fmla="*/ 123 w 159"/>
                  <a:gd name="T7" fmla="*/ 83 h 242"/>
                  <a:gd name="T8" fmla="*/ 119 w 159"/>
                  <a:gd name="T9" fmla="*/ 136 h 242"/>
                  <a:gd name="T10" fmla="*/ 111 w 159"/>
                  <a:gd name="T11" fmla="*/ 170 h 242"/>
                  <a:gd name="T12" fmla="*/ 99 w 159"/>
                  <a:gd name="T13" fmla="*/ 194 h 242"/>
                  <a:gd name="T14" fmla="*/ 76 w 159"/>
                  <a:gd name="T15" fmla="*/ 235 h 242"/>
                  <a:gd name="T16" fmla="*/ 72 w 159"/>
                  <a:gd name="T17" fmla="*/ 240 h 242"/>
                  <a:gd name="T18" fmla="*/ 8 w 159"/>
                  <a:gd name="T19" fmla="*/ 242 h 242"/>
                  <a:gd name="T20" fmla="*/ 20 w 159"/>
                  <a:gd name="T21" fmla="*/ 220 h 242"/>
                  <a:gd name="T22" fmla="*/ 32 w 159"/>
                  <a:gd name="T23" fmla="*/ 198 h 242"/>
                  <a:gd name="T24" fmla="*/ 45 w 159"/>
                  <a:gd name="T25" fmla="*/ 176 h 242"/>
                  <a:gd name="T26" fmla="*/ 57 w 159"/>
                  <a:gd name="T27" fmla="*/ 155 h 242"/>
                  <a:gd name="T28" fmla="*/ 69 w 159"/>
                  <a:gd name="T29" fmla="*/ 133 h 242"/>
                  <a:gd name="T30" fmla="*/ 0 w 159"/>
                  <a:gd name="T31" fmla="*/ 97 h 242"/>
                  <a:gd name="T32" fmla="*/ 8 w 159"/>
                  <a:gd name="T33" fmla="*/ 88 h 242"/>
                  <a:gd name="T34" fmla="*/ 21 w 159"/>
                  <a:gd name="T35" fmla="*/ 82 h 242"/>
                  <a:gd name="T36" fmla="*/ 75 w 159"/>
                  <a:gd name="T37" fmla="*/ 60 h 242"/>
                  <a:gd name="T38" fmla="*/ 87 w 159"/>
                  <a:gd name="T39" fmla="*/ 50 h 242"/>
                  <a:gd name="T40" fmla="*/ 116 w 159"/>
                  <a:gd name="T41" fmla="*/ 6 h 242"/>
                  <a:gd name="T42" fmla="*/ 120 w 159"/>
                  <a:gd name="T43" fmla="*/ 0 h 242"/>
                  <a:gd name="T44" fmla="*/ 140 w 159"/>
                  <a:gd name="T45" fmla="*/ 12 h 242"/>
                  <a:gd name="T46" fmla="*/ 159 w 159"/>
                  <a:gd name="T47" fmla="*/ 2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242">
                    <a:moveTo>
                      <a:pt x="159" y="25"/>
                    </a:moveTo>
                    <a:cubicBezTo>
                      <a:pt x="158" y="28"/>
                      <a:pt x="157" y="30"/>
                      <a:pt x="155" y="32"/>
                    </a:cubicBezTo>
                    <a:cubicBezTo>
                      <a:pt x="146" y="45"/>
                      <a:pt x="137" y="58"/>
                      <a:pt x="127" y="72"/>
                    </a:cubicBezTo>
                    <a:cubicBezTo>
                      <a:pt x="124" y="75"/>
                      <a:pt x="123" y="79"/>
                      <a:pt x="123" y="83"/>
                    </a:cubicBezTo>
                    <a:cubicBezTo>
                      <a:pt x="121" y="101"/>
                      <a:pt x="119" y="118"/>
                      <a:pt x="119" y="136"/>
                    </a:cubicBezTo>
                    <a:cubicBezTo>
                      <a:pt x="119" y="148"/>
                      <a:pt x="116" y="160"/>
                      <a:pt x="111" y="170"/>
                    </a:cubicBezTo>
                    <a:cubicBezTo>
                      <a:pt x="107" y="178"/>
                      <a:pt x="103" y="186"/>
                      <a:pt x="99" y="194"/>
                    </a:cubicBezTo>
                    <a:cubicBezTo>
                      <a:pt x="91" y="208"/>
                      <a:pt x="84" y="221"/>
                      <a:pt x="76" y="235"/>
                    </a:cubicBezTo>
                    <a:cubicBezTo>
                      <a:pt x="75" y="236"/>
                      <a:pt x="74" y="238"/>
                      <a:pt x="72" y="240"/>
                    </a:cubicBezTo>
                    <a:cubicBezTo>
                      <a:pt x="52" y="240"/>
                      <a:pt x="30" y="242"/>
                      <a:pt x="8" y="242"/>
                    </a:cubicBezTo>
                    <a:cubicBezTo>
                      <a:pt x="12" y="234"/>
                      <a:pt x="16" y="227"/>
                      <a:pt x="20" y="220"/>
                    </a:cubicBezTo>
                    <a:cubicBezTo>
                      <a:pt x="24" y="213"/>
                      <a:pt x="28" y="206"/>
                      <a:pt x="32" y="198"/>
                    </a:cubicBezTo>
                    <a:cubicBezTo>
                      <a:pt x="36" y="191"/>
                      <a:pt x="40" y="184"/>
                      <a:pt x="45" y="176"/>
                    </a:cubicBezTo>
                    <a:cubicBezTo>
                      <a:pt x="49" y="169"/>
                      <a:pt x="53" y="162"/>
                      <a:pt x="57" y="155"/>
                    </a:cubicBezTo>
                    <a:cubicBezTo>
                      <a:pt x="61" y="148"/>
                      <a:pt x="65" y="141"/>
                      <a:pt x="69" y="133"/>
                    </a:cubicBezTo>
                    <a:cubicBezTo>
                      <a:pt x="46" y="121"/>
                      <a:pt x="23" y="109"/>
                      <a:pt x="0" y="97"/>
                    </a:cubicBezTo>
                    <a:cubicBezTo>
                      <a:pt x="2" y="93"/>
                      <a:pt x="5" y="90"/>
                      <a:pt x="8" y="88"/>
                    </a:cubicBezTo>
                    <a:cubicBezTo>
                      <a:pt x="12" y="86"/>
                      <a:pt x="17" y="84"/>
                      <a:pt x="21" y="82"/>
                    </a:cubicBezTo>
                    <a:cubicBezTo>
                      <a:pt x="39" y="74"/>
                      <a:pt x="57" y="67"/>
                      <a:pt x="75" y="60"/>
                    </a:cubicBezTo>
                    <a:cubicBezTo>
                      <a:pt x="80" y="58"/>
                      <a:pt x="84" y="55"/>
                      <a:pt x="87" y="50"/>
                    </a:cubicBezTo>
                    <a:cubicBezTo>
                      <a:pt x="96" y="35"/>
                      <a:pt x="106" y="21"/>
                      <a:pt x="116" y="6"/>
                    </a:cubicBezTo>
                    <a:cubicBezTo>
                      <a:pt x="117" y="4"/>
                      <a:pt x="118" y="2"/>
                      <a:pt x="120" y="0"/>
                    </a:cubicBezTo>
                    <a:cubicBezTo>
                      <a:pt x="127" y="3"/>
                      <a:pt x="134" y="8"/>
                      <a:pt x="140" y="12"/>
                    </a:cubicBezTo>
                    <a:cubicBezTo>
                      <a:pt x="146" y="16"/>
                      <a:pt x="153" y="21"/>
                      <a:pt x="15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6" name="Freeform 168"/>
              <p:cNvSpPr>
                <a:spLocks/>
              </p:cNvSpPr>
              <p:nvPr/>
            </p:nvSpPr>
            <p:spPr bwMode="auto">
              <a:xfrm>
                <a:off x="5473" y="3180"/>
                <a:ext cx="1762" cy="339"/>
              </a:xfrm>
              <a:custGeom>
                <a:avLst/>
                <a:gdLst>
                  <a:gd name="T0" fmla="*/ 737 w 744"/>
                  <a:gd name="T1" fmla="*/ 0 h 143"/>
                  <a:gd name="T2" fmla="*/ 592 w 744"/>
                  <a:gd name="T3" fmla="*/ 74 h 143"/>
                  <a:gd name="T4" fmla="*/ 455 w 744"/>
                  <a:gd name="T5" fmla="*/ 110 h 143"/>
                  <a:gd name="T6" fmla="*/ 377 w 744"/>
                  <a:gd name="T7" fmla="*/ 119 h 143"/>
                  <a:gd name="T8" fmla="*/ 271 w 744"/>
                  <a:gd name="T9" fmla="*/ 117 h 143"/>
                  <a:gd name="T10" fmla="*/ 214 w 744"/>
                  <a:gd name="T11" fmla="*/ 109 h 143"/>
                  <a:gd name="T12" fmla="*/ 85 w 744"/>
                  <a:gd name="T13" fmla="*/ 71 h 143"/>
                  <a:gd name="T14" fmla="*/ 9 w 744"/>
                  <a:gd name="T15" fmla="*/ 36 h 143"/>
                  <a:gd name="T16" fmla="*/ 1 w 744"/>
                  <a:gd name="T17" fmla="*/ 33 h 143"/>
                  <a:gd name="T18" fmla="*/ 0 w 744"/>
                  <a:gd name="T19" fmla="*/ 34 h 143"/>
                  <a:gd name="T20" fmla="*/ 5 w 744"/>
                  <a:gd name="T21" fmla="*/ 37 h 143"/>
                  <a:gd name="T22" fmla="*/ 67 w 744"/>
                  <a:gd name="T23" fmla="*/ 75 h 143"/>
                  <a:gd name="T24" fmla="*/ 327 w 744"/>
                  <a:gd name="T25" fmla="*/ 142 h 143"/>
                  <a:gd name="T26" fmla="*/ 419 w 744"/>
                  <a:gd name="T27" fmla="*/ 140 h 143"/>
                  <a:gd name="T28" fmla="*/ 468 w 744"/>
                  <a:gd name="T29" fmla="*/ 135 h 143"/>
                  <a:gd name="T30" fmla="*/ 542 w 744"/>
                  <a:gd name="T31" fmla="*/ 118 h 143"/>
                  <a:gd name="T32" fmla="*/ 725 w 744"/>
                  <a:gd name="T33" fmla="*/ 22 h 143"/>
                  <a:gd name="T34" fmla="*/ 744 w 744"/>
                  <a:gd name="T35" fmla="*/ 5 h 143"/>
                  <a:gd name="T36" fmla="*/ 737 w 744"/>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4" h="143">
                    <a:moveTo>
                      <a:pt x="737" y="0"/>
                    </a:moveTo>
                    <a:cubicBezTo>
                      <a:pt x="692" y="30"/>
                      <a:pt x="644" y="55"/>
                      <a:pt x="592" y="74"/>
                    </a:cubicBezTo>
                    <a:cubicBezTo>
                      <a:pt x="548" y="90"/>
                      <a:pt x="502" y="102"/>
                      <a:pt x="455" y="110"/>
                    </a:cubicBezTo>
                    <a:cubicBezTo>
                      <a:pt x="429" y="115"/>
                      <a:pt x="403" y="118"/>
                      <a:pt x="377" y="119"/>
                    </a:cubicBezTo>
                    <a:cubicBezTo>
                      <a:pt x="342" y="121"/>
                      <a:pt x="306" y="120"/>
                      <a:pt x="271" y="117"/>
                    </a:cubicBezTo>
                    <a:cubicBezTo>
                      <a:pt x="252" y="115"/>
                      <a:pt x="233" y="112"/>
                      <a:pt x="214" y="109"/>
                    </a:cubicBezTo>
                    <a:cubicBezTo>
                      <a:pt x="169" y="101"/>
                      <a:pt x="126" y="88"/>
                      <a:pt x="85" y="71"/>
                    </a:cubicBezTo>
                    <a:cubicBezTo>
                      <a:pt x="59" y="60"/>
                      <a:pt x="34" y="49"/>
                      <a:pt x="9" y="36"/>
                    </a:cubicBezTo>
                    <a:cubicBezTo>
                      <a:pt x="6" y="35"/>
                      <a:pt x="4" y="34"/>
                      <a:pt x="1" y="33"/>
                    </a:cubicBezTo>
                    <a:cubicBezTo>
                      <a:pt x="1" y="33"/>
                      <a:pt x="0" y="33"/>
                      <a:pt x="0" y="34"/>
                    </a:cubicBezTo>
                    <a:cubicBezTo>
                      <a:pt x="2" y="35"/>
                      <a:pt x="3" y="36"/>
                      <a:pt x="5" y="37"/>
                    </a:cubicBezTo>
                    <a:cubicBezTo>
                      <a:pt x="25" y="52"/>
                      <a:pt x="45" y="64"/>
                      <a:pt x="67" y="75"/>
                    </a:cubicBezTo>
                    <a:cubicBezTo>
                      <a:pt x="149" y="117"/>
                      <a:pt x="236" y="140"/>
                      <a:pt x="327" y="142"/>
                    </a:cubicBezTo>
                    <a:cubicBezTo>
                      <a:pt x="358" y="142"/>
                      <a:pt x="389" y="143"/>
                      <a:pt x="419" y="140"/>
                    </a:cubicBezTo>
                    <a:cubicBezTo>
                      <a:pt x="435" y="139"/>
                      <a:pt x="452" y="138"/>
                      <a:pt x="468" y="135"/>
                    </a:cubicBezTo>
                    <a:cubicBezTo>
                      <a:pt x="493" y="131"/>
                      <a:pt x="518" y="125"/>
                      <a:pt x="542" y="118"/>
                    </a:cubicBezTo>
                    <a:cubicBezTo>
                      <a:pt x="610" y="99"/>
                      <a:pt x="672" y="67"/>
                      <a:pt x="725" y="22"/>
                    </a:cubicBezTo>
                    <a:cubicBezTo>
                      <a:pt x="732" y="16"/>
                      <a:pt x="738" y="11"/>
                      <a:pt x="744" y="5"/>
                    </a:cubicBezTo>
                    <a:cubicBezTo>
                      <a:pt x="742" y="3"/>
                      <a:pt x="740" y="2"/>
                      <a:pt x="7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169"/>
              <p:cNvSpPr>
                <a:spLocks/>
              </p:cNvSpPr>
              <p:nvPr/>
            </p:nvSpPr>
            <p:spPr bwMode="auto">
              <a:xfrm>
                <a:off x="4994" y="-193"/>
                <a:ext cx="997" cy="279"/>
              </a:xfrm>
              <a:custGeom>
                <a:avLst/>
                <a:gdLst>
                  <a:gd name="T0" fmla="*/ 5 w 421"/>
                  <a:gd name="T1" fmla="*/ 0 h 118"/>
                  <a:gd name="T2" fmla="*/ 8 w 421"/>
                  <a:gd name="T3" fmla="*/ 1 h 118"/>
                  <a:gd name="T4" fmla="*/ 86 w 421"/>
                  <a:gd name="T5" fmla="*/ 33 h 118"/>
                  <a:gd name="T6" fmla="*/ 171 w 421"/>
                  <a:gd name="T7" fmla="*/ 51 h 118"/>
                  <a:gd name="T8" fmla="*/ 234 w 421"/>
                  <a:gd name="T9" fmla="*/ 60 h 118"/>
                  <a:gd name="T10" fmla="*/ 295 w 421"/>
                  <a:gd name="T11" fmla="*/ 67 h 118"/>
                  <a:gd name="T12" fmla="*/ 349 w 421"/>
                  <a:gd name="T13" fmla="*/ 72 h 118"/>
                  <a:gd name="T14" fmla="*/ 388 w 421"/>
                  <a:gd name="T15" fmla="*/ 76 h 118"/>
                  <a:gd name="T16" fmla="*/ 415 w 421"/>
                  <a:gd name="T17" fmla="*/ 79 h 118"/>
                  <a:gd name="T18" fmla="*/ 418 w 421"/>
                  <a:gd name="T19" fmla="*/ 79 h 118"/>
                  <a:gd name="T20" fmla="*/ 419 w 421"/>
                  <a:gd name="T21" fmla="*/ 99 h 118"/>
                  <a:gd name="T22" fmla="*/ 421 w 421"/>
                  <a:gd name="T23" fmla="*/ 118 h 118"/>
                  <a:gd name="T24" fmla="*/ 418 w 421"/>
                  <a:gd name="T25" fmla="*/ 118 h 118"/>
                  <a:gd name="T26" fmla="*/ 370 w 421"/>
                  <a:gd name="T27" fmla="*/ 114 h 118"/>
                  <a:gd name="T28" fmla="*/ 317 w 421"/>
                  <a:gd name="T29" fmla="*/ 109 h 118"/>
                  <a:gd name="T30" fmla="*/ 256 w 421"/>
                  <a:gd name="T31" fmla="*/ 100 h 118"/>
                  <a:gd name="T32" fmla="*/ 169 w 421"/>
                  <a:gd name="T33" fmla="*/ 84 h 118"/>
                  <a:gd name="T34" fmla="*/ 56 w 421"/>
                  <a:gd name="T35" fmla="*/ 54 h 118"/>
                  <a:gd name="T36" fmla="*/ 21 w 421"/>
                  <a:gd name="T37" fmla="*/ 38 h 118"/>
                  <a:gd name="T38" fmla="*/ 7 w 421"/>
                  <a:gd name="T39" fmla="*/ 27 h 118"/>
                  <a:gd name="T40" fmla="*/ 2 w 421"/>
                  <a:gd name="T41" fmla="*/ 5 h 118"/>
                  <a:gd name="T42" fmla="*/ 5 w 421"/>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1" h="118">
                    <a:moveTo>
                      <a:pt x="5" y="0"/>
                    </a:moveTo>
                    <a:cubicBezTo>
                      <a:pt x="6" y="1"/>
                      <a:pt x="7" y="1"/>
                      <a:pt x="8" y="1"/>
                    </a:cubicBezTo>
                    <a:cubicBezTo>
                      <a:pt x="32" y="16"/>
                      <a:pt x="59" y="25"/>
                      <a:pt x="86" y="33"/>
                    </a:cubicBezTo>
                    <a:cubicBezTo>
                      <a:pt x="114" y="41"/>
                      <a:pt x="142" y="47"/>
                      <a:pt x="171" y="51"/>
                    </a:cubicBezTo>
                    <a:cubicBezTo>
                      <a:pt x="192" y="54"/>
                      <a:pt x="213" y="57"/>
                      <a:pt x="234" y="60"/>
                    </a:cubicBezTo>
                    <a:cubicBezTo>
                      <a:pt x="254" y="62"/>
                      <a:pt x="275" y="64"/>
                      <a:pt x="295" y="67"/>
                    </a:cubicBezTo>
                    <a:cubicBezTo>
                      <a:pt x="313" y="68"/>
                      <a:pt x="331" y="70"/>
                      <a:pt x="349" y="72"/>
                    </a:cubicBezTo>
                    <a:cubicBezTo>
                      <a:pt x="362" y="74"/>
                      <a:pt x="375" y="75"/>
                      <a:pt x="388" y="76"/>
                    </a:cubicBezTo>
                    <a:cubicBezTo>
                      <a:pt x="397" y="77"/>
                      <a:pt x="406" y="78"/>
                      <a:pt x="415" y="79"/>
                    </a:cubicBezTo>
                    <a:cubicBezTo>
                      <a:pt x="416" y="79"/>
                      <a:pt x="417" y="79"/>
                      <a:pt x="418" y="79"/>
                    </a:cubicBezTo>
                    <a:cubicBezTo>
                      <a:pt x="418" y="86"/>
                      <a:pt x="418" y="93"/>
                      <a:pt x="419" y="99"/>
                    </a:cubicBezTo>
                    <a:cubicBezTo>
                      <a:pt x="419" y="105"/>
                      <a:pt x="421" y="112"/>
                      <a:pt x="421" y="118"/>
                    </a:cubicBezTo>
                    <a:cubicBezTo>
                      <a:pt x="420" y="118"/>
                      <a:pt x="419" y="118"/>
                      <a:pt x="418" y="118"/>
                    </a:cubicBezTo>
                    <a:cubicBezTo>
                      <a:pt x="402" y="117"/>
                      <a:pt x="386" y="116"/>
                      <a:pt x="370" y="114"/>
                    </a:cubicBezTo>
                    <a:cubicBezTo>
                      <a:pt x="352" y="113"/>
                      <a:pt x="334" y="111"/>
                      <a:pt x="317" y="109"/>
                    </a:cubicBezTo>
                    <a:cubicBezTo>
                      <a:pt x="297" y="107"/>
                      <a:pt x="276" y="103"/>
                      <a:pt x="256" y="100"/>
                    </a:cubicBezTo>
                    <a:cubicBezTo>
                      <a:pt x="227" y="96"/>
                      <a:pt x="198" y="90"/>
                      <a:pt x="169" y="84"/>
                    </a:cubicBezTo>
                    <a:cubicBezTo>
                      <a:pt x="131" y="76"/>
                      <a:pt x="93" y="67"/>
                      <a:pt x="56" y="54"/>
                    </a:cubicBezTo>
                    <a:cubicBezTo>
                      <a:pt x="44" y="50"/>
                      <a:pt x="32" y="45"/>
                      <a:pt x="21" y="38"/>
                    </a:cubicBezTo>
                    <a:cubicBezTo>
                      <a:pt x="16" y="35"/>
                      <a:pt x="11" y="31"/>
                      <a:pt x="7" y="27"/>
                    </a:cubicBezTo>
                    <a:cubicBezTo>
                      <a:pt x="2" y="20"/>
                      <a:pt x="0" y="13"/>
                      <a:pt x="2" y="5"/>
                    </a:cubicBezTo>
                    <a:cubicBezTo>
                      <a:pt x="3" y="3"/>
                      <a:pt x="4"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170"/>
              <p:cNvSpPr>
                <a:spLocks/>
              </p:cNvSpPr>
              <p:nvPr/>
            </p:nvSpPr>
            <p:spPr bwMode="auto">
              <a:xfrm>
                <a:off x="5522" y="-297"/>
                <a:ext cx="422" cy="236"/>
              </a:xfrm>
              <a:custGeom>
                <a:avLst/>
                <a:gdLst>
                  <a:gd name="T0" fmla="*/ 4 w 178"/>
                  <a:gd name="T1" fmla="*/ 78 h 100"/>
                  <a:gd name="T2" fmla="*/ 4 w 178"/>
                  <a:gd name="T3" fmla="*/ 41 h 100"/>
                  <a:gd name="T4" fmla="*/ 43 w 178"/>
                  <a:gd name="T5" fmla="*/ 4 h 100"/>
                  <a:gd name="T6" fmla="*/ 83 w 178"/>
                  <a:gd name="T7" fmla="*/ 2 h 100"/>
                  <a:gd name="T8" fmla="*/ 111 w 178"/>
                  <a:gd name="T9" fmla="*/ 7 h 100"/>
                  <a:gd name="T10" fmla="*/ 113 w 178"/>
                  <a:gd name="T11" fmla="*/ 9 h 100"/>
                  <a:gd name="T12" fmla="*/ 112 w 178"/>
                  <a:gd name="T13" fmla="*/ 11 h 100"/>
                  <a:gd name="T14" fmla="*/ 94 w 178"/>
                  <a:gd name="T15" fmla="*/ 17 h 100"/>
                  <a:gd name="T16" fmla="*/ 78 w 178"/>
                  <a:gd name="T17" fmla="*/ 29 h 100"/>
                  <a:gd name="T18" fmla="*/ 70 w 178"/>
                  <a:gd name="T19" fmla="*/ 61 h 100"/>
                  <a:gd name="T20" fmla="*/ 72 w 178"/>
                  <a:gd name="T21" fmla="*/ 60 h 100"/>
                  <a:gd name="T22" fmla="*/ 74 w 178"/>
                  <a:gd name="T23" fmla="*/ 56 h 100"/>
                  <a:gd name="T24" fmla="*/ 115 w 178"/>
                  <a:gd name="T25" fmla="*/ 27 h 100"/>
                  <a:gd name="T26" fmla="*/ 119 w 178"/>
                  <a:gd name="T27" fmla="*/ 27 h 100"/>
                  <a:gd name="T28" fmla="*/ 129 w 178"/>
                  <a:gd name="T29" fmla="*/ 36 h 100"/>
                  <a:gd name="T30" fmla="*/ 128 w 178"/>
                  <a:gd name="T31" fmla="*/ 49 h 100"/>
                  <a:gd name="T32" fmla="*/ 128 w 178"/>
                  <a:gd name="T33" fmla="*/ 54 h 100"/>
                  <a:gd name="T34" fmla="*/ 132 w 178"/>
                  <a:gd name="T35" fmla="*/ 54 h 100"/>
                  <a:gd name="T36" fmla="*/ 143 w 178"/>
                  <a:gd name="T37" fmla="*/ 53 h 100"/>
                  <a:gd name="T38" fmla="*/ 165 w 178"/>
                  <a:gd name="T39" fmla="*/ 64 h 100"/>
                  <a:gd name="T40" fmla="*/ 176 w 178"/>
                  <a:gd name="T41" fmla="*/ 82 h 100"/>
                  <a:gd name="T42" fmla="*/ 177 w 178"/>
                  <a:gd name="T43" fmla="*/ 86 h 100"/>
                  <a:gd name="T44" fmla="*/ 174 w 178"/>
                  <a:gd name="T45" fmla="*/ 98 h 100"/>
                  <a:gd name="T46" fmla="*/ 4 w 178"/>
                  <a:gd name="T4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00">
                    <a:moveTo>
                      <a:pt x="4" y="78"/>
                    </a:moveTo>
                    <a:cubicBezTo>
                      <a:pt x="1" y="66"/>
                      <a:pt x="0" y="53"/>
                      <a:pt x="4" y="41"/>
                    </a:cubicBezTo>
                    <a:cubicBezTo>
                      <a:pt x="10" y="22"/>
                      <a:pt x="24" y="10"/>
                      <a:pt x="43" y="4"/>
                    </a:cubicBezTo>
                    <a:cubicBezTo>
                      <a:pt x="56" y="1"/>
                      <a:pt x="70" y="0"/>
                      <a:pt x="83" y="2"/>
                    </a:cubicBezTo>
                    <a:cubicBezTo>
                      <a:pt x="93" y="3"/>
                      <a:pt x="102" y="4"/>
                      <a:pt x="111" y="7"/>
                    </a:cubicBezTo>
                    <a:cubicBezTo>
                      <a:pt x="112" y="8"/>
                      <a:pt x="113" y="8"/>
                      <a:pt x="113" y="9"/>
                    </a:cubicBezTo>
                    <a:cubicBezTo>
                      <a:pt x="114" y="10"/>
                      <a:pt x="113" y="11"/>
                      <a:pt x="112" y="11"/>
                    </a:cubicBezTo>
                    <a:cubicBezTo>
                      <a:pt x="106" y="13"/>
                      <a:pt x="100" y="15"/>
                      <a:pt x="94" y="17"/>
                    </a:cubicBezTo>
                    <a:cubicBezTo>
                      <a:pt x="88" y="20"/>
                      <a:pt x="82" y="24"/>
                      <a:pt x="78" y="29"/>
                    </a:cubicBezTo>
                    <a:cubicBezTo>
                      <a:pt x="69" y="38"/>
                      <a:pt x="67" y="49"/>
                      <a:pt x="70" y="61"/>
                    </a:cubicBezTo>
                    <a:cubicBezTo>
                      <a:pt x="72" y="62"/>
                      <a:pt x="72" y="61"/>
                      <a:pt x="72" y="60"/>
                    </a:cubicBezTo>
                    <a:cubicBezTo>
                      <a:pt x="73" y="59"/>
                      <a:pt x="73" y="57"/>
                      <a:pt x="74" y="56"/>
                    </a:cubicBezTo>
                    <a:cubicBezTo>
                      <a:pt x="81" y="38"/>
                      <a:pt x="96" y="30"/>
                      <a:pt x="115" y="27"/>
                    </a:cubicBezTo>
                    <a:cubicBezTo>
                      <a:pt x="116" y="27"/>
                      <a:pt x="118" y="27"/>
                      <a:pt x="119" y="27"/>
                    </a:cubicBezTo>
                    <a:cubicBezTo>
                      <a:pt x="125" y="28"/>
                      <a:pt x="128" y="30"/>
                      <a:pt x="129" y="36"/>
                    </a:cubicBezTo>
                    <a:cubicBezTo>
                      <a:pt x="129" y="40"/>
                      <a:pt x="128" y="45"/>
                      <a:pt x="128" y="49"/>
                    </a:cubicBezTo>
                    <a:cubicBezTo>
                      <a:pt x="128" y="51"/>
                      <a:pt x="128" y="52"/>
                      <a:pt x="128" y="54"/>
                    </a:cubicBezTo>
                    <a:cubicBezTo>
                      <a:pt x="129" y="54"/>
                      <a:pt x="131" y="54"/>
                      <a:pt x="132" y="54"/>
                    </a:cubicBezTo>
                    <a:cubicBezTo>
                      <a:pt x="136" y="54"/>
                      <a:pt x="139" y="53"/>
                      <a:pt x="143" y="53"/>
                    </a:cubicBezTo>
                    <a:cubicBezTo>
                      <a:pt x="152" y="53"/>
                      <a:pt x="159" y="57"/>
                      <a:pt x="165" y="64"/>
                    </a:cubicBezTo>
                    <a:cubicBezTo>
                      <a:pt x="169" y="70"/>
                      <a:pt x="173" y="76"/>
                      <a:pt x="176" y="82"/>
                    </a:cubicBezTo>
                    <a:cubicBezTo>
                      <a:pt x="177" y="83"/>
                      <a:pt x="178" y="85"/>
                      <a:pt x="177" y="86"/>
                    </a:cubicBezTo>
                    <a:cubicBezTo>
                      <a:pt x="177" y="90"/>
                      <a:pt x="177" y="94"/>
                      <a:pt x="174" y="98"/>
                    </a:cubicBezTo>
                    <a:cubicBezTo>
                      <a:pt x="160" y="100"/>
                      <a:pt x="47" y="87"/>
                      <a:pt x="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171"/>
              <p:cNvSpPr>
                <a:spLocks/>
              </p:cNvSpPr>
              <p:nvPr/>
            </p:nvSpPr>
            <p:spPr bwMode="auto">
              <a:xfrm>
                <a:off x="7112" y="846"/>
                <a:ext cx="64" cy="844"/>
              </a:xfrm>
              <a:custGeom>
                <a:avLst/>
                <a:gdLst>
                  <a:gd name="T0" fmla="*/ 2 w 27"/>
                  <a:gd name="T1" fmla="*/ 353 h 357"/>
                  <a:gd name="T2" fmla="*/ 0 w 27"/>
                  <a:gd name="T3" fmla="*/ 357 h 357"/>
                  <a:gd name="T4" fmla="*/ 0 w 27"/>
                  <a:gd name="T5" fmla="*/ 347 h 357"/>
                  <a:gd name="T6" fmla="*/ 1 w 27"/>
                  <a:gd name="T7" fmla="*/ 38 h 357"/>
                  <a:gd name="T8" fmla="*/ 2 w 27"/>
                  <a:gd name="T9" fmla="*/ 25 h 357"/>
                  <a:gd name="T10" fmla="*/ 24 w 27"/>
                  <a:gd name="T11" fmla="*/ 0 h 357"/>
                  <a:gd name="T12" fmla="*/ 27 w 27"/>
                  <a:gd name="T13" fmla="*/ 0 h 357"/>
                  <a:gd name="T14" fmla="*/ 27 w 27"/>
                  <a:gd name="T15" fmla="*/ 7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57">
                    <a:moveTo>
                      <a:pt x="2" y="353"/>
                    </a:moveTo>
                    <a:cubicBezTo>
                      <a:pt x="2" y="354"/>
                      <a:pt x="1" y="355"/>
                      <a:pt x="0" y="357"/>
                    </a:cubicBezTo>
                    <a:cubicBezTo>
                      <a:pt x="0" y="352"/>
                      <a:pt x="0" y="350"/>
                      <a:pt x="0" y="347"/>
                    </a:cubicBezTo>
                    <a:cubicBezTo>
                      <a:pt x="0" y="244"/>
                      <a:pt x="0" y="141"/>
                      <a:pt x="1" y="38"/>
                    </a:cubicBezTo>
                    <a:cubicBezTo>
                      <a:pt x="1" y="34"/>
                      <a:pt x="1" y="29"/>
                      <a:pt x="2" y="25"/>
                    </a:cubicBezTo>
                    <a:cubicBezTo>
                      <a:pt x="5" y="13"/>
                      <a:pt x="13" y="5"/>
                      <a:pt x="24" y="0"/>
                    </a:cubicBezTo>
                    <a:cubicBezTo>
                      <a:pt x="25" y="0"/>
                      <a:pt x="26" y="0"/>
                      <a:pt x="27" y="0"/>
                    </a:cubicBezTo>
                    <a:cubicBezTo>
                      <a:pt x="27" y="2"/>
                      <a:pt x="27" y="4"/>
                      <a:pt x="27"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172"/>
              <p:cNvSpPr>
                <a:spLocks/>
              </p:cNvSpPr>
              <p:nvPr/>
            </p:nvSpPr>
            <p:spPr bwMode="auto">
              <a:xfrm>
                <a:off x="6025" y="-236"/>
                <a:ext cx="300" cy="414"/>
              </a:xfrm>
              <a:custGeom>
                <a:avLst/>
                <a:gdLst>
                  <a:gd name="T0" fmla="*/ 64 w 127"/>
                  <a:gd name="T1" fmla="*/ 24 h 175"/>
                  <a:gd name="T2" fmla="*/ 86 w 127"/>
                  <a:gd name="T3" fmla="*/ 7 h 175"/>
                  <a:gd name="T4" fmla="*/ 99 w 127"/>
                  <a:gd name="T5" fmla="*/ 3 h 175"/>
                  <a:gd name="T6" fmla="*/ 114 w 127"/>
                  <a:gd name="T7" fmla="*/ 1 h 175"/>
                  <a:gd name="T8" fmla="*/ 125 w 127"/>
                  <a:gd name="T9" fmla="*/ 1 h 175"/>
                  <a:gd name="T10" fmla="*/ 127 w 127"/>
                  <a:gd name="T11" fmla="*/ 2 h 175"/>
                  <a:gd name="T12" fmla="*/ 123 w 127"/>
                  <a:gd name="T13" fmla="*/ 6 h 175"/>
                  <a:gd name="T14" fmla="*/ 96 w 127"/>
                  <a:gd name="T15" fmla="*/ 27 h 175"/>
                  <a:gd name="T16" fmla="*/ 62 w 127"/>
                  <a:gd name="T17" fmla="*/ 62 h 175"/>
                  <a:gd name="T18" fmla="*/ 37 w 127"/>
                  <a:gd name="T19" fmla="*/ 124 h 175"/>
                  <a:gd name="T20" fmla="*/ 37 w 127"/>
                  <a:gd name="T21" fmla="*/ 168 h 175"/>
                  <a:gd name="T22" fmla="*/ 37 w 127"/>
                  <a:gd name="T23" fmla="*/ 175 h 175"/>
                  <a:gd name="T24" fmla="*/ 20 w 127"/>
                  <a:gd name="T25" fmla="*/ 165 h 175"/>
                  <a:gd name="T26" fmla="*/ 11 w 127"/>
                  <a:gd name="T27" fmla="*/ 150 h 175"/>
                  <a:gd name="T28" fmla="*/ 2 w 127"/>
                  <a:gd name="T29" fmla="*/ 117 h 175"/>
                  <a:gd name="T30" fmla="*/ 16 w 127"/>
                  <a:gd name="T31" fmla="*/ 47 h 175"/>
                  <a:gd name="T32" fmla="*/ 38 w 127"/>
                  <a:gd name="T33" fmla="*/ 20 h 175"/>
                  <a:gd name="T34" fmla="*/ 50 w 127"/>
                  <a:gd name="T35" fmla="*/ 11 h 175"/>
                  <a:gd name="T36" fmla="*/ 55 w 127"/>
                  <a:gd name="T37" fmla="*/ 9 h 175"/>
                  <a:gd name="T38" fmla="*/ 64 w 127"/>
                  <a:gd name="T39" fmla="*/ 15 h 175"/>
                  <a:gd name="T40" fmla="*/ 64 w 127"/>
                  <a:gd name="T41"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75">
                    <a:moveTo>
                      <a:pt x="64" y="24"/>
                    </a:moveTo>
                    <a:cubicBezTo>
                      <a:pt x="71" y="17"/>
                      <a:pt x="77" y="11"/>
                      <a:pt x="86" y="7"/>
                    </a:cubicBezTo>
                    <a:cubicBezTo>
                      <a:pt x="90" y="6"/>
                      <a:pt x="94" y="4"/>
                      <a:pt x="99" y="3"/>
                    </a:cubicBezTo>
                    <a:cubicBezTo>
                      <a:pt x="104" y="1"/>
                      <a:pt x="109" y="1"/>
                      <a:pt x="114" y="1"/>
                    </a:cubicBezTo>
                    <a:cubicBezTo>
                      <a:pt x="117" y="0"/>
                      <a:pt x="121" y="1"/>
                      <a:pt x="125" y="1"/>
                    </a:cubicBezTo>
                    <a:cubicBezTo>
                      <a:pt x="125" y="1"/>
                      <a:pt x="126" y="2"/>
                      <a:pt x="127" y="2"/>
                    </a:cubicBezTo>
                    <a:cubicBezTo>
                      <a:pt x="126" y="4"/>
                      <a:pt x="125" y="5"/>
                      <a:pt x="123" y="6"/>
                    </a:cubicBezTo>
                    <a:cubicBezTo>
                      <a:pt x="114" y="13"/>
                      <a:pt x="105" y="20"/>
                      <a:pt x="96" y="27"/>
                    </a:cubicBezTo>
                    <a:cubicBezTo>
                      <a:pt x="83" y="37"/>
                      <a:pt x="72" y="49"/>
                      <a:pt x="62" y="62"/>
                    </a:cubicBezTo>
                    <a:cubicBezTo>
                      <a:pt x="48" y="80"/>
                      <a:pt x="40" y="101"/>
                      <a:pt x="37" y="124"/>
                    </a:cubicBezTo>
                    <a:cubicBezTo>
                      <a:pt x="35" y="139"/>
                      <a:pt x="35" y="153"/>
                      <a:pt x="37" y="168"/>
                    </a:cubicBezTo>
                    <a:cubicBezTo>
                      <a:pt x="37" y="170"/>
                      <a:pt x="37" y="173"/>
                      <a:pt x="37" y="175"/>
                    </a:cubicBezTo>
                    <a:cubicBezTo>
                      <a:pt x="30" y="174"/>
                      <a:pt x="24" y="170"/>
                      <a:pt x="20" y="165"/>
                    </a:cubicBezTo>
                    <a:cubicBezTo>
                      <a:pt x="16" y="160"/>
                      <a:pt x="13" y="155"/>
                      <a:pt x="11" y="150"/>
                    </a:cubicBezTo>
                    <a:cubicBezTo>
                      <a:pt x="6" y="140"/>
                      <a:pt x="4" y="128"/>
                      <a:pt x="2" y="117"/>
                    </a:cubicBezTo>
                    <a:cubicBezTo>
                      <a:pt x="0" y="92"/>
                      <a:pt x="4" y="69"/>
                      <a:pt x="16" y="47"/>
                    </a:cubicBezTo>
                    <a:cubicBezTo>
                      <a:pt x="22" y="36"/>
                      <a:pt x="28" y="27"/>
                      <a:pt x="38" y="20"/>
                    </a:cubicBezTo>
                    <a:cubicBezTo>
                      <a:pt x="41" y="16"/>
                      <a:pt x="46" y="14"/>
                      <a:pt x="50" y="11"/>
                    </a:cubicBezTo>
                    <a:cubicBezTo>
                      <a:pt x="51" y="10"/>
                      <a:pt x="53" y="9"/>
                      <a:pt x="55" y="9"/>
                    </a:cubicBezTo>
                    <a:cubicBezTo>
                      <a:pt x="60" y="7"/>
                      <a:pt x="64" y="8"/>
                      <a:pt x="64" y="15"/>
                    </a:cubicBezTo>
                    <a:cubicBezTo>
                      <a:pt x="64" y="18"/>
                      <a:pt x="64" y="20"/>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173"/>
              <p:cNvSpPr>
                <a:spLocks/>
              </p:cNvSpPr>
              <p:nvPr/>
            </p:nvSpPr>
            <p:spPr bwMode="auto">
              <a:xfrm>
                <a:off x="6666" y="-356"/>
                <a:ext cx="263" cy="305"/>
              </a:xfrm>
              <a:custGeom>
                <a:avLst/>
                <a:gdLst>
                  <a:gd name="T0" fmla="*/ 53 w 111"/>
                  <a:gd name="T1" fmla="*/ 129 h 129"/>
                  <a:gd name="T2" fmla="*/ 37 w 111"/>
                  <a:gd name="T3" fmla="*/ 113 h 129"/>
                  <a:gd name="T4" fmla="*/ 19 w 111"/>
                  <a:gd name="T5" fmla="*/ 101 h 129"/>
                  <a:gd name="T6" fmla="*/ 0 w 111"/>
                  <a:gd name="T7" fmla="*/ 89 h 129"/>
                  <a:gd name="T8" fmla="*/ 50 w 111"/>
                  <a:gd name="T9" fmla="*/ 4 h 129"/>
                  <a:gd name="T10" fmla="*/ 54 w 111"/>
                  <a:gd name="T11" fmla="*/ 0 h 129"/>
                  <a:gd name="T12" fmla="*/ 111 w 111"/>
                  <a:gd name="T13" fmla="*/ 29 h 129"/>
                  <a:gd name="T14" fmla="*/ 111 w 111"/>
                  <a:gd name="T15" fmla="*/ 30 h 129"/>
                  <a:gd name="T16" fmla="*/ 111 w 111"/>
                  <a:gd name="T17" fmla="*/ 31 h 129"/>
                  <a:gd name="T18" fmla="*/ 55 w 111"/>
                  <a:gd name="T19" fmla="*/ 126 h 129"/>
                  <a:gd name="T20" fmla="*/ 53 w 111"/>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9">
                    <a:moveTo>
                      <a:pt x="53" y="129"/>
                    </a:moveTo>
                    <a:cubicBezTo>
                      <a:pt x="47" y="123"/>
                      <a:pt x="42" y="118"/>
                      <a:pt x="37" y="113"/>
                    </a:cubicBezTo>
                    <a:cubicBezTo>
                      <a:pt x="31" y="109"/>
                      <a:pt x="25" y="104"/>
                      <a:pt x="19" y="101"/>
                    </a:cubicBezTo>
                    <a:cubicBezTo>
                      <a:pt x="13" y="97"/>
                      <a:pt x="7" y="93"/>
                      <a:pt x="0" y="89"/>
                    </a:cubicBezTo>
                    <a:cubicBezTo>
                      <a:pt x="17" y="60"/>
                      <a:pt x="33" y="31"/>
                      <a:pt x="50" y="4"/>
                    </a:cubicBezTo>
                    <a:cubicBezTo>
                      <a:pt x="51" y="2"/>
                      <a:pt x="53" y="1"/>
                      <a:pt x="54" y="0"/>
                    </a:cubicBezTo>
                    <a:cubicBezTo>
                      <a:pt x="63" y="3"/>
                      <a:pt x="106" y="26"/>
                      <a:pt x="111" y="29"/>
                    </a:cubicBezTo>
                    <a:cubicBezTo>
                      <a:pt x="111" y="30"/>
                      <a:pt x="111" y="30"/>
                      <a:pt x="111" y="30"/>
                    </a:cubicBezTo>
                    <a:cubicBezTo>
                      <a:pt x="111" y="30"/>
                      <a:pt x="111" y="31"/>
                      <a:pt x="111" y="31"/>
                    </a:cubicBezTo>
                    <a:cubicBezTo>
                      <a:pt x="92" y="63"/>
                      <a:pt x="74" y="95"/>
                      <a:pt x="55" y="126"/>
                    </a:cubicBezTo>
                    <a:cubicBezTo>
                      <a:pt x="55" y="127"/>
                      <a:pt x="54" y="128"/>
                      <a:pt x="53"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174"/>
              <p:cNvSpPr>
                <a:spLocks/>
              </p:cNvSpPr>
              <p:nvPr/>
            </p:nvSpPr>
            <p:spPr bwMode="auto">
              <a:xfrm>
                <a:off x="6453" y="-427"/>
                <a:ext cx="239" cy="269"/>
              </a:xfrm>
              <a:custGeom>
                <a:avLst/>
                <a:gdLst>
                  <a:gd name="T0" fmla="*/ 56 w 101"/>
                  <a:gd name="T1" fmla="*/ 0 h 114"/>
                  <a:gd name="T2" fmla="*/ 101 w 101"/>
                  <a:gd name="T3" fmla="*/ 72 h 114"/>
                  <a:gd name="T4" fmla="*/ 75 w 101"/>
                  <a:gd name="T5" fmla="*/ 113 h 114"/>
                  <a:gd name="T6" fmla="*/ 50 w 101"/>
                  <a:gd name="T7" fmla="*/ 110 h 114"/>
                  <a:gd name="T8" fmla="*/ 25 w 101"/>
                  <a:gd name="T9" fmla="*/ 110 h 114"/>
                  <a:gd name="T10" fmla="*/ 0 w 101"/>
                  <a:gd name="T11" fmla="*/ 114 h 114"/>
                  <a:gd name="T12" fmla="*/ 56 w 10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01" h="114">
                    <a:moveTo>
                      <a:pt x="56" y="0"/>
                    </a:moveTo>
                    <a:cubicBezTo>
                      <a:pt x="72" y="24"/>
                      <a:pt x="86" y="48"/>
                      <a:pt x="101" y="72"/>
                    </a:cubicBezTo>
                    <a:cubicBezTo>
                      <a:pt x="93" y="86"/>
                      <a:pt x="84" y="99"/>
                      <a:pt x="75" y="113"/>
                    </a:cubicBezTo>
                    <a:cubicBezTo>
                      <a:pt x="66" y="112"/>
                      <a:pt x="58" y="111"/>
                      <a:pt x="50" y="110"/>
                    </a:cubicBezTo>
                    <a:cubicBezTo>
                      <a:pt x="42" y="110"/>
                      <a:pt x="33" y="110"/>
                      <a:pt x="25" y="110"/>
                    </a:cubicBezTo>
                    <a:cubicBezTo>
                      <a:pt x="17" y="111"/>
                      <a:pt x="9" y="112"/>
                      <a:pt x="0" y="114"/>
                    </a:cubicBezTo>
                    <a:cubicBezTo>
                      <a:pt x="7" y="70"/>
                      <a:pt x="27" y="34"/>
                      <a:pt x="5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3" name="Freeform 175"/>
              <p:cNvSpPr>
                <a:spLocks/>
              </p:cNvSpPr>
              <p:nvPr/>
            </p:nvSpPr>
            <p:spPr bwMode="auto">
              <a:xfrm>
                <a:off x="6366" y="-853"/>
                <a:ext cx="381" cy="561"/>
              </a:xfrm>
              <a:custGeom>
                <a:avLst/>
                <a:gdLst>
                  <a:gd name="T0" fmla="*/ 0 w 161"/>
                  <a:gd name="T1" fmla="*/ 2 h 237"/>
                  <a:gd name="T2" fmla="*/ 4 w 161"/>
                  <a:gd name="T3" fmla="*/ 1 h 237"/>
                  <a:gd name="T4" fmla="*/ 23 w 161"/>
                  <a:gd name="T5" fmla="*/ 0 h 237"/>
                  <a:gd name="T6" fmla="*/ 31 w 161"/>
                  <a:gd name="T7" fmla="*/ 4 h 237"/>
                  <a:gd name="T8" fmla="*/ 38 w 161"/>
                  <a:gd name="T9" fmla="*/ 15 h 237"/>
                  <a:gd name="T10" fmla="*/ 92 w 161"/>
                  <a:gd name="T11" fmla="*/ 103 h 237"/>
                  <a:gd name="T12" fmla="*/ 157 w 161"/>
                  <a:gd name="T13" fmla="*/ 207 h 237"/>
                  <a:gd name="T14" fmla="*/ 161 w 161"/>
                  <a:gd name="T15" fmla="*/ 215 h 237"/>
                  <a:gd name="T16" fmla="*/ 148 w 161"/>
                  <a:gd name="T17" fmla="*/ 237 h 237"/>
                  <a:gd name="T18" fmla="*/ 143 w 161"/>
                  <a:gd name="T19" fmla="*/ 231 h 237"/>
                  <a:gd name="T20" fmla="*/ 101 w 161"/>
                  <a:gd name="T21" fmla="*/ 163 h 237"/>
                  <a:gd name="T22" fmla="*/ 5 w 161"/>
                  <a:gd name="T23" fmla="*/ 11 h 237"/>
                  <a:gd name="T24" fmla="*/ 0 w 161"/>
                  <a:gd name="T25"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37">
                    <a:moveTo>
                      <a:pt x="0" y="2"/>
                    </a:moveTo>
                    <a:cubicBezTo>
                      <a:pt x="2" y="2"/>
                      <a:pt x="3" y="1"/>
                      <a:pt x="4" y="1"/>
                    </a:cubicBezTo>
                    <a:cubicBezTo>
                      <a:pt x="10" y="1"/>
                      <a:pt x="17" y="1"/>
                      <a:pt x="23" y="0"/>
                    </a:cubicBezTo>
                    <a:cubicBezTo>
                      <a:pt x="26" y="0"/>
                      <a:pt x="29" y="1"/>
                      <a:pt x="31" y="4"/>
                    </a:cubicBezTo>
                    <a:cubicBezTo>
                      <a:pt x="34" y="8"/>
                      <a:pt x="36" y="12"/>
                      <a:pt x="38" y="15"/>
                    </a:cubicBezTo>
                    <a:cubicBezTo>
                      <a:pt x="56" y="45"/>
                      <a:pt x="74" y="74"/>
                      <a:pt x="92" y="103"/>
                    </a:cubicBezTo>
                    <a:cubicBezTo>
                      <a:pt x="114" y="137"/>
                      <a:pt x="135" y="172"/>
                      <a:pt x="157" y="207"/>
                    </a:cubicBezTo>
                    <a:cubicBezTo>
                      <a:pt x="158" y="209"/>
                      <a:pt x="160" y="212"/>
                      <a:pt x="161" y="215"/>
                    </a:cubicBezTo>
                    <a:cubicBezTo>
                      <a:pt x="157" y="222"/>
                      <a:pt x="153" y="229"/>
                      <a:pt x="148" y="237"/>
                    </a:cubicBezTo>
                    <a:cubicBezTo>
                      <a:pt x="145" y="236"/>
                      <a:pt x="144" y="233"/>
                      <a:pt x="143" y="231"/>
                    </a:cubicBezTo>
                    <a:cubicBezTo>
                      <a:pt x="129" y="208"/>
                      <a:pt x="115" y="186"/>
                      <a:pt x="101" y="163"/>
                    </a:cubicBezTo>
                    <a:cubicBezTo>
                      <a:pt x="69" y="112"/>
                      <a:pt x="37" y="62"/>
                      <a:pt x="5" y="11"/>
                    </a:cubicBezTo>
                    <a:cubicBezTo>
                      <a:pt x="3" y="8"/>
                      <a:pt x="1" y="6"/>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4" name="Freeform 176"/>
              <p:cNvSpPr>
                <a:spLocks/>
              </p:cNvSpPr>
              <p:nvPr/>
            </p:nvSpPr>
            <p:spPr bwMode="auto">
              <a:xfrm>
                <a:off x="5769" y="-387"/>
                <a:ext cx="372" cy="265"/>
              </a:xfrm>
              <a:custGeom>
                <a:avLst/>
                <a:gdLst>
                  <a:gd name="T0" fmla="*/ 24 w 157"/>
                  <a:gd name="T1" fmla="*/ 45 h 112"/>
                  <a:gd name="T2" fmla="*/ 7 w 157"/>
                  <a:gd name="T3" fmla="*/ 21 h 112"/>
                  <a:gd name="T4" fmla="*/ 0 w 157"/>
                  <a:gd name="T5" fmla="*/ 2 h 112"/>
                  <a:gd name="T6" fmla="*/ 4 w 157"/>
                  <a:gd name="T7" fmla="*/ 0 h 112"/>
                  <a:gd name="T8" fmla="*/ 19 w 157"/>
                  <a:gd name="T9" fmla="*/ 1 h 112"/>
                  <a:gd name="T10" fmla="*/ 29 w 157"/>
                  <a:gd name="T11" fmla="*/ 12 h 112"/>
                  <a:gd name="T12" fmla="*/ 30 w 157"/>
                  <a:gd name="T13" fmla="*/ 16 h 112"/>
                  <a:gd name="T14" fmla="*/ 38 w 157"/>
                  <a:gd name="T15" fmla="*/ 17 h 112"/>
                  <a:gd name="T16" fmla="*/ 71 w 157"/>
                  <a:gd name="T17" fmla="*/ 34 h 112"/>
                  <a:gd name="T18" fmla="*/ 72 w 157"/>
                  <a:gd name="T19" fmla="*/ 35 h 112"/>
                  <a:gd name="T20" fmla="*/ 73 w 157"/>
                  <a:gd name="T21" fmla="*/ 36 h 112"/>
                  <a:gd name="T22" fmla="*/ 74 w 157"/>
                  <a:gd name="T23" fmla="*/ 30 h 112"/>
                  <a:gd name="T24" fmla="*/ 87 w 157"/>
                  <a:gd name="T25" fmla="*/ 18 h 112"/>
                  <a:gd name="T26" fmla="*/ 96 w 157"/>
                  <a:gd name="T27" fmla="*/ 18 h 112"/>
                  <a:gd name="T28" fmla="*/ 95 w 157"/>
                  <a:gd name="T29" fmla="*/ 22 h 112"/>
                  <a:gd name="T30" fmla="*/ 105 w 157"/>
                  <a:gd name="T31" fmla="*/ 47 h 112"/>
                  <a:gd name="T32" fmla="*/ 123 w 157"/>
                  <a:gd name="T33" fmla="*/ 55 h 112"/>
                  <a:gd name="T34" fmla="*/ 151 w 157"/>
                  <a:gd name="T35" fmla="*/ 60 h 112"/>
                  <a:gd name="T36" fmla="*/ 157 w 157"/>
                  <a:gd name="T37" fmla="*/ 60 h 112"/>
                  <a:gd name="T38" fmla="*/ 153 w 157"/>
                  <a:gd name="T39" fmla="*/ 63 h 112"/>
                  <a:gd name="T40" fmla="*/ 110 w 157"/>
                  <a:gd name="T41" fmla="*/ 84 h 112"/>
                  <a:gd name="T42" fmla="*/ 81 w 157"/>
                  <a:gd name="T43" fmla="*/ 111 h 112"/>
                  <a:gd name="T44" fmla="*/ 79 w 157"/>
                  <a:gd name="T45" fmla="*/ 112 h 112"/>
                  <a:gd name="T46" fmla="*/ 76 w 157"/>
                  <a:gd name="T47" fmla="*/ 107 h 112"/>
                  <a:gd name="T48" fmla="*/ 64 w 157"/>
                  <a:gd name="T49" fmla="*/ 92 h 112"/>
                  <a:gd name="T50" fmla="*/ 41 w 157"/>
                  <a:gd name="T51" fmla="*/ 82 h 112"/>
                  <a:gd name="T52" fmla="*/ 35 w 157"/>
                  <a:gd name="T53" fmla="*/ 82 h 112"/>
                  <a:gd name="T54" fmla="*/ 34 w 157"/>
                  <a:gd name="T55" fmla="*/ 61 h 112"/>
                  <a:gd name="T56" fmla="*/ 24 w 157"/>
                  <a:gd name="T57" fmla="*/ 4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12">
                    <a:moveTo>
                      <a:pt x="24" y="45"/>
                    </a:moveTo>
                    <a:cubicBezTo>
                      <a:pt x="26" y="34"/>
                      <a:pt x="25" y="26"/>
                      <a:pt x="7" y="21"/>
                    </a:cubicBezTo>
                    <a:cubicBezTo>
                      <a:pt x="8" y="14"/>
                      <a:pt x="5" y="7"/>
                      <a:pt x="0" y="2"/>
                    </a:cubicBezTo>
                    <a:cubicBezTo>
                      <a:pt x="1" y="0"/>
                      <a:pt x="2" y="0"/>
                      <a:pt x="4" y="0"/>
                    </a:cubicBezTo>
                    <a:cubicBezTo>
                      <a:pt x="9" y="0"/>
                      <a:pt x="14" y="0"/>
                      <a:pt x="19" y="1"/>
                    </a:cubicBezTo>
                    <a:cubicBezTo>
                      <a:pt x="25" y="2"/>
                      <a:pt x="28" y="5"/>
                      <a:pt x="29" y="12"/>
                    </a:cubicBezTo>
                    <a:cubicBezTo>
                      <a:pt x="29" y="13"/>
                      <a:pt x="30" y="14"/>
                      <a:pt x="30" y="16"/>
                    </a:cubicBezTo>
                    <a:cubicBezTo>
                      <a:pt x="33" y="16"/>
                      <a:pt x="35" y="17"/>
                      <a:pt x="38" y="17"/>
                    </a:cubicBezTo>
                    <a:cubicBezTo>
                      <a:pt x="51" y="18"/>
                      <a:pt x="63" y="23"/>
                      <a:pt x="71" y="34"/>
                    </a:cubicBezTo>
                    <a:cubicBezTo>
                      <a:pt x="71" y="35"/>
                      <a:pt x="72" y="35"/>
                      <a:pt x="72" y="35"/>
                    </a:cubicBezTo>
                    <a:cubicBezTo>
                      <a:pt x="72" y="36"/>
                      <a:pt x="73" y="36"/>
                      <a:pt x="73" y="36"/>
                    </a:cubicBezTo>
                    <a:cubicBezTo>
                      <a:pt x="74" y="34"/>
                      <a:pt x="74" y="32"/>
                      <a:pt x="74" y="30"/>
                    </a:cubicBezTo>
                    <a:cubicBezTo>
                      <a:pt x="76" y="23"/>
                      <a:pt x="80" y="19"/>
                      <a:pt x="87" y="18"/>
                    </a:cubicBezTo>
                    <a:cubicBezTo>
                      <a:pt x="90" y="17"/>
                      <a:pt x="93" y="17"/>
                      <a:pt x="96" y="18"/>
                    </a:cubicBezTo>
                    <a:cubicBezTo>
                      <a:pt x="96" y="19"/>
                      <a:pt x="95" y="21"/>
                      <a:pt x="95" y="22"/>
                    </a:cubicBezTo>
                    <a:cubicBezTo>
                      <a:pt x="93" y="33"/>
                      <a:pt x="96" y="41"/>
                      <a:pt x="105" y="47"/>
                    </a:cubicBezTo>
                    <a:cubicBezTo>
                      <a:pt x="111" y="51"/>
                      <a:pt x="117" y="53"/>
                      <a:pt x="123" y="55"/>
                    </a:cubicBezTo>
                    <a:cubicBezTo>
                      <a:pt x="132" y="58"/>
                      <a:pt x="142" y="59"/>
                      <a:pt x="151" y="60"/>
                    </a:cubicBezTo>
                    <a:cubicBezTo>
                      <a:pt x="153" y="60"/>
                      <a:pt x="155" y="60"/>
                      <a:pt x="157" y="60"/>
                    </a:cubicBezTo>
                    <a:cubicBezTo>
                      <a:pt x="157" y="62"/>
                      <a:pt x="155" y="62"/>
                      <a:pt x="153" y="63"/>
                    </a:cubicBezTo>
                    <a:cubicBezTo>
                      <a:pt x="138" y="69"/>
                      <a:pt x="124" y="76"/>
                      <a:pt x="110" y="84"/>
                    </a:cubicBezTo>
                    <a:cubicBezTo>
                      <a:pt x="99" y="91"/>
                      <a:pt x="88" y="99"/>
                      <a:pt x="81" y="111"/>
                    </a:cubicBezTo>
                    <a:cubicBezTo>
                      <a:pt x="80" y="111"/>
                      <a:pt x="80" y="112"/>
                      <a:pt x="79" y="112"/>
                    </a:cubicBezTo>
                    <a:cubicBezTo>
                      <a:pt x="78" y="110"/>
                      <a:pt x="77" y="109"/>
                      <a:pt x="76" y="107"/>
                    </a:cubicBezTo>
                    <a:cubicBezTo>
                      <a:pt x="73" y="102"/>
                      <a:pt x="69" y="96"/>
                      <a:pt x="64" y="92"/>
                    </a:cubicBezTo>
                    <a:cubicBezTo>
                      <a:pt x="58" y="86"/>
                      <a:pt x="50" y="82"/>
                      <a:pt x="41" y="82"/>
                    </a:cubicBezTo>
                    <a:cubicBezTo>
                      <a:pt x="39" y="82"/>
                      <a:pt x="37" y="82"/>
                      <a:pt x="35" y="82"/>
                    </a:cubicBezTo>
                    <a:cubicBezTo>
                      <a:pt x="35" y="75"/>
                      <a:pt x="36" y="68"/>
                      <a:pt x="34" y="61"/>
                    </a:cubicBezTo>
                    <a:cubicBezTo>
                      <a:pt x="33" y="54"/>
                      <a:pt x="28" y="50"/>
                      <a:pt x="24"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5" name="Freeform 177"/>
              <p:cNvSpPr>
                <a:spLocks/>
              </p:cNvSpPr>
              <p:nvPr/>
            </p:nvSpPr>
            <p:spPr bwMode="auto">
              <a:xfrm>
                <a:off x="6328" y="-122"/>
                <a:ext cx="409" cy="102"/>
              </a:xfrm>
              <a:custGeom>
                <a:avLst/>
                <a:gdLst>
                  <a:gd name="T0" fmla="*/ 0 w 173"/>
                  <a:gd name="T1" fmla="*/ 42 h 43"/>
                  <a:gd name="T2" fmla="*/ 3 w 173"/>
                  <a:gd name="T3" fmla="*/ 38 h 43"/>
                  <a:gd name="T4" fmla="*/ 43 w 173"/>
                  <a:gd name="T5" fmla="*/ 8 h 43"/>
                  <a:gd name="T6" fmla="*/ 99 w 173"/>
                  <a:gd name="T7" fmla="*/ 3 h 43"/>
                  <a:gd name="T8" fmla="*/ 126 w 173"/>
                  <a:gd name="T9" fmla="*/ 8 h 43"/>
                  <a:gd name="T10" fmla="*/ 171 w 173"/>
                  <a:gd name="T11" fmla="*/ 34 h 43"/>
                  <a:gd name="T12" fmla="*/ 173 w 173"/>
                  <a:gd name="T13" fmla="*/ 36 h 43"/>
                  <a:gd name="T14" fmla="*/ 168 w 173"/>
                  <a:gd name="T15" fmla="*/ 38 h 43"/>
                  <a:gd name="T16" fmla="*/ 147 w 173"/>
                  <a:gd name="T17" fmla="*/ 39 h 43"/>
                  <a:gd name="T18" fmla="*/ 4 w 173"/>
                  <a:gd name="T19" fmla="*/ 43 h 43"/>
                  <a:gd name="T20" fmla="*/ 0 w 173"/>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43">
                    <a:moveTo>
                      <a:pt x="0" y="42"/>
                    </a:moveTo>
                    <a:cubicBezTo>
                      <a:pt x="1" y="40"/>
                      <a:pt x="2" y="39"/>
                      <a:pt x="3" y="38"/>
                    </a:cubicBezTo>
                    <a:cubicBezTo>
                      <a:pt x="13" y="24"/>
                      <a:pt x="27" y="14"/>
                      <a:pt x="43" y="8"/>
                    </a:cubicBezTo>
                    <a:cubicBezTo>
                      <a:pt x="62" y="2"/>
                      <a:pt x="80" y="0"/>
                      <a:pt x="99" y="3"/>
                    </a:cubicBezTo>
                    <a:cubicBezTo>
                      <a:pt x="108" y="4"/>
                      <a:pt x="117" y="5"/>
                      <a:pt x="126" y="8"/>
                    </a:cubicBezTo>
                    <a:cubicBezTo>
                      <a:pt x="143" y="13"/>
                      <a:pt x="158" y="22"/>
                      <a:pt x="171" y="34"/>
                    </a:cubicBezTo>
                    <a:cubicBezTo>
                      <a:pt x="172" y="34"/>
                      <a:pt x="172" y="35"/>
                      <a:pt x="173" y="36"/>
                    </a:cubicBezTo>
                    <a:cubicBezTo>
                      <a:pt x="172" y="38"/>
                      <a:pt x="170" y="38"/>
                      <a:pt x="168" y="38"/>
                    </a:cubicBezTo>
                    <a:cubicBezTo>
                      <a:pt x="161" y="38"/>
                      <a:pt x="154" y="39"/>
                      <a:pt x="147" y="39"/>
                    </a:cubicBezTo>
                    <a:cubicBezTo>
                      <a:pt x="99" y="42"/>
                      <a:pt x="52" y="43"/>
                      <a:pt x="4" y="43"/>
                    </a:cubicBezTo>
                    <a:cubicBezTo>
                      <a:pt x="3" y="43"/>
                      <a:pt x="2" y="42"/>
                      <a:pt x="0"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6" name="Freeform 178"/>
              <p:cNvSpPr>
                <a:spLocks/>
              </p:cNvSpPr>
              <p:nvPr/>
            </p:nvSpPr>
            <p:spPr bwMode="auto">
              <a:xfrm>
                <a:off x="5913" y="-543"/>
                <a:ext cx="337" cy="270"/>
              </a:xfrm>
              <a:custGeom>
                <a:avLst/>
                <a:gdLst>
                  <a:gd name="T0" fmla="*/ 142 w 142"/>
                  <a:gd name="T1" fmla="*/ 108 h 114"/>
                  <a:gd name="T2" fmla="*/ 113 w 142"/>
                  <a:gd name="T3" fmla="*/ 114 h 114"/>
                  <a:gd name="T4" fmla="*/ 111 w 142"/>
                  <a:gd name="T5" fmla="*/ 109 h 114"/>
                  <a:gd name="T6" fmla="*/ 91 w 142"/>
                  <a:gd name="T7" fmla="*/ 68 h 114"/>
                  <a:gd name="T8" fmla="*/ 49 w 142"/>
                  <a:gd name="T9" fmla="*/ 29 h 114"/>
                  <a:gd name="T10" fmla="*/ 5 w 142"/>
                  <a:gd name="T11" fmla="*/ 17 h 114"/>
                  <a:gd name="T12" fmla="*/ 0 w 142"/>
                  <a:gd name="T13" fmla="*/ 17 h 114"/>
                  <a:gd name="T14" fmla="*/ 3 w 142"/>
                  <a:gd name="T15" fmla="*/ 14 h 114"/>
                  <a:gd name="T16" fmla="*/ 71 w 142"/>
                  <a:gd name="T17" fmla="*/ 9 h 114"/>
                  <a:gd name="T18" fmla="*/ 96 w 142"/>
                  <a:gd name="T19" fmla="*/ 25 h 114"/>
                  <a:gd name="T20" fmla="*/ 126 w 142"/>
                  <a:gd name="T21" fmla="*/ 65 h 114"/>
                  <a:gd name="T22" fmla="*/ 141 w 142"/>
                  <a:gd name="T23" fmla="*/ 103 h 114"/>
                  <a:gd name="T24" fmla="*/ 142 w 142"/>
                  <a:gd name="T25"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14">
                    <a:moveTo>
                      <a:pt x="142" y="108"/>
                    </a:moveTo>
                    <a:cubicBezTo>
                      <a:pt x="131" y="107"/>
                      <a:pt x="122" y="108"/>
                      <a:pt x="113" y="114"/>
                    </a:cubicBezTo>
                    <a:cubicBezTo>
                      <a:pt x="112" y="112"/>
                      <a:pt x="111" y="110"/>
                      <a:pt x="111" y="109"/>
                    </a:cubicBezTo>
                    <a:cubicBezTo>
                      <a:pt x="106" y="94"/>
                      <a:pt x="100" y="81"/>
                      <a:pt x="91" y="68"/>
                    </a:cubicBezTo>
                    <a:cubicBezTo>
                      <a:pt x="81" y="51"/>
                      <a:pt x="66" y="38"/>
                      <a:pt x="49" y="29"/>
                    </a:cubicBezTo>
                    <a:cubicBezTo>
                      <a:pt x="35" y="21"/>
                      <a:pt x="21" y="18"/>
                      <a:pt x="5" y="17"/>
                    </a:cubicBezTo>
                    <a:cubicBezTo>
                      <a:pt x="3" y="17"/>
                      <a:pt x="2" y="17"/>
                      <a:pt x="0" y="17"/>
                    </a:cubicBezTo>
                    <a:cubicBezTo>
                      <a:pt x="0" y="15"/>
                      <a:pt x="2" y="14"/>
                      <a:pt x="3" y="14"/>
                    </a:cubicBezTo>
                    <a:cubicBezTo>
                      <a:pt x="25" y="2"/>
                      <a:pt x="48" y="0"/>
                      <a:pt x="71" y="9"/>
                    </a:cubicBezTo>
                    <a:cubicBezTo>
                      <a:pt x="81" y="12"/>
                      <a:pt x="89" y="18"/>
                      <a:pt x="96" y="25"/>
                    </a:cubicBezTo>
                    <a:cubicBezTo>
                      <a:pt x="108" y="37"/>
                      <a:pt x="118" y="51"/>
                      <a:pt x="126" y="65"/>
                    </a:cubicBezTo>
                    <a:cubicBezTo>
                      <a:pt x="132" y="77"/>
                      <a:pt x="137" y="90"/>
                      <a:pt x="141" y="103"/>
                    </a:cubicBezTo>
                    <a:cubicBezTo>
                      <a:pt x="141" y="104"/>
                      <a:pt x="141" y="106"/>
                      <a:pt x="142"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7" name="Freeform 179"/>
              <p:cNvSpPr>
                <a:spLocks/>
              </p:cNvSpPr>
              <p:nvPr/>
            </p:nvSpPr>
            <p:spPr bwMode="auto">
              <a:xfrm>
                <a:off x="6276" y="-463"/>
                <a:ext cx="232" cy="182"/>
              </a:xfrm>
              <a:custGeom>
                <a:avLst/>
                <a:gdLst>
                  <a:gd name="T0" fmla="*/ 61 w 98"/>
                  <a:gd name="T1" fmla="*/ 77 h 77"/>
                  <a:gd name="T2" fmla="*/ 40 w 98"/>
                  <a:gd name="T3" fmla="*/ 71 h 77"/>
                  <a:gd name="T4" fmla="*/ 11 w 98"/>
                  <a:gd name="T5" fmla="*/ 74 h 77"/>
                  <a:gd name="T6" fmla="*/ 0 w 98"/>
                  <a:gd name="T7" fmla="*/ 75 h 77"/>
                  <a:gd name="T8" fmla="*/ 0 w 98"/>
                  <a:gd name="T9" fmla="*/ 71 h 77"/>
                  <a:gd name="T10" fmla="*/ 18 w 98"/>
                  <a:gd name="T11" fmla="*/ 26 h 77"/>
                  <a:gd name="T12" fmla="*/ 26 w 98"/>
                  <a:gd name="T13" fmla="*/ 15 h 77"/>
                  <a:gd name="T14" fmla="*/ 34 w 98"/>
                  <a:gd name="T15" fmla="*/ 8 h 77"/>
                  <a:gd name="T16" fmla="*/ 47 w 98"/>
                  <a:gd name="T17" fmla="*/ 8 h 77"/>
                  <a:gd name="T18" fmla="*/ 52 w 98"/>
                  <a:gd name="T19" fmla="*/ 10 h 77"/>
                  <a:gd name="T20" fmla="*/ 98 w 98"/>
                  <a:gd name="T21" fmla="*/ 9 h 77"/>
                  <a:gd name="T22" fmla="*/ 81 w 98"/>
                  <a:gd name="T23" fmla="*/ 29 h 77"/>
                  <a:gd name="T24" fmla="*/ 68 w 98"/>
                  <a:gd name="T25" fmla="*/ 52 h 77"/>
                  <a:gd name="T26" fmla="*/ 61 w 98"/>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7">
                    <a:moveTo>
                      <a:pt x="61" y="77"/>
                    </a:moveTo>
                    <a:cubicBezTo>
                      <a:pt x="53" y="75"/>
                      <a:pt x="47" y="73"/>
                      <a:pt x="40" y="71"/>
                    </a:cubicBezTo>
                    <a:cubicBezTo>
                      <a:pt x="30" y="69"/>
                      <a:pt x="20" y="70"/>
                      <a:pt x="11" y="74"/>
                    </a:cubicBezTo>
                    <a:cubicBezTo>
                      <a:pt x="7" y="76"/>
                      <a:pt x="4" y="77"/>
                      <a:pt x="0" y="75"/>
                    </a:cubicBezTo>
                    <a:cubicBezTo>
                      <a:pt x="0" y="74"/>
                      <a:pt x="0" y="72"/>
                      <a:pt x="0" y="71"/>
                    </a:cubicBezTo>
                    <a:cubicBezTo>
                      <a:pt x="4" y="55"/>
                      <a:pt x="10" y="40"/>
                      <a:pt x="18" y="26"/>
                    </a:cubicBezTo>
                    <a:cubicBezTo>
                      <a:pt x="20" y="22"/>
                      <a:pt x="23" y="18"/>
                      <a:pt x="26" y="15"/>
                    </a:cubicBezTo>
                    <a:cubicBezTo>
                      <a:pt x="28" y="12"/>
                      <a:pt x="31" y="9"/>
                      <a:pt x="34" y="8"/>
                    </a:cubicBezTo>
                    <a:cubicBezTo>
                      <a:pt x="38" y="6"/>
                      <a:pt x="43" y="6"/>
                      <a:pt x="47" y="8"/>
                    </a:cubicBezTo>
                    <a:cubicBezTo>
                      <a:pt x="49" y="9"/>
                      <a:pt x="50" y="9"/>
                      <a:pt x="52" y="10"/>
                    </a:cubicBezTo>
                    <a:cubicBezTo>
                      <a:pt x="67" y="3"/>
                      <a:pt x="82" y="0"/>
                      <a:pt x="98" y="9"/>
                    </a:cubicBezTo>
                    <a:cubicBezTo>
                      <a:pt x="92" y="16"/>
                      <a:pt x="86" y="22"/>
                      <a:pt x="81" y="29"/>
                    </a:cubicBezTo>
                    <a:cubicBezTo>
                      <a:pt x="76" y="36"/>
                      <a:pt x="71" y="44"/>
                      <a:pt x="68" y="52"/>
                    </a:cubicBezTo>
                    <a:cubicBezTo>
                      <a:pt x="66" y="60"/>
                      <a:pt x="63" y="68"/>
                      <a:pt x="61"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8" name="Freeform 180"/>
              <p:cNvSpPr>
                <a:spLocks/>
              </p:cNvSpPr>
              <p:nvPr/>
            </p:nvSpPr>
            <p:spPr bwMode="auto">
              <a:xfrm>
                <a:off x="5333" y="-316"/>
                <a:ext cx="187" cy="196"/>
              </a:xfrm>
              <a:custGeom>
                <a:avLst/>
                <a:gdLst>
                  <a:gd name="T0" fmla="*/ 58 w 79"/>
                  <a:gd name="T1" fmla="*/ 82 h 83"/>
                  <a:gd name="T2" fmla="*/ 0 w 79"/>
                  <a:gd name="T3" fmla="*/ 75 h 83"/>
                  <a:gd name="T4" fmla="*/ 0 w 79"/>
                  <a:gd name="T5" fmla="*/ 71 h 83"/>
                  <a:gd name="T6" fmla="*/ 6 w 79"/>
                  <a:gd name="T7" fmla="*/ 41 h 83"/>
                  <a:gd name="T8" fmla="*/ 12 w 79"/>
                  <a:gd name="T9" fmla="*/ 28 h 83"/>
                  <a:gd name="T10" fmla="*/ 65 w 79"/>
                  <a:gd name="T11" fmla="*/ 3 h 83"/>
                  <a:gd name="T12" fmla="*/ 79 w 79"/>
                  <a:gd name="T13" fmla="*/ 9 h 83"/>
                  <a:gd name="T14" fmla="*/ 68 w 79"/>
                  <a:gd name="T15" fmla="*/ 25 h 83"/>
                  <a:gd name="T16" fmla="*/ 60 w 79"/>
                  <a:gd name="T17" fmla="*/ 43 h 83"/>
                  <a:gd name="T18" fmla="*/ 58 w 79"/>
                  <a:gd name="T19" fmla="*/ 62 h 83"/>
                  <a:gd name="T20" fmla="*/ 58 w 79"/>
                  <a:gd name="T21"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3">
                    <a:moveTo>
                      <a:pt x="58" y="82"/>
                    </a:moveTo>
                    <a:cubicBezTo>
                      <a:pt x="48" y="83"/>
                      <a:pt x="17" y="79"/>
                      <a:pt x="0" y="75"/>
                    </a:cubicBezTo>
                    <a:cubicBezTo>
                      <a:pt x="0" y="74"/>
                      <a:pt x="0" y="72"/>
                      <a:pt x="0" y="71"/>
                    </a:cubicBezTo>
                    <a:cubicBezTo>
                      <a:pt x="1" y="61"/>
                      <a:pt x="2" y="51"/>
                      <a:pt x="6" y="41"/>
                    </a:cubicBezTo>
                    <a:cubicBezTo>
                      <a:pt x="8" y="37"/>
                      <a:pt x="10" y="32"/>
                      <a:pt x="12" y="28"/>
                    </a:cubicBezTo>
                    <a:cubicBezTo>
                      <a:pt x="25" y="8"/>
                      <a:pt x="42" y="0"/>
                      <a:pt x="65" y="3"/>
                    </a:cubicBezTo>
                    <a:cubicBezTo>
                      <a:pt x="70" y="3"/>
                      <a:pt x="73" y="5"/>
                      <a:pt x="79" y="9"/>
                    </a:cubicBezTo>
                    <a:cubicBezTo>
                      <a:pt x="75" y="14"/>
                      <a:pt x="71" y="19"/>
                      <a:pt x="68" y="25"/>
                    </a:cubicBezTo>
                    <a:cubicBezTo>
                      <a:pt x="64" y="30"/>
                      <a:pt x="62" y="37"/>
                      <a:pt x="60" y="43"/>
                    </a:cubicBezTo>
                    <a:cubicBezTo>
                      <a:pt x="59" y="49"/>
                      <a:pt x="58" y="55"/>
                      <a:pt x="58" y="62"/>
                    </a:cubicBezTo>
                    <a:cubicBezTo>
                      <a:pt x="57" y="68"/>
                      <a:pt x="58" y="75"/>
                      <a:pt x="58"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9" name="Freeform 181"/>
              <p:cNvSpPr>
                <a:spLocks/>
              </p:cNvSpPr>
              <p:nvPr/>
            </p:nvSpPr>
            <p:spPr bwMode="auto">
              <a:xfrm>
                <a:off x="7123" y="-276"/>
                <a:ext cx="192" cy="265"/>
              </a:xfrm>
              <a:custGeom>
                <a:avLst/>
                <a:gdLst>
                  <a:gd name="T0" fmla="*/ 0 w 81"/>
                  <a:gd name="T1" fmla="*/ 55 h 112"/>
                  <a:gd name="T2" fmla="*/ 10 w 81"/>
                  <a:gd name="T3" fmla="*/ 29 h 112"/>
                  <a:gd name="T4" fmla="*/ 12 w 81"/>
                  <a:gd name="T5" fmla="*/ 1 h 112"/>
                  <a:gd name="T6" fmla="*/ 30 w 81"/>
                  <a:gd name="T7" fmla="*/ 0 h 112"/>
                  <a:gd name="T8" fmla="*/ 35 w 81"/>
                  <a:gd name="T9" fmla="*/ 3 h 112"/>
                  <a:gd name="T10" fmla="*/ 41 w 81"/>
                  <a:gd name="T11" fmla="*/ 9 h 112"/>
                  <a:gd name="T12" fmla="*/ 79 w 81"/>
                  <a:gd name="T13" fmla="*/ 70 h 112"/>
                  <a:gd name="T14" fmla="*/ 81 w 81"/>
                  <a:gd name="T15" fmla="*/ 75 h 112"/>
                  <a:gd name="T16" fmla="*/ 71 w 81"/>
                  <a:gd name="T17" fmla="*/ 79 h 112"/>
                  <a:gd name="T18" fmla="*/ 61 w 81"/>
                  <a:gd name="T19" fmla="*/ 81 h 112"/>
                  <a:gd name="T20" fmla="*/ 58 w 81"/>
                  <a:gd name="T21" fmla="*/ 74 h 112"/>
                  <a:gd name="T22" fmla="*/ 46 w 81"/>
                  <a:gd name="T23" fmla="*/ 53 h 112"/>
                  <a:gd name="T24" fmla="*/ 33 w 81"/>
                  <a:gd name="T25" fmla="*/ 46 h 112"/>
                  <a:gd name="T26" fmla="*/ 30 w 81"/>
                  <a:gd name="T27" fmla="*/ 47 h 112"/>
                  <a:gd name="T28" fmla="*/ 34 w 81"/>
                  <a:gd name="T29" fmla="*/ 50 h 112"/>
                  <a:gd name="T30" fmla="*/ 51 w 81"/>
                  <a:gd name="T31" fmla="*/ 87 h 112"/>
                  <a:gd name="T32" fmla="*/ 49 w 81"/>
                  <a:gd name="T33" fmla="*/ 103 h 112"/>
                  <a:gd name="T34" fmla="*/ 43 w 81"/>
                  <a:gd name="T35" fmla="*/ 112 h 112"/>
                  <a:gd name="T36" fmla="*/ 41 w 81"/>
                  <a:gd name="T37" fmla="*/ 109 h 112"/>
                  <a:gd name="T38" fmla="*/ 40 w 81"/>
                  <a:gd name="T39" fmla="*/ 90 h 112"/>
                  <a:gd name="T40" fmla="*/ 31 w 81"/>
                  <a:gd name="T41" fmla="*/ 73 h 112"/>
                  <a:gd name="T42" fmla="*/ 8 w 81"/>
                  <a:gd name="T43" fmla="*/ 58 h 112"/>
                  <a:gd name="T44" fmla="*/ 0 w 81"/>
                  <a:gd name="T45"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2">
                    <a:moveTo>
                      <a:pt x="0" y="55"/>
                    </a:moveTo>
                    <a:cubicBezTo>
                      <a:pt x="4" y="46"/>
                      <a:pt x="9" y="38"/>
                      <a:pt x="10" y="29"/>
                    </a:cubicBezTo>
                    <a:cubicBezTo>
                      <a:pt x="11" y="20"/>
                      <a:pt x="11" y="11"/>
                      <a:pt x="12" y="1"/>
                    </a:cubicBezTo>
                    <a:cubicBezTo>
                      <a:pt x="18" y="0"/>
                      <a:pt x="24" y="0"/>
                      <a:pt x="30" y="0"/>
                    </a:cubicBezTo>
                    <a:cubicBezTo>
                      <a:pt x="32" y="0"/>
                      <a:pt x="34" y="1"/>
                      <a:pt x="35" y="3"/>
                    </a:cubicBezTo>
                    <a:cubicBezTo>
                      <a:pt x="37" y="5"/>
                      <a:pt x="40" y="7"/>
                      <a:pt x="41" y="9"/>
                    </a:cubicBezTo>
                    <a:cubicBezTo>
                      <a:pt x="56" y="29"/>
                      <a:pt x="68" y="48"/>
                      <a:pt x="79" y="70"/>
                    </a:cubicBezTo>
                    <a:cubicBezTo>
                      <a:pt x="80" y="71"/>
                      <a:pt x="80" y="73"/>
                      <a:pt x="81" y="75"/>
                    </a:cubicBezTo>
                    <a:cubicBezTo>
                      <a:pt x="78" y="78"/>
                      <a:pt x="74" y="78"/>
                      <a:pt x="71" y="79"/>
                    </a:cubicBezTo>
                    <a:cubicBezTo>
                      <a:pt x="68" y="80"/>
                      <a:pt x="64" y="80"/>
                      <a:pt x="61" y="81"/>
                    </a:cubicBezTo>
                    <a:cubicBezTo>
                      <a:pt x="60" y="78"/>
                      <a:pt x="59" y="76"/>
                      <a:pt x="58" y="74"/>
                    </a:cubicBezTo>
                    <a:cubicBezTo>
                      <a:pt x="56" y="66"/>
                      <a:pt x="52" y="58"/>
                      <a:pt x="46" y="53"/>
                    </a:cubicBezTo>
                    <a:cubicBezTo>
                      <a:pt x="42" y="50"/>
                      <a:pt x="38" y="47"/>
                      <a:pt x="33" y="46"/>
                    </a:cubicBezTo>
                    <a:cubicBezTo>
                      <a:pt x="32" y="46"/>
                      <a:pt x="31" y="47"/>
                      <a:pt x="30" y="47"/>
                    </a:cubicBezTo>
                    <a:cubicBezTo>
                      <a:pt x="31" y="48"/>
                      <a:pt x="32" y="49"/>
                      <a:pt x="34" y="50"/>
                    </a:cubicBezTo>
                    <a:cubicBezTo>
                      <a:pt x="44" y="60"/>
                      <a:pt x="50" y="73"/>
                      <a:pt x="51" y="87"/>
                    </a:cubicBezTo>
                    <a:cubicBezTo>
                      <a:pt x="52" y="92"/>
                      <a:pt x="51" y="98"/>
                      <a:pt x="49" y="103"/>
                    </a:cubicBezTo>
                    <a:cubicBezTo>
                      <a:pt x="48" y="106"/>
                      <a:pt x="46" y="110"/>
                      <a:pt x="43" y="112"/>
                    </a:cubicBezTo>
                    <a:cubicBezTo>
                      <a:pt x="41" y="111"/>
                      <a:pt x="41" y="110"/>
                      <a:pt x="41" y="109"/>
                    </a:cubicBezTo>
                    <a:cubicBezTo>
                      <a:pt x="41" y="102"/>
                      <a:pt x="41" y="96"/>
                      <a:pt x="40" y="90"/>
                    </a:cubicBezTo>
                    <a:cubicBezTo>
                      <a:pt x="38" y="84"/>
                      <a:pt x="35" y="78"/>
                      <a:pt x="31" y="73"/>
                    </a:cubicBezTo>
                    <a:cubicBezTo>
                      <a:pt x="25" y="66"/>
                      <a:pt x="17" y="61"/>
                      <a:pt x="8" y="58"/>
                    </a:cubicBezTo>
                    <a:cubicBezTo>
                      <a:pt x="5" y="57"/>
                      <a:pt x="3" y="56"/>
                      <a:pt x="0"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0" name="Freeform 182"/>
              <p:cNvSpPr>
                <a:spLocks/>
              </p:cNvSpPr>
              <p:nvPr/>
            </p:nvSpPr>
            <p:spPr bwMode="auto">
              <a:xfrm>
                <a:off x="6238" y="-238"/>
                <a:ext cx="173" cy="213"/>
              </a:xfrm>
              <a:custGeom>
                <a:avLst/>
                <a:gdLst>
                  <a:gd name="T0" fmla="*/ 73 w 73"/>
                  <a:gd name="T1" fmla="*/ 40 h 90"/>
                  <a:gd name="T2" fmla="*/ 15 w 73"/>
                  <a:gd name="T3" fmla="*/ 90 h 90"/>
                  <a:gd name="T4" fmla="*/ 7 w 73"/>
                  <a:gd name="T5" fmla="*/ 90 h 90"/>
                  <a:gd name="T6" fmla="*/ 0 w 73"/>
                  <a:gd name="T7" fmla="*/ 58 h 90"/>
                  <a:gd name="T8" fmla="*/ 41 w 73"/>
                  <a:gd name="T9" fmla="*/ 19 h 90"/>
                  <a:gd name="T10" fmla="*/ 70 w 73"/>
                  <a:gd name="T11" fmla="*/ 0 h 90"/>
                  <a:gd name="T12" fmla="*/ 70 w 73"/>
                  <a:gd name="T13" fmla="*/ 10 h 90"/>
                  <a:gd name="T14" fmla="*/ 70 w 73"/>
                  <a:gd name="T15" fmla="*/ 20 h 90"/>
                  <a:gd name="T16" fmla="*/ 72 w 73"/>
                  <a:gd name="T17" fmla="*/ 30 h 90"/>
                  <a:gd name="T18" fmla="*/ 73 w 73"/>
                  <a:gd name="T19"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0">
                    <a:moveTo>
                      <a:pt x="73" y="40"/>
                    </a:moveTo>
                    <a:cubicBezTo>
                      <a:pt x="49" y="52"/>
                      <a:pt x="28" y="66"/>
                      <a:pt x="15" y="90"/>
                    </a:cubicBezTo>
                    <a:cubicBezTo>
                      <a:pt x="12" y="90"/>
                      <a:pt x="10" y="90"/>
                      <a:pt x="7" y="90"/>
                    </a:cubicBezTo>
                    <a:cubicBezTo>
                      <a:pt x="5" y="79"/>
                      <a:pt x="2" y="69"/>
                      <a:pt x="0" y="58"/>
                    </a:cubicBezTo>
                    <a:cubicBezTo>
                      <a:pt x="12" y="43"/>
                      <a:pt x="26" y="31"/>
                      <a:pt x="41" y="19"/>
                    </a:cubicBezTo>
                    <a:cubicBezTo>
                      <a:pt x="58" y="6"/>
                      <a:pt x="63" y="2"/>
                      <a:pt x="70" y="0"/>
                    </a:cubicBezTo>
                    <a:cubicBezTo>
                      <a:pt x="70" y="4"/>
                      <a:pt x="70" y="7"/>
                      <a:pt x="70" y="10"/>
                    </a:cubicBezTo>
                    <a:cubicBezTo>
                      <a:pt x="70" y="14"/>
                      <a:pt x="70" y="17"/>
                      <a:pt x="70" y="20"/>
                    </a:cubicBezTo>
                    <a:cubicBezTo>
                      <a:pt x="71" y="23"/>
                      <a:pt x="71" y="27"/>
                      <a:pt x="72" y="30"/>
                    </a:cubicBezTo>
                    <a:cubicBezTo>
                      <a:pt x="72" y="33"/>
                      <a:pt x="73" y="36"/>
                      <a:pt x="7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1" name="Freeform 183"/>
              <p:cNvSpPr>
                <a:spLocks/>
              </p:cNvSpPr>
              <p:nvPr/>
            </p:nvSpPr>
            <p:spPr bwMode="auto">
              <a:xfrm>
                <a:off x="5132" y="-214"/>
                <a:ext cx="180" cy="71"/>
              </a:xfrm>
              <a:custGeom>
                <a:avLst/>
                <a:gdLst>
                  <a:gd name="T0" fmla="*/ 76 w 76"/>
                  <a:gd name="T1" fmla="*/ 3 h 30"/>
                  <a:gd name="T2" fmla="*/ 69 w 76"/>
                  <a:gd name="T3" fmla="*/ 30 h 30"/>
                  <a:gd name="T4" fmla="*/ 42 w 76"/>
                  <a:gd name="T5" fmla="*/ 26 h 30"/>
                  <a:gd name="T6" fmla="*/ 0 w 76"/>
                  <a:gd name="T7" fmla="*/ 13 h 30"/>
                  <a:gd name="T8" fmla="*/ 76 w 76"/>
                  <a:gd name="T9" fmla="*/ 3 h 30"/>
                </a:gdLst>
                <a:ahLst/>
                <a:cxnLst>
                  <a:cxn ang="0">
                    <a:pos x="T0" y="T1"/>
                  </a:cxn>
                  <a:cxn ang="0">
                    <a:pos x="T2" y="T3"/>
                  </a:cxn>
                  <a:cxn ang="0">
                    <a:pos x="T4" y="T5"/>
                  </a:cxn>
                  <a:cxn ang="0">
                    <a:pos x="T6" y="T7"/>
                  </a:cxn>
                  <a:cxn ang="0">
                    <a:pos x="T8" y="T9"/>
                  </a:cxn>
                </a:cxnLst>
                <a:rect l="0" t="0" r="r" b="b"/>
                <a:pathLst>
                  <a:path w="76" h="30">
                    <a:moveTo>
                      <a:pt x="76" y="3"/>
                    </a:moveTo>
                    <a:cubicBezTo>
                      <a:pt x="74" y="12"/>
                      <a:pt x="71" y="21"/>
                      <a:pt x="69" y="30"/>
                    </a:cubicBezTo>
                    <a:cubicBezTo>
                      <a:pt x="59" y="30"/>
                      <a:pt x="51" y="28"/>
                      <a:pt x="42" y="26"/>
                    </a:cubicBezTo>
                    <a:cubicBezTo>
                      <a:pt x="28" y="23"/>
                      <a:pt x="14" y="19"/>
                      <a:pt x="0" y="13"/>
                    </a:cubicBezTo>
                    <a:cubicBezTo>
                      <a:pt x="13" y="7"/>
                      <a:pt x="61" y="0"/>
                      <a:pt x="7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2" name="Freeform 184"/>
              <p:cNvSpPr>
                <a:spLocks/>
              </p:cNvSpPr>
              <p:nvPr/>
            </p:nvSpPr>
            <p:spPr bwMode="auto">
              <a:xfrm>
                <a:off x="7123" y="-692"/>
                <a:ext cx="119" cy="102"/>
              </a:xfrm>
              <a:custGeom>
                <a:avLst/>
                <a:gdLst>
                  <a:gd name="T0" fmla="*/ 50 w 50"/>
                  <a:gd name="T1" fmla="*/ 27 h 43"/>
                  <a:gd name="T2" fmla="*/ 39 w 50"/>
                  <a:gd name="T3" fmla="*/ 43 h 43"/>
                  <a:gd name="T4" fmla="*/ 37 w 50"/>
                  <a:gd name="T5" fmla="*/ 43 h 43"/>
                  <a:gd name="T6" fmla="*/ 2 w 50"/>
                  <a:gd name="T7" fmla="*/ 19 h 43"/>
                  <a:gd name="T8" fmla="*/ 0 w 50"/>
                  <a:gd name="T9" fmla="*/ 17 h 43"/>
                  <a:gd name="T10" fmla="*/ 12 w 50"/>
                  <a:gd name="T11" fmla="*/ 0 h 43"/>
                  <a:gd name="T12" fmla="*/ 25 w 50"/>
                  <a:gd name="T13" fmla="*/ 9 h 43"/>
                  <a:gd name="T14" fmla="*/ 37 w 50"/>
                  <a:gd name="T15" fmla="*/ 17 h 43"/>
                  <a:gd name="T16" fmla="*/ 50 w 50"/>
                  <a:gd name="T17"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50" y="27"/>
                    </a:moveTo>
                    <a:cubicBezTo>
                      <a:pt x="47" y="33"/>
                      <a:pt x="43" y="38"/>
                      <a:pt x="39" y="43"/>
                    </a:cubicBezTo>
                    <a:cubicBezTo>
                      <a:pt x="38" y="43"/>
                      <a:pt x="37" y="43"/>
                      <a:pt x="37" y="43"/>
                    </a:cubicBezTo>
                    <a:cubicBezTo>
                      <a:pt x="25" y="35"/>
                      <a:pt x="14" y="27"/>
                      <a:pt x="2" y="19"/>
                    </a:cubicBezTo>
                    <a:cubicBezTo>
                      <a:pt x="2" y="18"/>
                      <a:pt x="1" y="18"/>
                      <a:pt x="0" y="17"/>
                    </a:cubicBezTo>
                    <a:cubicBezTo>
                      <a:pt x="4" y="11"/>
                      <a:pt x="7" y="5"/>
                      <a:pt x="12" y="0"/>
                    </a:cubicBezTo>
                    <a:cubicBezTo>
                      <a:pt x="17" y="2"/>
                      <a:pt x="21" y="6"/>
                      <a:pt x="25" y="9"/>
                    </a:cubicBezTo>
                    <a:cubicBezTo>
                      <a:pt x="29" y="11"/>
                      <a:pt x="33" y="14"/>
                      <a:pt x="37" y="17"/>
                    </a:cubicBezTo>
                    <a:cubicBezTo>
                      <a:pt x="42" y="20"/>
                      <a:pt x="46" y="22"/>
                      <a:pt x="5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3" name="Freeform 185"/>
              <p:cNvSpPr>
                <a:spLocks/>
              </p:cNvSpPr>
              <p:nvPr/>
            </p:nvSpPr>
            <p:spPr bwMode="auto">
              <a:xfrm>
                <a:off x="5605" y="-396"/>
                <a:ext cx="147" cy="49"/>
              </a:xfrm>
              <a:custGeom>
                <a:avLst/>
                <a:gdLst>
                  <a:gd name="T0" fmla="*/ 0 w 62"/>
                  <a:gd name="T1" fmla="*/ 11 h 21"/>
                  <a:gd name="T2" fmla="*/ 12 w 62"/>
                  <a:gd name="T3" fmla="*/ 4 h 21"/>
                  <a:gd name="T4" fmla="*/ 40 w 62"/>
                  <a:gd name="T5" fmla="*/ 2 h 21"/>
                  <a:gd name="T6" fmla="*/ 61 w 62"/>
                  <a:gd name="T7" fmla="*/ 18 h 21"/>
                  <a:gd name="T8" fmla="*/ 62 w 62"/>
                  <a:gd name="T9" fmla="*/ 21 h 21"/>
                  <a:gd name="T10" fmla="*/ 54 w 62"/>
                  <a:gd name="T11" fmla="*/ 21 h 21"/>
                  <a:gd name="T12" fmla="*/ 22 w 62"/>
                  <a:gd name="T13" fmla="*/ 20 h 21"/>
                  <a:gd name="T14" fmla="*/ 11 w 62"/>
                  <a:gd name="T15" fmla="*/ 17 h 21"/>
                  <a:gd name="T16" fmla="*/ 0 w 62"/>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1">
                    <a:moveTo>
                      <a:pt x="0" y="11"/>
                    </a:moveTo>
                    <a:cubicBezTo>
                      <a:pt x="4" y="7"/>
                      <a:pt x="8" y="5"/>
                      <a:pt x="12" y="4"/>
                    </a:cubicBezTo>
                    <a:cubicBezTo>
                      <a:pt x="21" y="1"/>
                      <a:pt x="31" y="0"/>
                      <a:pt x="40" y="2"/>
                    </a:cubicBezTo>
                    <a:cubicBezTo>
                      <a:pt x="49" y="4"/>
                      <a:pt x="56" y="9"/>
                      <a:pt x="61" y="18"/>
                    </a:cubicBezTo>
                    <a:cubicBezTo>
                      <a:pt x="61" y="19"/>
                      <a:pt x="61" y="20"/>
                      <a:pt x="62" y="21"/>
                    </a:cubicBezTo>
                    <a:cubicBezTo>
                      <a:pt x="59" y="21"/>
                      <a:pt x="57" y="21"/>
                      <a:pt x="54" y="21"/>
                    </a:cubicBezTo>
                    <a:cubicBezTo>
                      <a:pt x="44" y="19"/>
                      <a:pt x="33" y="20"/>
                      <a:pt x="22" y="20"/>
                    </a:cubicBezTo>
                    <a:cubicBezTo>
                      <a:pt x="18" y="20"/>
                      <a:pt x="15" y="19"/>
                      <a:pt x="11" y="17"/>
                    </a:cubicBezTo>
                    <a:cubicBezTo>
                      <a:pt x="8" y="15"/>
                      <a:pt x="4" y="13"/>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4" name="Freeform 186"/>
              <p:cNvSpPr>
                <a:spLocks/>
              </p:cNvSpPr>
              <p:nvPr/>
            </p:nvSpPr>
            <p:spPr bwMode="auto">
              <a:xfrm>
                <a:off x="7076" y="-122"/>
                <a:ext cx="107" cy="66"/>
              </a:xfrm>
              <a:custGeom>
                <a:avLst/>
                <a:gdLst>
                  <a:gd name="T0" fmla="*/ 0 w 45"/>
                  <a:gd name="T1" fmla="*/ 28 h 28"/>
                  <a:gd name="T2" fmla="*/ 15 w 45"/>
                  <a:gd name="T3" fmla="*/ 0 h 28"/>
                  <a:gd name="T4" fmla="*/ 45 w 45"/>
                  <a:gd name="T5" fmla="*/ 22 h 28"/>
                  <a:gd name="T6" fmla="*/ 41 w 45"/>
                  <a:gd name="T7" fmla="*/ 23 h 28"/>
                  <a:gd name="T8" fmla="*/ 0 w 45"/>
                  <a:gd name="T9" fmla="*/ 28 h 28"/>
                </a:gdLst>
                <a:ahLst/>
                <a:cxnLst>
                  <a:cxn ang="0">
                    <a:pos x="T0" y="T1"/>
                  </a:cxn>
                  <a:cxn ang="0">
                    <a:pos x="T2" y="T3"/>
                  </a:cxn>
                  <a:cxn ang="0">
                    <a:pos x="T4" y="T5"/>
                  </a:cxn>
                  <a:cxn ang="0">
                    <a:pos x="T6" y="T7"/>
                  </a:cxn>
                  <a:cxn ang="0">
                    <a:pos x="T8" y="T9"/>
                  </a:cxn>
                </a:cxnLst>
                <a:rect l="0" t="0" r="r" b="b"/>
                <a:pathLst>
                  <a:path w="45" h="28">
                    <a:moveTo>
                      <a:pt x="0" y="28"/>
                    </a:moveTo>
                    <a:cubicBezTo>
                      <a:pt x="2" y="21"/>
                      <a:pt x="11" y="5"/>
                      <a:pt x="15" y="0"/>
                    </a:cubicBezTo>
                    <a:cubicBezTo>
                      <a:pt x="26" y="4"/>
                      <a:pt x="39" y="13"/>
                      <a:pt x="45" y="22"/>
                    </a:cubicBezTo>
                    <a:cubicBezTo>
                      <a:pt x="44" y="22"/>
                      <a:pt x="42" y="23"/>
                      <a:pt x="41" y="23"/>
                    </a:cubicBezTo>
                    <a:cubicBezTo>
                      <a:pt x="27" y="26"/>
                      <a:pt x="14" y="27"/>
                      <a:pt x="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5" name="Freeform 187"/>
              <p:cNvSpPr>
                <a:spLocks/>
              </p:cNvSpPr>
              <p:nvPr/>
            </p:nvSpPr>
            <p:spPr bwMode="auto">
              <a:xfrm>
                <a:off x="7313" y="-148"/>
                <a:ext cx="135" cy="45"/>
              </a:xfrm>
              <a:custGeom>
                <a:avLst/>
                <a:gdLst>
                  <a:gd name="T0" fmla="*/ 0 w 57"/>
                  <a:gd name="T1" fmla="*/ 0 h 19"/>
                  <a:gd name="T2" fmla="*/ 16 w 57"/>
                  <a:gd name="T3" fmla="*/ 0 h 19"/>
                  <a:gd name="T4" fmla="*/ 54 w 57"/>
                  <a:gd name="T5" fmla="*/ 7 h 19"/>
                  <a:gd name="T6" fmla="*/ 57 w 57"/>
                  <a:gd name="T7" fmla="*/ 9 h 19"/>
                  <a:gd name="T8" fmla="*/ 9 w 57"/>
                  <a:gd name="T9" fmla="*/ 19 h 19"/>
                  <a:gd name="T10" fmla="*/ 0 w 57"/>
                  <a:gd name="T11" fmla="*/ 0 h 19"/>
                </a:gdLst>
                <a:ahLst/>
                <a:cxnLst>
                  <a:cxn ang="0">
                    <a:pos x="T0" y="T1"/>
                  </a:cxn>
                  <a:cxn ang="0">
                    <a:pos x="T2" y="T3"/>
                  </a:cxn>
                  <a:cxn ang="0">
                    <a:pos x="T4" y="T5"/>
                  </a:cxn>
                  <a:cxn ang="0">
                    <a:pos x="T6" y="T7"/>
                  </a:cxn>
                  <a:cxn ang="0">
                    <a:pos x="T8" y="T9"/>
                  </a:cxn>
                  <a:cxn ang="0">
                    <a:pos x="T10" y="T11"/>
                  </a:cxn>
                </a:cxnLst>
                <a:rect l="0" t="0" r="r" b="b"/>
                <a:pathLst>
                  <a:path w="57" h="19">
                    <a:moveTo>
                      <a:pt x="0" y="0"/>
                    </a:moveTo>
                    <a:cubicBezTo>
                      <a:pt x="6" y="0"/>
                      <a:pt x="11" y="0"/>
                      <a:pt x="16" y="0"/>
                    </a:cubicBezTo>
                    <a:cubicBezTo>
                      <a:pt x="29" y="2"/>
                      <a:pt x="41" y="4"/>
                      <a:pt x="54" y="7"/>
                    </a:cubicBezTo>
                    <a:cubicBezTo>
                      <a:pt x="55" y="7"/>
                      <a:pt x="56" y="8"/>
                      <a:pt x="57" y="9"/>
                    </a:cubicBezTo>
                    <a:cubicBezTo>
                      <a:pt x="43" y="13"/>
                      <a:pt x="16" y="19"/>
                      <a:pt x="9" y="19"/>
                    </a:cubicBezTo>
                    <a:cubicBezTo>
                      <a:pt x="6" y="13"/>
                      <a:pt x="3"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6" name="Freeform 188"/>
              <p:cNvSpPr>
                <a:spLocks/>
              </p:cNvSpPr>
              <p:nvPr/>
            </p:nvSpPr>
            <p:spPr bwMode="auto">
              <a:xfrm>
                <a:off x="5475" y="-366"/>
                <a:ext cx="135" cy="59"/>
              </a:xfrm>
              <a:custGeom>
                <a:avLst/>
                <a:gdLst>
                  <a:gd name="T0" fmla="*/ 26 w 57"/>
                  <a:gd name="T1" fmla="*/ 25 h 25"/>
                  <a:gd name="T2" fmla="*/ 0 w 57"/>
                  <a:gd name="T3" fmla="*/ 13 h 25"/>
                  <a:gd name="T4" fmla="*/ 57 w 57"/>
                  <a:gd name="T5" fmla="*/ 8 h 25"/>
                  <a:gd name="T6" fmla="*/ 52 w 57"/>
                  <a:gd name="T7" fmla="*/ 10 h 25"/>
                  <a:gd name="T8" fmla="*/ 48 w 57"/>
                  <a:gd name="T9" fmla="*/ 11 h 25"/>
                  <a:gd name="T10" fmla="*/ 42 w 57"/>
                  <a:gd name="T11" fmla="*/ 12 h 25"/>
                  <a:gd name="T12" fmla="*/ 38 w 57"/>
                  <a:gd name="T13" fmla="*/ 14 h 25"/>
                  <a:gd name="T14" fmla="*/ 33 w 57"/>
                  <a:gd name="T15" fmla="*/ 17 h 25"/>
                  <a:gd name="T16" fmla="*/ 30 w 57"/>
                  <a:gd name="T17" fmla="*/ 20 h 25"/>
                  <a:gd name="T18" fmla="*/ 26 w 57"/>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5">
                    <a:moveTo>
                      <a:pt x="26" y="25"/>
                    </a:moveTo>
                    <a:cubicBezTo>
                      <a:pt x="16" y="17"/>
                      <a:pt x="16" y="17"/>
                      <a:pt x="0" y="13"/>
                    </a:cubicBezTo>
                    <a:cubicBezTo>
                      <a:pt x="9" y="3"/>
                      <a:pt x="41" y="0"/>
                      <a:pt x="57" y="8"/>
                    </a:cubicBezTo>
                    <a:cubicBezTo>
                      <a:pt x="56" y="10"/>
                      <a:pt x="54" y="10"/>
                      <a:pt x="52" y="10"/>
                    </a:cubicBezTo>
                    <a:cubicBezTo>
                      <a:pt x="51" y="10"/>
                      <a:pt x="49" y="10"/>
                      <a:pt x="48" y="11"/>
                    </a:cubicBezTo>
                    <a:cubicBezTo>
                      <a:pt x="46" y="11"/>
                      <a:pt x="44" y="12"/>
                      <a:pt x="42" y="12"/>
                    </a:cubicBezTo>
                    <a:cubicBezTo>
                      <a:pt x="41" y="13"/>
                      <a:pt x="39" y="14"/>
                      <a:pt x="38" y="14"/>
                    </a:cubicBezTo>
                    <a:cubicBezTo>
                      <a:pt x="37" y="15"/>
                      <a:pt x="35" y="16"/>
                      <a:pt x="33" y="17"/>
                    </a:cubicBezTo>
                    <a:cubicBezTo>
                      <a:pt x="32" y="18"/>
                      <a:pt x="31" y="19"/>
                      <a:pt x="30" y="20"/>
                    </a:cubicBezTo>
                    <a:cubicBezTo>
                      <a:pt x="28" y="22"/>
                      <a:pt x="27" y="23"/>
                      <a:pt x="2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7" name="Freeform 189"/>
              <p:cNvSpPr>
                <a:spLocks/>
              </p:cNvSpPr>
              <p:nvPr/>
            </p:nvSpPr>
            <p:spPr bwMode="auto">
              <a:xfrm>
                <a:off x="5968" y="-172"/>
                <a:ext cx="92" cy="111"/>
              </a:xfrm>
              <a:custGeom>
                <a:avLst/>
                <a:gdLst>
                  <a:gd name="T0" fmla="*/ 39 w 39"/>
                  <a:gd name="T1" fmla="*/ 0 h 47"/>
                  <a:gd name="T2" fmla="*/ 27 w 39"/>
                  <a:gd name="T3" fmla="*/ 14 h 47"/>
                  <a:gd name="T4" fmla="*/ 18 w 39"/>
                  <a:gd name="T5" fmla="*/ 30 h 47"/>
                  <a:gd name="T6" fmla="*/ 10 w 39"/>
                  <a:gd name="T7" fmla="*/ 47 h 47"/>
                  <a:gd name="T8" fmla="*/ 0 w 39"/>
                  <a:gd name="T9" fmla="*/ 46 h 47"/>
                  <a:gd name="T10" fmla="*/ 15 w 39"/>
                  <a:gd name="T11" fmla="*/ 16 h 47"/>
                  <a:gd name="T12" fmla="*/ 39 w 3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9" h="47">
                    <a:moveTo>
                      <a:pt x="39" y="0"/>
                    </a:moveTo>
                    <a:cubicBezTo>
                      <a:pt x="35" y="5"/>
                      <a:pt x="31" y="9"/>
                      <a:pt x="27" y="14"/>
                    </a:cubicBezTo>
                    <a:cubicBezTo>
                      <a:pt x="23" y="19"/>
                      <a:pt x="20" y="25"/>
                      <a:pt x="18" y="30"/>
                    </a:cubicBezTo>
                    <a:cubicBezTo>
                      <a:pt x="15" y="35"/>
                      <a:pt x="13" y="41"/>
                      <a:pt x="10" y="47"/>
                    </a:cubicBezTo>
                    <a:cubicBezTo>
                      <a:pt x="7" y="47"/>
                      <a:pt x="3" y="47"/>
                      <a:pt x="0" y="46"/>
                    </a:cubicBezTo>
                    <a:cubicBezTo>
                      <a:pt x="1" y="36"/>
                      <a:pt x="6" y="27"/>
                      <a:pt x="15" y="16"/>
                    </a:cubicBezTo>
                    <a:cubicBezTo>
                      <a:pt x="23" y="7"/>
                      <a:pt x="32" y="1"/>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8" name="Freeform 190"/>
              <p:cNvSpPr>
                <a:spLocks/>
              </p:cNvSpPr>
              <p:nvPr/>
            </p:nvSpPr>
            <p:spPr bwMode="auto">
              <a:xfrm>
                <a:off x="6025" y="-342"/>
                <a:ext cx="64" cy="69"/>
              </a:xfrm>
              <a:custGeom>
                <a:avLst/>
                <a:gdLst>
                  <a:gd name="T0" fmla="*/ 27 w 27"/>
                  <a:gd name="T1" fmla="*/ 29 h 29"/>
                  <a:gd name="T2" fmla="*/ 7 w 27"/>
                  <a:gd name="T3" fmla="*/ 22 h 29"/>
                  <a:gd name="T4" fmla="*/ 0 w 27"/>
                  <a:gd name="T5" fmla="*/ 10 h 29"/>
                  <a:gd name="T6" fmla="*/ 10 w 27"/>
                  <a:gd name="T7" fmla="*/ 1 h 29"/>
                  <a:gd name="T8" fmla="*/ 16 w 27"/>
                  <a:gd name="T9" fmla="*/ 5 h 29"/>
                  <a:gd name="T10" fmla="*/ 18 w 27"/>
                  <a:gd name="T11" fmla="*/ 8 h 29"/>
                  <a:gd name="T12" fmla="*/ 21 w 27"/>
                  <a:gd name="T13" fmla="*/ 19 h 29"/>
                  <a:gd name="T14" fmla="*/ 27 w 27"/>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9">
                    <a:moveTo>
                      <a:pt x="27" y="29"/>
                    </a:moveTo>
                    <a:cubicBezTo>
                      <a:pt x="19" y="29"/>
                      <a:pt x="13" y="27"/>
                      <a:pt x="7" y="22"/>
                    </a:cubicBezTo>
                    <a:cubicBezTo>
                      <a:pt x="3" y="19"/>
                      <a:pt x="0" y="16"/>
                      <a:pt x="0" y="10"/>
                    </a:cubicBezTo>
                    <a:cubicBezTo>
                      <a:pt x="0" y="4"/>
                      <a:pt x="4" y="0"/>
                      <a:pt x="10" y="1"/>
                    </a:cubicBezTo>
                    <a:cubicBezTo>
                      <a:pt x="13" y="1"/>
                      <a:pt x="15" y="2"/>
                      <a:pt x="16" y="5"/>
                    </a:cubicBezTo>
                    <a:cubicBezTo>
                      <a:pt x="17" y="6"/>
                      <a:pt x="17" y="7"/>
                      <a:pt x="18" y="8"/>
                    </a:cubicBezTo>
                    <a:cubicBezTo>
                      <a:pt x="19" y="12"/>
                      <a:pt x="19" y="15"/>
                      <a:pt x="21" y="19"/>
                    </a:cubicBezTo>
                    <a:cubicBezTo>
                      <a:pt x="22" y="23"/>
                      <a:pt x="25" y="26"/>
                      <a:pt x="2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9" name="Freeform 191"/>
              <p:cNvSpPr>
                <a:spLocks/>
              </p:cNvSpPr>
              <p:nvPr/>
            </p:nvSpPr>
            <p:spPr bwMode="auto">
              <a:xfrm>
                <a:off x="6105" y="-806"/>
                <a:ext cx="64" cy="59"/>
              </a:xfrm>
              <a:custGeom>
                <a:avLst/>
                <a:gdLst>
                  <a:gd name="T0" fmla="*/ 6 w 27"/>
                  <a:gd name="T1" fmla="*/ 25 h 25"/>
                  <a:gd name="T2" fmla="*/ 0 w 27"/>
                  <a:gd name="T3" fmla="*/ 14 h 25"/>
                  <a:gd name="T4" fmla="*/ 9 w 27"/>
                  <a:gd name="T5" fmla="*/ 6 h 25"/>
                  <a:gd name="T6" fmla="*/ 19 w 27"/>
                  <a:gd name="T7" fmla="*/ 0 h 25"/>
                  <a:gd name="T8" fmla="*/ 22 w 27"/>
                  <a:gd name="T9" fmla="*/ 2 h 25"/>
                  <a:gd name="T10" fmla="*/ 27 w 27"/>
                  <a:gd name="T11" fmla="*/ 9 h 25"/>
                  <a:gd name="T12" fmla="*/ 6 w 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6" y="25"/>
                    </a:moveTo>
                    <a:cubicBezTo>
                      <a:pt x="4" y="21"/>
                      <a:pt x="2" y="18"/>
                      <a:pt x="0" y="14"/>
                    </a:cubicBezTo>
                    <a:cubicBezTo>
                      <a:pt x="2" y="10"/>
                      <a:pt x="6" y="8"/>
                      <a:pt x="9" y="6"/>
                    </a:cubicBezTo>
                    <a:cubicBezTo>
                      <a:pt x="12" y="4"/>
                      <a:pt x="15" y="1"/>
                      <a:pt x="19" y="0"/>
                    </a:cubicBezTo>
                    <a:cubicBezTo>
                      <a:pt x="20" y="0"/>
                      <a:pt x="21" y="1"/>
                      <a:pt x="22" y="2"/>
                    </a:cubicBezTo>
                    <a:cubicBezTo>
                      <a:pt x="24" y="4"/>
                      <a:pt x="25" y="7"/>
                      <a:pt x="27" y="9"/>
                    </a:cubicBezTo>
                    <a:cubicBezTo>
                      <a:pt x="23" y="14"/>
                      <a:pt x="16" y="19"/>
                      <a:pt x="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0" name="Freeform 192"/>
              <p:cNvSpPr>
                <a:spLocks/>
              </p:cNvSpPr>
              <p:nvPr/>
            </p:nvSpPr>
            <p:spPr bwMode="auto">
              <a:xfrm>
                <a:off x="5243" y="389"/>
                <a:ext cx="7" cy="2"/>
              </a:xfrm>
              <a:custGeom>
                <a:avLst/>
                <a:gdLst>
                  <a:gd name="T0" fmla="*/ 3 w 3"/>
                  <a:gd name="T1" fmla="*/ 0 h 1"/>
                  <a:gd name="T2" fmla="*/ 0 w 3"/>
                  <a:gd name="T3" fmla="*/ 0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1" y="1"/>
                      <a:pt x="0" y="0"/>
                    </a:cubicBezTo>
                    <a:cubicBezTo>
                      <a:pt x="1" y="0"/>
                      <a:pt x="2" y="0"/>
                      <a:pt x="2" y="0"/>
                    </a:cubicBezTo>
                    <a:cubicBezTo>
                      <a:pt x="2"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1" name="Freeform 193"/>
              <p:cNvSpPr>
                <a:spLocks/>
              </p:cNvSpPr>
              <p:nvPr/>
            </p:nvSpPr>
            <p:spPr bwMode="auto">
              <a:xfrm>
                <a:off x="5200" y="505"/>
                <a:ext cx="5" cy="2"/>
              </a:xfrm>
              <a:custGeom>
                <a:avLst/>
                <a:gdLst>
                  <a:gd name="T0" fmla="*/ 2 w 2"/>
                  <a:gd name="T1" fmla="*/ 0 h 1"/>
                  <a:gd name="T2" fmla="*/ 0 w 2"/>
                  <a:gd name="T3" fmla="*/ 0 h 1"/>
                  <a:gd name="T4" fmla="*/ 0 w 2"/>
                  <a:gd name="T5" fmla="*/ 1 h 1"/>
                  <a:gd name="T6" fmla="*/ 0 w 2"/>
                  <a:gd name="T7" fmla="*/ 0 h 1"/>
                  <a:gd name="T8" fmla="*/ 2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0" y="0"/>
                    </a:cubicBezTo>
                    <a:cubicBezTo>
                      <a:pt x="0" y="0"/>
                      <a:pt x="0" y="0"/>
                      <a:pt x="0" y="1"/>
                    </a:cubicBezTo>
                    <a:cubicBezTo>
                      <a:pt x="0" y="0"/>
                      <a:pt x="0" y="0"/>
                      <a:pt x="0" y="0"/>
                    </a:cubicBezTo>
                    <a:cubicBezTo>
                      <a:pt x="1" y="0"/>
                      <a:pt x="1" y="0"/>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2" name="Freeform 194"/>
              <p:cNvSpPr>
                <a:spLocks/>
              </p:cNvSpPr>
              <p:nvPr/>
            </p:nvSpPr>
            <p:spPr bwMode="auto">
              <a:xfrm>
                <a:off x="6808" y="-860"/>
                <a:ext cx="5" cy="7"/>
              </a:xfrm>
              <a:custGeom>
                <a:avLst/>
                <a:gdLst>
                  <a:gd name="T0" fmla="*/ 2 w 2"/>
                  <a:gd name="T1" fmla="*/ 0 h 3"/>
                  <a:gd name="T2" fmla="*/ 2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2"/>
                      <a:pt x="2" y="3"/>
                    </a:cubicBezTo>
                    <a:cubicBezTo>
                      <a:pt x="0" y="2"/>
                      <a:pt x="1" y="1"/>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3" name="Freeform 195"/>
              <p:cNvSpPr>
                <a:spLocks noEditPoints="1"/>
              </p:cNvSpPr>
              <p:nvPr/>
            </p:nvSpPr>
            <p:spPr bwMode="auto">
              <a:xfrm>
                <a:off x="6169" y="898"/>
                <a:ext cx="279" cy="2434"/>
              </a:xfrm>
              <a:custGeom>
                <a:avLst/>
                <a:gdLst>
                  <a:gd name="T0" fmla="*/ 0 w 118"/>
                  <a:gd name="T1" fmla="*/ 512 h 1029"/>
                  <a:gd name="T2" fmla="*/ 0 w 118"/>
                  <a:gd name="T3" fmla="*/ 65 h 1029"/>
                  <a:gd name="T4" fmla="*/ 1 w 118"/>
                  <a:gd name="T5" fmla="*/ 48 h 1029"/>
                  <a:gd name="T6" fmla="*/ 60 w 118"/>
                  <a:gd name="T7" fmla="*/ 1 h 1029"/>
                  <a:gd name="T8" fmla="*/ 117 w 118"/>
                  <a:gd name="T9" fmla="*/ 52 h 1029"/>
                  <a:gd name="T10" fmla="*/ 118 w 118"/>
                  <a:gd name="T11" fmla="*/ 68 h 1029"/>
                  <a:gd name="T12" fmla="*/ 118 w 118"/>
                  <a:gd name="T13" fmla="*/ 649 h 1029"/>
                  <a:gd name="T14" fmla="*/ 118 w 118"/>
                  <a:gd name="T15" fmla="*/ 959 h 1029"/>
                  <a:gd name="T16" fmla="*/ 115 w 118"/>
                  <a:gd name="T17" fmla="*/ 981 h 1029"/>
                  <a:gd name="T18" fmla="*/ 68 w 118"/>
                  <a:gd name="T19" fmla="*/ 1023 h 1029"/>
                  <a:gd name="T20" fmla="*/ 0 w 118"/>
                  <a:gd name="T21" fmla="*/ 966 h 1029"/>
                  <a:gd name="T22" fmla="*/ 0 w 118"/>
                  <a:gd name="T23" fmla="*/ 956 h 1029"/>
                  <a:gd name="T24" fmla="*/ 0 w 118"/>
                  <a:gd name="T25" fmla="*/ 512 h 1029"/>
                  <a:gd name="T26" fmla="*/ 47 w 118"/>
                  <a:gd name="T27" fmla="*/ 29 h 1029"/>
                  <a:gd name="T28" fmla="*/ 43 w 118"/>
                  <a:gd name="T29" fmla="*/ 30 h 1029"/>
                  <a:gd name="T30" fmla="*/ 20 w 118"/>
                  <a:gd name="T31" fmla="*/ 58 h 1029"/>
                  <a:gd name="T32" fmla="*/ 19 w 118"/>
                  <a:gd name="T33" fmla="*/ 71 h 1029"/>
                  <a:gd name="T34" fmla="*/ 19 w 118"/>
                  <a:gd name="T35" fmla="*/ 954 h 1029"/>
                  <a:gd name="T36" fmla="*/ 19 w 118"/>
                  <a:gd name="T37" fmla="*/ 960 h 1029"/>
                  <a:gd name="T38" fmla="*/ 42 w 118"/>
                  <a:gd name="T39" fmla="*/ 995 h 1029"/>
                  <a:gd name="T40" fmla="*/ 47 w 118"/>
                  <a:gd name="T41" fmla="*/ 996 h 1029"/>
                  <a:gd name="T42" fmla="*/ 47 w 118"/>
                  <a:gd name="T43" fmla="*/ 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029">
                    <a:moveTo>
                      <a:pt x="0" y="512"/>
                    </a:moveTo>
                    <a:cubicBezTo>
                      <a:pt x="0" y="363"/>
                      <a:pt x="0" y="214"/>
                      <a:pt x="0" y="65"/>
                    </a:cubicBezTo>
                    <a:cubicBezTo>
                      <a:pt x="0" y="60"/>
                      <a:pt x="0" y="54"/>
                      <a:pt x="1" y="48"/>
                    </a:cubicBezTo>
                    <a:cubicBezTo>
                      <a:pt x="6" y="23"/>
                      <a:pt x="29" y="0"/>
                      <a:pt x="60" y="1"/>
                    </a:cubicBezTo>
                    <a:cubicBezTo>
                      <a:pt x="93" y="2"/>
                      <a:pt x="114" y="28"/>
                      <a:pt x="117" y="52"/>
                    </a:cubicBezTo>
                    <a:cubicBezTo>
                      <a:pt x="117" y="57"/>
                      <a:pt x="118" y="63"/>
                      <a:pt x="118" y="68"/>
                    </a:cubicBezTo>
                    <a:cubicBezTo>
                      <a:pt x="118" y="262"/>
                      <a:pt x="118" y="456"/>
                      <a:pt x="118" y="649"/>
                    </a:cubicBezTo>
                    <a:cubicBezTo>
                      <a:pt x="118" y="753"/>
                      <a:pt x="118" y="856"/>
                      <a:pt x="118" y="959"/>
                    </a:cubicBezTo>
                    <a:cubicBezTo>
                      <a:pt x="118" y="966"/>
                      <a:pt x="118" y="973"/>
                      <a:pt x="115" y="981"/>
                    </a:cubicBezTo>
                    <a:cubicBezTo>
                      <a:pt x="108" y="1004"/>
                      <a:pt x="92" y="1018"/>
                      <a:pt x="68" y="1023"/>
                    </a:cubicBezTo>
                    <a:cubicBezTo>
                      <a:pt x="37" y="1029"/>
                      <a:pt x="1" y="1005"/>
                      <a:pt x="0" y="966"/>
                    </a:cubicBezTo>
                    <a:cubicBezTo>
                      <a:pt x="0" y="963"/>
                      <a:pt x="0" y="959"/>
                      <a:pt x="0" y="956"/>
                    </a:cubicBezTo>
                    <a:cubicBezTo>
                      <a:pt x="0" y="808"/>
                      <a:pt x="0" y="660"/>
                      <a:pt x="0" y="512"/>
                    </a:cubicBezTo>
                    <a:close/>
                    <a:moveTo>
                      <a:pt x="47" y="29"/>
                    </a:moveTo>
                    <a:cubicBezTo>
                      <a:pt x="45" y="29"/>
                      <a:pt x="44" y="29"/>
                      <a:pt x="43" y="30"/>
                    </a:cubicBezTo>
                    <a:cubicBezTo>
                      <a:pt x="31" y="36"/>
                      <a:pt x="23" y="45"/>
                      <a:pt x="20" y="58"/>
                    </a:cubicBezTo>
                    <a:cubicBezTo>
                      <a:pt x="19" y="62"/>
                      <a:pt x="19" y="67"/>
                      <a:pt x="19" y="71"/>
                    </a:cubicBezTo>
                    <a:cubicBezTo>
                      <a:pt x="19" y="365"/>
                      <a:pt x="19" y="660"/>
                      <a:pt x="19" y="954"/>
                    </a:cubicBezTo>
                    <a:cubicBezTo>
                      <a:pt x="19" y="956"/>
                      <a:pt x="19" y="958"/>
                      <a:pt x="19" y="960"/>
                    </a:cubicBezTo>
                    <a:cubicBezTo>
                      <a:pt x="20" y="976"/>
                      <a:pt x="28" y="988"/>
                      <a:pt x="42" y="995"/>
                    </a:cubicBezTo>
                    <a:cubicBezTo>
                      <a:pt x="44" y="996"/>
                      <a:pt x="45" y="996"/>
                      <a:pt x="47" y="996"/>
                    </a:cubicBezTo>
                    <a:cubicBezTo>
                      <a:pt x="48" y="989"/>
                      <a:pt x="48" y="36"/>
                      <a:pt x="47" y="2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4" name="Freeform 196"/>
              <p:cNvSpPr>
                <a:spLocks noEditPoints="1"/>
              </p:cNvSpPr>
              <p:nvPr/>
            </p:nvSpPr>
            <p:spPr bwMode="auto">
              <a:xfrm>
                <a:off x="5764" y="848"/>
                <a:ext cx="277" cy="2425"/>
              </a:xfrm>
              <a:custGeom>
                <a:avLst/>
                <a:gdLst>
                  <a:gd name="T0" fmla="*/ 117 w 117"/>
                  <a:gd name="T1" fmla="*/ 513 h 1025"/>
                  <a:gd name="T2" fmla="*/ 117 w 117"/>
                  <a:gd name="T3" fmla="*/ 961 h 1025"/>
                  <a:gd name="T4" fmla="*/ 115 w 117"/>
                  <a:gd name="T5" fmla="*/ 980 h 1025"/>
                  <a:gd name="T6" fmla="*/ 59 w 117"/>
                  <a:gd name="T7" fmla="*/ 1024 h 1025"/>
                  <a:gd name="T8" fmla="*/ 0 w 117"/>
                  <a:gd name="T9" fmla="*/ 968 h 1025"/>
                  <a:gd name="T10" fmla="*/ 0 w 117"/>
                  <a:gd name="T11" fmla="*/ 961 h 1025"/>
                  <a:gd name="T12" fmla="*/ 0 w 117"/>
                  <a:gd name="T13" fmla="*/ 65 h 1025"/>
                  <a:gd name="T14" fmla="*/ 1 w 117"/>
                  <a:gd name="T15" fmla="*/ 46 h 1025"/>
                  <a:gd name="T16" fmla="*/ 61 w 117"/>
                  <a:gd name="T17" fmla="*/ 2 h 1025"/>
                  <a:gd name="T18" fmla="*/ 116 w 117"/>
                  <a:gd name="T19" fmla="*/ 50 h 1025"/>
                  <a:gd name="T20" fmla="*/ 117 w 117"/>
                  <a:gd name="T21" fmla="*/ 58 h 1025"/>
                  <a:gd name="T22" fmla="*/ 117 w 117"/>
                  <a:gd name="T23" fmla="*/ 69 h 1025"/>
                  <a:gd name="T24" fmla="*/ 117 w 117"/>
                  <a:gd name="T25" fmla="*/ 513 h 1025"/>
                  <a:gd name="T26" fmla="*/ 47 w 117"/>
                  <a:gd name="T27" fmla="*/ 30 h 1025"/>
                  <a:gd name="T28" fmla="*/ 45 w 117"/>
                  <a:gd name="T29" fmla="*/ 29 h 1025"/>
                  <a:gd name="T30" fmla="*/ 43 w 117"/>
                  <a:gd name="T31" fmla="*/ 30 h 1025"/>
                  <a:gd name="T32" fmla="*/ 20 w 117"/>
                  <a:gd name="T33" fmla="*/ 55 h 1025"/>
                  <a:gd name="T34" fmla="*/ 19 w 117"/>
                  <a:gd name="T35" fmla="*/ 71 h 1025"/>
                  <a:gd name="T36" fmla="*/ 19 w 117"/>
                  <a:gd name="T37" fmla="*/ 954 h 1025"/>
                  <a:gd name="T38" fmla="*/ 19 w 117"/>
                  <a:gd name="T39" fmla="*/ 961 h 1025"/>
                  <a:gd name="T40" fmla="*/ 43 w 117"/>
                  <a:gd name="T41" fmla="*/ 996 h 1025"/>
                  <a:gd name="T42" fmla="*/ 47 w 117"/>
                  <a:gd name="T43" fmla="*/ 996 h 1025"/>
                  <a:gd name="T44" fmla="*/ 47 w 117"/>
                  <a:gd name="T45" fmla="*/ 993 h 1025"/>
                  <a:gd name="T46" fmla="*/ 47 w 117"/>
                  <a:gd name="T47" fmla="*/ 3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025">
                    <a:moveTo>
                      <a:pt x="117" y="513"/>
                    </a:moveTo>
                    <a:cubicBezTo>
                      <a:pt x="117" y="662"/>
                      <a:pt x="117" y="811"/>
                      <a:pt x="117" y="961"/>
                    </a:cubicBezTo>
                    <a:cubicBezTo>
                      <a:pt x="117" y="967"/>
                      <a:pt x="117" y="974"/>
                      <a:pt x="115" y="980"/>
                    </a:cubicBezTo>
                    <a:cubicBezTo>
                      <a:pt x="110" y="1000"/>
                      <a:pt x="92" y="1024"/>
                      <a:pt x="59" y="1024"/>
                    </a:cubicBezTo>
                    <a:cubicBezTo>
                      <a:pt x="23" y="1025"/>
                      <a:pt x="0" y="995"/>
                      <a:pt x="0" y="968"/>
                    </a:cubicBezTo>
                    <a:cubicBezTo>
                      <a:pt x="0" y="965"/>
                      <a:pt x="0" y="963"/>
                      <a:pt x="0" y="961"/>
                    </a:cubicBezTo>
                    <a:cubicBezTo>
                      <a:pt x="0" y="662"/>
                      <a:pt x="0" y="363"/>
                      <a:pt x="0" y="65"/>
                    </a:cubicBezTo>
                    <a:cubicBezTo>
                      <a:pt x="0" y="58"/>
                      <a:pt x="0" y="52"/>
                      <a:pt x="1" y="46"/>
                    </a:cubicBezTo>
                    <a:cubicBezTo>
                      <a:pt x="8" y="19"/>
                      <a:pt x="33" y="0"/>
                      <a:pt x="61" y="2"/>
                    </a:cubicBezTo>
                    <a:cubicBezTo>
                      <a:pt x="87" y="3"/>
                      <a:pt x="111" y="21"/>
                      <a:pt x="116" y="50"/>
                    </a:cubicBezTo>
                    <a:cubicBezTo>
                      <a:pt x="117" y="52"/>
                      <a:pt x="117" y="55"/>
                      <a:pt x="117" y="58"/>
                    </a:cubicBezTo>
                    <a:cubicBezTo>
                      <a:pt x="117" y="62"/>
                      <a:pt x="117" y="65"/>
                      <a:pt x="117" y="69"/>
                    </a:cubicBezTo>
                    <a:cubicBezTo>
                      <a:pt x="117" y="217"/>
                      <a:pt x="117" y="365"/>
                      <a:pt x="117" y="513"/>
                    </a:cubicBezTo>
                    <a:close/>
                    <a:moveTo>
                      <a:pt x="47" y="30"/>
                    </a:moveTo>
                    <a:cubicBezTo>
                      <a:pt x="46" y="30"/>
                      <a:pt x="45" y="29"/>
                      <a:pt x="45" y="29"/>
                    </a:cubicBezTo>
                    <a:cubicBezTo>
                      <a:pt x="44" y="30"/>
                      <a:pt x="43" y="30"/>
                      <a:pt x="43" y="30"/>
                    </a:cubicBezTo>
                    <a:cubicBezTo>
                      <a:pt x="31" y="35"/>
                      <a:pt x="24" y="44"/>
                      <a:pt x="20" y="55"/>
                    </a:cubicBezTo>
                    <a:cubicBezTo>
                      <a:pt x="19" y="60"/>
                      <a:pt x="19" y="66"/>
                      <a:pt x="19" y="71"/>
                    </a:cubicBezTo>
                    <a:cubicBezTo>
                      <a:pt x="19" y="365"/>
                      <a:pt x="19" y="660"/>
                      <a:pt x="19" y="954"/>
                    </a:cubicBezTo>
                    <a:cubicBezTo>
                      <a:pt x="19" y="957"/>
                      <a:pt x="19" y="959"/>
                      <a:pt x="19" y="961"/>
                    </a:cubicBezTo>
                    <a:cubicBezTo>
                      <a:pt x="20" y="977"/>
                      <a:pt x="28" y="989"/>
                      <a:pt x="43" y="996"/>
                    </a:cubicBezTo>
                    <a:cubicBezTo>
                      <a:pt x="44" y="996"/>
                      <a:pt x="45" y="996"/>
                      <a:pt x="47" y="996"/>
                    </a:cubicBezTo>
                    <a:cubicBezTo>
                      <a:pt x="47" y="995"/>
                      <a:pt x="47" y="994"/>
                      <a:pt x="47" y="993"/>
                    </a:cubicBezTo>
                    <a:cubicBezTo>
                      <a:pt x="47" y="672"/>
                      <a:pt x="47" y="351"/>
                      <a:pt x="47" y="3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5" name="Freeform 197"/>
              <p:cNvSpPr>
                <a:spLocks noEditPoints="1"/>
              </p:cNvSpPr>
              <p:nvPr/>
            </p:nvSpPr>
            <p:spPr bwMode="auto">
              <a:xfrm>
                <a:off x="6619" y="869"/>
                <a:ext cx="275" cy="2378"/>
              </a:xfrm>
              <a:custGeom>
                <a:avLst/>
                <a:gdLst>
                  <a:gd name="T0" fmla="*/ 116 w 116"/>
                  <a:gd name="T1" fmla="*/ 503 h 1005"/>
                  <a:gd name="T2" fmla="*/ 116 w 116"/>
                  <a:gd name="T3" fmla="*/ 939 h 1005"/>
                  <a:gd name="T4" fmla="*/ 114 w 116"/>
                  <a:gd name="T5" fmla="*/ 961 h 1005"/>
                  <a:gd name="T6" fmla="*/ 56 w 116"/>
                  <a:gd name="T7" fmla="*/ 1004 h 1005"/>
                  <a:gd name="T8" fmla="*/ 1 w 116"/>
                  <a:gd name="T9" fmla="*/ 956 h 1005"/>
                  <a:gd name="T10" fmla="*/ 0 w 116"/>
                  <a:gd name="T11" fmla="*/ 942 h 1005"/>
                  <a:gd name="T12" fmla="*/ 0 w 116"/>
                  <a:gd name="T13" fmla="*/ 465 h 1005"/>
                  <a:gd name="T14" fmla="*/ 0 w 116"/>
                  <a:gd name="T15" fmla="*/ 63 h 1005"/>
                  <a:gd name="T16" fmla="*/ 3 w 116"/>
                  <a:gd name="T17" fmla="*/ 41 h 1005"/>
                  <a:gd name="T18" fmla="*/ 63 w 116"/>
                  <a:gd name="T19" fmla="*/ 2 h 1005"/>
                  <a:gd name="T20" fmla="*/ 114 w 116"/>
                  <a:gd name="T21" fmla="*/ 48 h 1005"/>
                  <a:gd name="T22" fmla="*/ 116 w 116"/>
                  <a:gd name="T23" fmla="*/ 62 h 1005"/>
                  <a:gd name="T24" fmla="*/ 116 w 116"/>
                  <a:gd name="T25" fmla="*/ 70 h 1005"/>
                  <a:gd name="T26" fmla="*/ 116 w 116"/>
                  <a:gd name="T27" fmla="*/ 503 h 1005"/>
                  <a:gd name="T28" fmla="*/ 47 w 116"/>
                  <a:gd name="T29" fmla="*/ 977 h 1005"/>
                  <a:gd name="T30" fmla="*/ 47 w 116"/>
                  <a:gd name="T31" fmla="*/ 971 h 1005"/>
                  <a:gd name="T32" fmla="*/ 47 w 116"/>
                  <a:gd name="T33" fmla="*/ 30 h 1005"/>
                  <a:gd name="T34" fmla="*/ 46 w 116"/>
                  <a:gd name="T35" fmla="*/ 30 h 1005"/>
                  <a:gd name="T36" fmla="*/ 46 w 116"/>
                  <a:gd name="T37" fmla="*/ 29 h 1005"/>
                  <a:gd name="T38" fmla="*/ 45 w 116"/>
                  <a:gd name="T39" fmla="*/ 29 h 1005"/>
                  <a:gd name="T40" fmla="*/ 43 w 116"/>
                  <a:gd name="T41" fmla="*/ 29 h 1005"/>
                  <a:gd name="T42" fmla="*/ 20 w 116"/>
                  <a:gd name="T43" fmla="*/ 56 h 1005"/>
                  <a:gd name="T44" fmla="*/ 19 w 116"/>
                  <a:gd name="T45" fmla="*/ 70 h 1005"/>
                  <a:gd name="T46" fmla="*/ 19 w 116"/>
                  <a:gd name="T47" fmla="*/ 935 h 1005"/>
                  <a:gd name="T48" fmla="*/ 19 w 116"/>
                  <a:gd name="T49" fmla="*/ 942 h 1005"/>
                  <a:gd name="T50" fmla="*/ 41 w 116"/>
                  <a:gd name="T51" fmla="*/ 976 h 1005"/>
                  <a:gd name="T52" fmla="*/ 47 w 116"/>
                  <a:gd name="T53" fmla="*/ 97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1005">
                    <a:moveTo>
                      <a:pt x="116" y="503"/>
                    </a:moveTo>
                    <a:cubicBezTo>
                      <a:pt x="116" y="648"/>
                      <a:pt x="116" y="793"/>
                      <a:pt x="116" y="939"/>
                    </a:cubicBezTo>
                    <a:cubicBezTo>
                      <a:pt x="116" y="946"/>
                      <a:pt x="116" y="954"/>
                      <a:pt x="114" y="961"/>
                    </a:cubicBezTo>
                    <a:cubicBezTo>
                      <a:pt x="107" y="984"/>
                      <a:pt x="86" y="1005"/>
                      <a:pt x="56" y="1004"/>
                    </a:cubicBezTo>
                    <a:cubicBezTo>
                      <a:pt x="23" y="1003"/>
                      <a:pt x="4" y="977"/>
                      <a:pt x="1" y="956"/>
                    </a:cubicBezTo>
                    <a:cubicBezTo>
                      <a:pt x="0" y="951"/>
                      <a:pt x="0" y="947"/>
                      <a:pt x="0" y="942"/>
                    </a:cubicBezTo>
                    <a:cubicBezTo>
                      <a:pt x="0" y="783"/>
                      <a:pt x="0" y="624"/>
                      <a:pt x="0" y="465"/>
                    </a:cubicBezTo>
                    <a:cubicBezTo>
                      <a:pt x="0" y="331"/>
                      <a:pt x="0" y="197"/>
                      <a:pt x="0" y="63"/>
                    </a:cubicBezTo>
                    <a:cubicBezTo>
                      <a:pt x="0" y="56"/>
                      <a:pt x="0" y="49"/>
                      <a:pt x="3" y="41"/>
                    </a:cubicBezTo>
                    <a:cubicBezTo>
                      <a:pt x="10" y="19"/>
                      <a:pt x="33" y="0"/>
                      <a:pt x="63" y="2"/>
                    </a:cubicBezTo>
                    <a:cubicBezTo>
                      <a:pt x="86" y="4"/>
                      <a:pt x="109" y="21"/>
                      <a:pt x="114" y="48"/>
                    </a:cubicBezTo>
                    <a:cubicBezTo>
                      <a:pt x="115" y="53"/>
                      <a:pt x="115" y="57"/>
                      <a:pt x="116" y="62"/>
                    </a:cubicBezTo>
                    <a:cubicBezTo>
                      <a:pt x="116" y="64"/>
                      <a:pt x="116" y="67"/>
                      <a:pt x="116" y="70"/>
                    </a:cubicBezTo>
                    <a:cubicBezTo>
                      <a:pt x="116" y="214"/>
                      <a:pt x="116" y="359"/>
                      <a:pt x="116" y="503"/>
                    </a:cubicBezTo>
                    <a:close/>
                    <a:moveTo>
                      <a:pt x="47" y="977"/>
                    </a:moveTo>
                    <a:cubicBezTo>
                      <a:pt x="47" y="974"/>
                      <a:pt x="47" y="973"/>
                      <a:pt x="47" y="971"/>
                    </a:cubicBezTo>
                    <a:cubicBezTo>
                      <a:pt x="47" y="657"/>
                      <a:pt x="47" y="344"/>
                      <a:pt x="47" y="30"/>
                    </a:cubicBezTo>
                    <a:cubicBezTo>
                      <a:pt x="47" y="30"/>
                      <a:pt x="46" y="30"/>
                      <a:pt x="46" y="30"/>
                    </a:cubicBezTo>
                    <a:cubicBezTo>
                      <a:pt x="46" y="29"/>
                      <a:pt x="46" y="29"/>
                      <a:pt x="46" y="29"/>
                    </a:cubicBezTo>
                    <a:cubicBezTo>
                      <a:pt x="45" y="29"/>
                      <a:pt x="45" y="29"/>
                      <a:pt x="45" y="29"/>
                    </a:cubicBezTo>
                    <a:cubicBezTo>
                      <a:pt x="44" y="29"/>
                      <a:pt x="44" y="29"/>
                      <a:pt x="43" y="29"/>
                    </a:cubicBezTo>
                    <a:cubicBezTo>
                      <a:pt x="31" y="34"/>
                      <a:pt x="23" y="43"/>
                      <a:pt x="20" y="56"/>
                    </a:cubicBezTo>
                    <a:cubicBezTo>
                      <a:pt x="19" y="61"/>
                      <a:pt x="19" y="65"/>
                      <a:pt x="19" y="70"/>
                    </a:cubicBezTo>
                    <a:cubicBezTo>
                      <a:pt x="19" y="359"/>
                      <a:pt x="19" y="647"/>
                      <a:pt x="19" y="935"/>
                    </a:cubicBezTo>
                    <a:cubicBezTo>
                      <a:pt x="19" y="938"/>
                      <a:pt x="19" y="940"/>
                      <a:pt x="19" y="942"/>
                    </a:cubicBezTo>
                    <a:cubicBezTo>
                      <a:pt x="20" y="957"/>
                      <a:pt x="27" y="969"/>
                      <a:pt x="41" y="976"/>
                    </a:cubicBezTo>
                    <a:cubicBezTo>
                      <a:pt x="42" y="976"/>
                      <a:pt x="44" y="977"/>
                      <a:pt x="47" y="97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6" name="Freeform 198"/>
              <p:cNvSpPr>
                <a:spLocks noEditPoints="1"/>
              </p:cNvSpPr>
              <p:nvPr/>
            </p:nvSpPr>
            <p:spPr bwMode="auto">
              <a:xfrm>
                <a:off x="5338" y="779"/>
                <a:ext cx="267" cy="2252"/>
              </a:xfrm>
              <a:custGeom>
                <a:avLst/>
                <a:gdLst>
                  <a:gd name="T0" fmla="*/ 2 w 113"/>
                  <a:gd name="T1" fmla="*/ 476 h 952"/>
                  <a:gd name="T2" fmla="*/ 1 w 113"/>
                  <a:gd name="T3" fmla="*/ 166 h 952"/>
                  <a:gd name="T4" fmla="*/ 0 w 113"/>
                  <a:gd name="T5" fmla="*/ 58 h 952"/>
                  <a:gd name="T6" fmla="*/ 2 w 113"/>
                  <a:gd name="T7" fmla="*/ 42 h 952"/>
                  <a:gd name="T8" fmla="*/ 55 w 113"/>
                  <a:gd name="T9" fmla="*/ 0 h 952"/>
                  <a:gd name="T10" fmla="*/ 109 w 113"/>
                  <a:gd name="T11" fmla="*/ 46 h 952"/>
                  <a:gd name="T12" fmla="*/ 110 w 113"/>
                  <a:gd name="T13" fmla="*/ 59 h 952"/>
                  <a:gd name="T14" fmla="*/ 111 w 113"/>
                  <a:gd name="T15" fmla="*/ 280 h 952"/>
                  <a:gd name="T16" fmla="*/ 112 w 113"/>
                  <a:gd name="T17" fmla="*/ 565 h 952"/>
                  <a:gd name="T18" fmla="*/ 113 w 113"/>
                  <a:gd name="T19" fmla="*/ 716 h 952"/>
                  <a:gd name="T20" fmla="*/ 113 w 113"/>
                  <a:gd name="T21" fmla="*/ 892 h 952"/>
                  <a:gd name="T22" fmla="*/ 109 w 113"/>
                  <a:gd name="T23" fmla="*/ 916 h 952"/>
                  <a:gd name="T24" fmla="*/ 50 w 113"/>
                  <a:gd name="T25" fmla="*/ 948 h 952"/>
                  <a:gd name="T26" fmla="*/ 5 w 113"/>
                  <a:gd name="T27" fmla="*/ 903 h 952"/>
                  <a:gd name="T28" fmla="*/ 4 w 113"/>
                  <a:gd name="T29" fmla="*/ 892 h 952"/>
                  <a:gd name="T30" fmla="*/ 3 w 113"/>
                  <a:gd name="T31" fmla="*/ 777 h 952"/>
                  <a:gd name="T32" fmla="*/ 2 w 113"/>
                  <a:gd name="T33" fmla="*/ 516 h 952"/>
                  <a:gd name="T34" fmla="*/ 2 w 113"/>
                  <a:gd name="T35" fmla="*/ 476 h 952"/>
                  <a:gd name="T36" fmla="*/ 2 w 113"/>
                  <a:gd name="T37" fmla="*/ 476 h 952"/>
                  <a:gd name="T38" fmla="*/ 48 w 113"/>
                  <a:gd name="T39" fmla="*/ 923 h 952"/>
                  <a:gd name="T40" fmla="*/ 48 w 113"/>
                  <a:gd name="T41" fmla="*/ 915 h 952"/>
                  <a:gd name="T42" fmla="*/ 47 w 113"/>
                  <a:gd name="T43" fmla="*/ 711 h 952"/>
                  <a:gd name="T44" fmla="*/ 46 w 113"/>
                  <a:gd name="T45" fmla="*/ 360 h 952"/>
                  <a:gd name="T46" fmla="*/ 45 w 113"/>
                  <a:gd name="T47" fmla="*/ 86 h 952"/>
                  <a:gd name="T48" fmla="*/ 44 w 113"/>
                  <a:gd name="T49" fmla="*/ 31 h 952"/>
                  <a:gd name="T50" fmla="*/ 44 w 113"/>
                  <a:gd name="T51" fmla="*/ 26 h 952"/>
                  <a:gd name="T52" fmla="*/ 42 w 113"/>
                  <a:gd name="T53" fmla="*/ 26 h 952"/>
                  <a:gd name="T54" fmla="*/ 19 w 113"/>
                  <a:gd name="T55" fmla="*/ 53 h 952"/>
                  <a:gd name="T56" fmla="*/ 18 w 113"/>
                  <a:gd name="T57" fmla="*/ 64 h 952"/>
                  <a:gd name="T58" fmla="*/ 20 w 113"/>
                  <a:gd name="T59" fmla="*/ 369 h 952"/>
                  <a:gd name="T60" fmla="*/ 21 w 113"/>
                  <a:gd name="T61" fmla="*/ 691 h 952"/>
                  <a:gd name="T62" fmla="*/ 22 w 113"/>
                  <a:gd name="T63" fmla="*/ 831 h 952"/>
                  <a:gd name="T64" fmla="*/ 22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2" y="476"/>
                    </a:moveTo>
                    <a:cubicBezTo>
                      <a:pt x="1" y="373"/>
                      <a:pt x="1" y="270"/>
                      <a:pt x="1" y="166"/>
                    </a:cubicBezTo>
                    <a:cubicBezTo>
                      <a:pt x="1" y="130"/>
                      <a:pt x="0" y="94"/>
                      <a:pt x="0" y="58"/>
                    </a:cubicBezTo>
                    <a:cubicBezTo>
                      <a:pt x="0" y="53"/>
                      <a:pt x="0" y="47"/>
                      <a:pt x="2" y="42"/>
                    </a:cubicBezTo>
                    <a:cubicBezTo>
                      <a:pt x="9" y="14"/>
                      <a:pt x="33" y="0"/>
                      <a:pt x="55" y="0"/>
                    </a:cubicBezTo>
                    <a:cubicBezTo>
                      <a:pt x="81" y="0"/>
                      <a:pt x="105" y="20"/>
                      <a:pt x="109" y="46"/>
                    </a:cubicBezTo>
                    <a:cubicBezTo>
                      <a:pt x="109" y="50"/>
                      <a:pt x="110" y="55"/>
                      <a:pt x="110" y="59"/>
                    </a:cubicBezTo>
                    <a:cubicBezTo>
                      <a:pt x="110" y="133"/>
                      <a:pt x="110" y="206"/>
                      <a:pt x="111" y="280"/>
                    </a:cubicBezTo>
                    <a:cubicBezTo>
                      <a:pt x="111" y="375"/>
                      <a:pt x="111" y="470"/>
                      <a:pt x="112" y="565"/>
                    </a:cubicBezTo>
                    <a:cubicBezTo>
                      <a:pt x="112" y="615"/>
                      <a:pt x="112" y="666"/>
                      <a:pt x="113" y="716"/>
                    </a:cubicBezTo>
                    <a:cubicBezTo>
                      <a:pt x="113" y="775"/>
                      <a:pt x="113" y="834"/>
                      <a:pt x="113" y="892"/>
                    </a:cubicBezTo>
                    <a:cubicBezTo>
                      <a:pt x="113" y="901"/>
                      <a:pt x="112" y="909"/>
                      <a:pt x="109" y="916"/>
                    </a:cubicBezTo>
                    <a:cubicBezTo>
                      <a:pt x="100" y="936"/>
                      <a:pt x="78" y="952"/>
                      <a:pt x="50" y="948"/>
                    </a:cubicBezTo>
                    <a:cubicBezTo>
                      <a:pt x="30" y="945"/>
                      <a:pt x="9" y="929"/>
                      <a:pt x="5" y="903"/>
                    </a:cubicBezTo>
                    <a:cubicBezTo>
                      <a:pt x="4" y="899"/>
                      <a:pt x="4" y="896"/>
                      <a:pt x="4" y="892"/>
                    </a:cubicBezTo>
                    <a:cubicBezTo>
                      <a:pt x="4" y="854"/>
                      <a:pt x="3" y="816"/>
                      <a:pt x="3" y="777"/>
                    </a:cubicBezTo>
                    <a:cubicBezTo>
                      <a:pt x="3" y="690"/>
                      <a:pt x="3" y="603"/>
                      <a:pt x="2" y="516"/>
                    </a:cubicBezTo>
                    <a:cubicBezTo>
                      <a:pt x="2" y="503"/>
                      <a:pt x="2" y="489"/>
                      <a:pt x="2" y="476"/>
                    </a:cubicBezTo>
                    <a:cubicBezTo>
                      <a:pt x="2" y="476"/>
                      <a:pt x="2" y="476"/>
                      <a:pt x="2" y="476"/>
                    </a:cubicBezTo>
                    <a:close/>
                    <a:moveTo>
                      <a:pt x="48" y="923"/>
                    </a:moveTo>
                    <a:cubicBezTo>
                      <a:pt x="48" y="920"/>
                      <a:pt x="48" y="917"/>
                      <a:pt x="48" y="915"/>
                    </a:cubicBezTo>
                    <a:cubicBezTo>
                      <a:pt x="48" y="847"/>
                      <a:pt x="48" y="779"/>
                      <a:pt x="47" y="711"/>
                    </a:cubicBezTo>
                    <a:cubicBezTo>
                      <a:pt x="47" y="594"/>
                      <a:pt x="46" y="477"/>
                      <a:pt x="46" y="360"/>
                    </a:cubicBezTo>
                    <a:cubicBezTo>
                      <a:pt x="45" y="269"/>
                      <a:pt x="45" y="177"/>
                      <a:pt x="45" y="86"/>
                    </a:cubicBezTo>
                    <a:cubicBezTo>
                      <a:pt x="45" y="68"/>
                      <a:pt x="44" y="49"/>
                      <a:pt x="44" y="31"/>
                    </a:cubicBezTo>
                    <a:cubicBezTo>
                      <a:pt x="44" y="29"/>
                      <a:pt x="44" y="28"/>
                      <a:pt x="44" y="26"/>
                    </a:cubicBezTo>
                    <a:cubicBezTo>
                      <a:pt x="43" y="26"/>
                      <a:pt x="42" y="26"/>
                      <a:pt x="42" y="26"/>
                    </a:cubicBezTo>
                    <a:cubicBezTo>
                      <a:pt x="29" y="31"/>
                      <a:pt x="22" y="40"/>
                      <a:pt x="19" y="53"/>
                    </a:cubicBezTo>
                    <a:cubicBezTo>
                      <a:pt x="18" y="57"/>
                      <a:pt x="18" y="61"/>
                      <a:pt x="18" y="64"/>
                    </a:cubicBezTo>
                    <a:cubicBezTo>
                      <a:pt x="19" y="166"/>
                      <a:pt x="19" y="267"/>
                      <a:pt x="20" y="369"/>
                    </a:cubicBezTo>
                    <a:cubicBezTo>
                      <a:pt x="20" y="476"/>
                      <a:pt x="21" y="583"/>
                      <a:pt x="21" y="691"/>
                    </a:cubicBezTo>
                    <a:cubicBezTo>
                      <a:pt x="21" y="737"/>
                      <a:pt x="21" y="784"/>
                      <a:pt x="22" y="831"/>
                    </a:cubicBezTo>
                    <a:cubicBezTo>
                      <a:pt x="22" y="850"/>
                      <a:pt x="22" y="869"/>
                      <a:pt x="22" y="887"/>
                    </a:cubicBezTo>
                    <a:cubicBezTo>
                      <a:pt x="22" y="903"/>
                      <a:pt x="29" y="915"/>
                      <a:pt x="43" y="922"/>
                    </a:cubicBezTo>
                    <a:cubicBezTo>
                      <a:pt x="45" y="922"/>
                      <a:pt x="46" y="922"/>
                      <a:pt x="48" y="92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199"/>
              <p:cNvSpPr>
                <a:spLocks noEditPoints="1"/>
              </p:cNvSpPr>
              <p:nvPr/>
            </p:nvSpPr>
            <p:spPr bwMode="auto">
              <a:xfrm>
                <a:off x="7005" y="779"/>
                <a:ext cx="268" cy="2252"/>
              </a:xfrm>
              <a:custGeom>
                <a:avLst/>
                <a:gdLst>
                  <a:gd name="T0" fmla="*/ 1 w 113"/>
                  <a:gd name="T1" fmla="*/ 476 h 952"/>
                  <a:gd name="T2" fmla="*/ 0 w 113"/>
                  <a:gd name="T3" fmla="*/ 166 h 952"/>
                  <a:gd name="T4" fmla="*/ 0 w 113"/>
                  <a:gd name="T5" fmla="*/ 58 h 952"/>
                  <a:gd name="T6" fmla="*/ 1 w 113"/>
                  <a:gd name="T7" fmla="*/ 42 h 952"/>
                  <a:gd name="T8" fmla="*/ 54 w 113"/>
                  <a:gd name="T9" fmla="*/ 0 h 952"/>
                  <a:gd name="T10" fmla="*/ 108 w 113"/>
                  <a:gd name="T11" fmla="*/ 46 h 952"/>
                  <a:gd name="T12" fmla="*/ 109 w 113"/>
                  <a:gd name="T13" fmla="*/ 59 h 952"/>
                  <a:gd name="T14" fmla="*/ 110 w 113"/>
                  <a:gd name="T15" fmla="*/ 280 h 952"/>
                  <a:gd name="T16" fmla="*/ 111 w 113"/>
                  <a:gd name="T17" fmla="*/ 565 h 952"/>
                  <a:gd name="T18" fmla="*/ 112 w 113"/>
                  <a:gd name="T19" fmla="*/ 716 h 952"/>
                  <a:gd name="T20" fmla="*/ 113 w 113"/>
                  <a:gd name="T21" fmla="*/ 892 h 952"/>
                  <a:gd name="T22" fmla="*/ 108 w 113"/>
                  <a:gd name="T23" fmla="*/ 916 h 952"/>
                  <a:gd name="T24" fmla="*/ 49 w 113"/>
                  <a:gd name="T25" fmla="*/ 948 h 952"/>
                  <a:gd name="T26" fmla="*/ 4 w 113"/>
                  <a:gd name="T27" fmla="*/ 903 h 952"/>
                  <a:gd name="T28" fmla="*/ 4 w 113"/>
                  <a:gd name="T29" fmla="*/ 892 h 952"/>
                  <a:gd name="T30" fmla="*/ 3 w 113"/>
                  <a:gd name="T31" fmla="*/ 777 h 952"/>
                  <a:gd name="T32" fmla="*/ 2 w 113"/>
                  <a:gd name="T33" fmla="*/ 516 h 952"/>
                  <a:gd name="T34" fmla="*/ 2 w 113"/>
                  <a:gd name="T35" fmla="*/ 476 h 952"/>
                  <a:gd name="T36" fmla="*/ 1 w 113"/>
                  <a:gd name="T37" fmla="*/ 476 h 952"/>
                  <a:gd name="T38" fmla="*/ 48 w 113"/>
                  <a:gd name="T39" fmla="*/ 923 h 952"/>
                  <a:gd name="T40" fmla="*/ 48 w 113"/>
                  <a:gd name="T41" fmla="*/ 915 h 952"/>
                  <a:gd name="T42" fmla="*/ 47 w 113"/>
                  <a:gd name="T43" fmla="*/ 711 h 952"/>
                  <a:gd name="T44" fmla="*/ 45 w 113"/>
                  <a:gd name="T45" fmla="*/ 360 h 952"/>
                  <a:gd name="T46" fmla="*/ 44 w 113"/>
                  <a:gd name="T47" fmla="*/ 86 h 952"/>
                  <a:gd name="T48" fmla="*/ 44 w 113"/>
                  <a:gd name="T49" fmla="*/ 31 h 952"/>
                  <a:gd name="T50" fmla="*/ 43 w 113"/>
                  <a:gd name="T51" fmla="*/ 26 h 952"/>
                  <a:gd name="T52" fmla="*/ 41 w 113"/>
                  <a:gd name="T53" fmla="*/ 26 h 952"/>
                  <a:gd name="T54" fmla="*/ 18 w 113"/>
                  <a:gd name="T55" fmla="*/ 53 h 952"/>
                  <a:gd name="T56" fmla="*/ 18 w 113"/>
                  <a:gd name="T57" fmla="*/ 64 h 952"/>
                  <a:gd name="T58" fmla="*/ 19 w 113"/>
                  <a:gd name="T59" fmla="*/ 369 h 952"/>
                  <a:gd name="T60" fmla="*/ 21 w 113"/>
                  <a:gd name="T61" fmla="*/ 691 h 952"/>
                  <a:gd name="T62" fmla="*/ 21 w 113"/>
                  <a:gd name="T63" fmla="*/ 831 h 952"/>
                  <a:gd name="T64" fmla="*/ 21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1" y="476"/>
                    </a:moveTo>
                    <a:cubicBezTo>
                      <a:pt x="1" y="373"/>
                      <a:pt x="1" y="270"/>
                      <a:pt x="0" y="166"/>
                    </a:cubicBezTo>
                    <a:cubicBezTo>
                      <a:pt x="0" y="130"/>
                      <a:pt x="0" y="94"/>
                      <a:pt x="0" y="58"/>
                    </a:cubicBezTo>
                    <a:cubicBezTo>
                      <a:pt x="0" y="53"/>
                      <a:pt x="0" y="47"/>
                      <a:pt x="1" y="42"/>
                    </a:cubicBezTo>
                    <a:cubicBezTo>
                      <a:pt x="8" y="14"/>
                      <a:pt x="33" y="0"/>
                      <a:pt x="54" y="0"/>
                    </a:cubicBezTo>
                    <a:cubicBezTo>
                      <a:pt x="80" y="0"/>
                      <a:pt x="105" y="20"/>
                      <a:pt x="108" y="46"/>
                    </a:cubicBezTo>
                    <a:cubicBezTo>
                      <a:pt x="109" y="50"/>
                      <a:pt x="109" y="55"/>
                      <a:pt x="109" y="59"/>
                    </a:cubicBezTo>
                    <a:cubicBezTo>
                      <a:pt x="110" y="133"/>
                      <a:pt x="110" y="206"/>
                      <a:pt x="110" y="280"/>
                    </a:cubicBezTo>
                    <a:cubicBezTo>
                      <a:pt x="110" y="375"/>
                      <a:pt x="111" y="470"/>
                      <a:pt x="111" y="565"/>
                    </a:cubicBezTo>
                    <a:cubicBezTo>
                      <a:pt x="112" y="615"/>
                      <a:pt x="112" y="666"/>
                      <a:pt x="112" y="716"/>
                    </a:cubicBezTo>
                    <a:cubicBezTo>
                      <a:pt x="113" y="775"/>
                      <a:pt x="113" y="834"/>
                      <a:pt x="113" y="892"/>
                    </a:cubicBezTo>
                    <a:cubicBezTo>
                      <a:pt x="113" y="901"/>
                      <a:pt x="112" y="909"/>
                      <a:pt x="108" y="916"/>
                    </a:cubicBezTo>
                    <a:cubicBezTo>
                      <a:pt x="99" y="936"/>
                      <a:pt x="78" y="952"/>
                      <a:pt x="49" y="948"/>
                    </a:cubicBezTo>
                    <a:cubicBezTo>
                      <a:pt x="29" y="945"/>
                      <a:pt x="9" y="929"/>
                      <a:pt x="4" y="903"/>
                    </a:cubicBezTo>
                    <a:cubicBezTo>
                      <a:pt x="4" y="899"/>
                      <a:pt x="4" y="896"/>
                      <a:pt x="4" y="892"/>
                    </a:cubicBezTo>
                    <a:cubicBezTo>
                      <a:pt x="3" y="854"/>
                      <a:pt x="3" y="816"/>
                      <a:pt x="3" y="777"/>
                    </a:cubicBezTo>
                    <a:cubicBezTo>
                      <a:pt x="2" y="690"/>
                      <a:pt x="2" y="603"/>
                      <a:pt x="2" y="516"/>
                    </a:cubicBezTo>
                    <a:cubicBezTo>
                      <a:pt x="2" y="503"/>
                      <a:pt x="2" y="489"/>
                      <a:pt x="2" y="476"/>
                    </a:cubicBezTo>
                    <a:cubicBezTo>
                      <a:pt x="2" y="476"/>
                      <a:pt x="1" y="476"/>
                      <a:pt x="1" y="476"/>
                    </a:cubicBezTo>
                    <a:close/>
                    <a:moveTo>
                      <a:pt x="48" y="923"/>
                    </a:moveTo>
                    <a:cubicBezTo>
                      <a:pt x="48" y="920"/>
                      <a:pt x="48" y="917"/>
                      <a:pt x="48" y="915"/>
                    </a:cubicBezTo>
                    <a:cubicBezTo>
                      <a:pt x="48" y="847"/>
                      <a:pt x="47" y="779"/>
                      <a:pt x="47" y="711"/>
                    </a:cubicBezTo>
                    <a:cubicBezTo>
                      <a:pt x="46" y="594"/>
                      <a:pt x="46" y="477"/>
                      <a:pt x="45" y="360"/>
                    </a:cubicBezTo>
                    <a:cubicBezTo>
                      <a:pt x="45" y="269"/>
                      <a:pt x="45" y="177"/>
                      <a:pt x="44" y="86"/>
                    </a:cubicBezTo>
                    <a:cubicBezTo>
                      <a:pt x="44" y="68"/>
                      <a:pt x="44" y="49"/>
                      <a:pt x="44" y="31"/>
                    </a:cubicBezTo>
                    <a:cubicBezTo>
                      <a:pt x="44" y="29"/>
                      <a:pt x="43" y="28"/>
                      <a:pt x="43" y="26"/>
                    </a:cubicBezTo>
                    <a:cubicBezTo>
                      <a:pt x="42" y="26"/>
                      <a:pt x="42" y="26"/>
                      <a:pt x="41" y="26"/>
                    </a:cubicBezTo>
                    <a:cubicBezTo>
                      <a:pt x="29" y="31"/>
                      <a:pt x="21" y="40"/>
                      <a:pt x="18" y="53"/>
                    </a:cubicBezTo>
                    <a:cubicBezTo>
                      <a:pt x="18" y="57"/>
                      <a:pt x="18" y="61"/>
                      <a:pt x="18" y="64"/>
                    </a:cubicBezTo>
                    <a:cubicBezTo>
                      <a:pt x="18" y="166"/>
                      <a:pt x="19" y="267"/>
                      <a:pt x="19" y="369"/>
                    </a:cubicBezTo>
                    <a:cubicBezTo>
                      <a:pt x="20" y="476"/>
                      <a:pt x="20" y="583"/>
                      <a:pt x="21" y="691"/>
                    </a:cubicBezTo>
                    <a:cubicBezTo>
                      <a:pt x="21" y="737"/>
                      <a:pt x="21" y="784"/>
                      <a:pt x="21" y="831"/>
                    </a:cubicBezTo>
                    <a:cubicBezTo>
                      <a:pt x="21" y="850"/>
                      <a:pt x="21" y="869"/>
                      <a:pt x="21" y="887"/>
                    </a:cubicBezTo>
                    <a:cubicBezTo>
                      <a:pt x="22" y="903"/>
                      <a:pt x="29" y="915"/>
                      <a:pt x="43" y="922"/>
                    </a:cubicBezTo>
                    <a:cubicBezTo>
                      <a:pt x="44" y="922"/>
                      <a:pt x="46" y="922"/>
                      <a:pt x="48" y="92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200"/>
              <p:cNvSpPr>
                <a:spLocks/>
              </p:cNvSpPr>
              <p:nvPr/>
            </p:nvSpPr>
            <p:spPr bwMode="auto">
              <a:xfrm>
                <a:off x="6214" y="966"/>
                <a:ext cx="69" cy="2288"/>
              </a:xfrm>
              <a:custGeom>
                <a:avLst/>
                <a:gdLst>
                  <a:gd name="T0" fmla="*/ 28 w 29"/>
                  <a:gd name="T1" fmla="*/ 0 h 967"/>
                  <a:gd name="T2" fmla="*/ 28 w 29"/>
                  <a:gd name="T3" fmla="*/ 967 h 967"/>
                  <a:gd name="T4" fmla="*/ 23 w 29"/>
                  <a:gd name="T5" fmla="*/ 966 h 967"/>
                  <a:gd name="T6" fmla="*/ 0 w 29"/>
                  <a:gd name="T7" fmla="*/ 931 h 967"/>
                  <a:gd name="T8" fmla="*/ 0 w 29"/>
                  <a:gd name="T9" fmla="*/ 925 h 967"/>
                  <a:gd name="T10" fmla="*/ 0 w 29"/>
                  <a:gd name="T11" fmla="*/ 42 h 967"/>
                  <a:gd name="T12" fmla="*/ 1 w 29"/>
                  <a:gd name="T13" fmla="*/ 29 h 967"/>
                  <a:gd name="T14" fmla="*/ 24 w 29"/>
                  <a:gd name="T15" fmla="*/ 1 h 967"/>
                  <a:gd name="T16" fmla="*/ 28 w 29"/>
                  <a:gd name="T1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67">
                    <a:moveTo>
                      <a:pt x="28" y="0"/>
                    </a:moveTo>
                    <a:cubicBezTo>
                      <a:pt x="29" y="7"/>
                      <a:pt x="29" y="960"/>
                      <a:pt x="28" y="967"/>
                    </a:cubicBezTo>
                    <a:cubicBezTo>
                      <a:pt x="26" y="967"/>
                      <a:pt x="25" y="967"/>
                      <a:pt x="23" y="966"/>
                    </a:cubicBezTo>
                    <a:cubicBezTo>
                      <a:pt x="9" y="959"/>
                      <a:pt x="1" y="947"/>
                      <a:pt x="0" y="931"/>
                    </a:cubicBezTo>
                    <a:cubicBezTo>
                      <a:pt x="0" y="929"/>
                      <a:pt x="0" y="927"/>
                      <a:pt x="0" y="925"/>
                    </a:cubicBezTo>
                    <a:cubicBezTo>
                      <a:pt x="0" y="631"/>
                      <a:pt x="0" y="336"/>
                      <a:pt x="0" y="42"/>
                    </a:cubicBezTo>
                    <a:cubicBezTo>
                      <a:pt x="0" y="38"/>
                      <a:pt x="0" y="33"/>
                      <a:pt x="1" y="29"/>
                    </a:cubicBezTo>
                    <a:cubicBezTo>
                      <a:pt x="4" y="16"/>
                      <a:pt x="12" y="7"/>
                      <a:pt x="24" y="1"/>
                    </a:cubicBezTo>
                    <a:cubicBezTo>
                      <a:pt x="25" y="0"/>
                      <a:pt x="26"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201"/>
              <p:cNvSpPr>
                <a:spLocks/>
              </p:cNvSpPr>
              <p:nvPr/>
            </p:nvSpPr>
            <p:spPr bwMode="auto">
              <a:xfrm>
                <a:off x="5809" y="916"/>
                <a:ext cx="66" cy="2288"/>
              </a:xfrm>
              <a:custGeom>
                <a:avLst/>
                <a:gdLst>
                  <a:gd name="T0" fmla="*/ 28 w 28"/>
                  <a:gd name="T1" fmla="*/ 1 h 967"/>
                  <a:gd name="T2" fmla="*/ 28 w 28"/>
                  <a:gd name="T3" fmla="*/ 964 h 967"/>
                  <a:gd name="T4" fmla="*/ 28 w 28"/>
                  <a:gd name="T5" fmla="*/ 967 h 967"/>
                  <a:gd name="T6" fmla="*/ 24 w 28"/>
                  <a:gd name="T7" fmla="*/ 967 h 967"/>
                  <a:gd name="T8" fmla="*/ 0 w 28"/>
                  <a:gd name="T9" fmla="*/ 932 h 967"/>
                  <a:gd name="T10" fmla="*/ 0 w 28"/>
                  <a:gd name="T11" fmla="*/ 925 h 967"/>
                  <a:gd name="T12" fmla="*/ 0 w 28"/>
                  <a:gd name="T13" fmla="*/ 42 h 967"/>
                  <a:gd name="T14" fmla="*/ 1 w 28"/>
                  <a:gd name="T15" fmla="*/ 26 h 967"/>
                  <a:gd name="T16" fmla="*/ 24 w 28"/>
                  <a:gd name="T17" fmla="*/ 1 h 967"/>
                  <a:gd name="T18" fmla="*/ 26 w 28"/>
                  <a:gd name="T19" fmla="*/ 0 h 967"/>
                  <a:gd name="T20" fmla="*/ 28 w 28"/>
                  <a:gd name="T21" fmla="*/ 1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967">
                    <a:moveTo>
                      <a:pt x="28" y="1"/>
                    </a:moveTo>
                    <a:cubicBezTo>
                      <a:pt x="28" y="322"/>
                      <a:pt x="28" y="643"/>
                      <a:pt x="28" y="964"/>
                    </a:cubicBezTo>
                    <a:cubicBezTo>
                      <a:pt x="28" y="965"/>
                      <a:pt x="28" y="966"/>
                      <a:pt x="28" y="967"/>
                    </a:cubicBezTo>
                    <a:cubicBezTo>
                      <a:pt x="26" y="967"/>
                      <a:pt x="25" y="967"/>
                      <a:pt x="24" y="967"/>
                    </a:cubicBezTo>
                    <a:cubicBezTo>
                      <a:pt x="9" y="960"/>
                      <a:pt x="1" y="948"/>
                      <a:pt x="0" y="932"/>
                    </a:cubicBezTo>
                    <a:cubicBezTo>
                      <a:pt x="0" y="930"/>
                      <a:pt x="0" y="928"/>
                      <a:pt x="0" y="925"/>
                    </a:cubicBezTo>
                    <a:cubicBezTo>
                      <a:pt x="0" y="631"/>
                      <a:pt x="0" y="336"/>
                      <a:pt x="0" y="42"/>
                    </a:cubicBezTo>
                    <a:cubicBezTo>
                      <a:pt x="0" y="37"/>
                      <a:pt x="0" y="31"/>
                      <a:pt x="1" y="26"/>
                    </a:cubicBezTo>
                    <a:cubicBezTo>
                      <a:pt x="5" y="15"/>
                      <a:pt x="12" y="6"/>
                      <a:pt x="24" y="1"/>
                    </a:cubicBezTo>
                    <a:cubicBezTo>
                      <a:pt x="24" y="1"/>
                      <a:pt x="25" y="1"/>
                      <a:pt x="26" y="0"/>
                    </a:cubicBezTo>
                    <a:cubicBezTo>
                      <a:pt x="26" y="0"/>
                      <a:pt x="27"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202"/>
              <p:cNvSpPr>
                <a:spLocks/>
              </p:cNvSpPr>
              <p:nvPr/>
            </p:nvSpPr>
            <p:spPr bwMode="auto">
              <a:xfrm>
                <a:off x="6664" y="938"/>
                <a:ext cx="66" cy="2242"/>
              </a:xfrm>
              <a:custGeom>
                <a:avLst/>
                <a:gdLst>
                  <a:gd name="T0" fmla="*/ 28 w 28"/>
                  <a:gd name="T1" fmla="*/ 948 h 948"/>
                  <a:gd name="T2" fmla="*/ 22 w 28"/>
                  <a:gd name="T3" fmla="*/ 947 h 948"/>
                  <a:gd name="T4" fmla="*/ 0 w 28"/>
                  <a:gd name="T5" fmla="*/ 913 h 948"/>
                  <a:gd name="T6" fmla="*/ 0 w 28"/>
                  <a:gd name="T7" fmla="*/ 906 h 948"/>
                  <a:gd name="T8" fmla="*/ 0 w 28"/>
                  <a:gd name="T9" fmla="*/ 41 h 948"/>
                  <a:gd name="T10" fmla="*/ 1 w 28"/>
                  <a:gd name="T11" fmla="*/ 27 h 948"/>
                  <a:gd name="T12" fmla="*/ 24 w 28"/>
                  <a:gd name="T13" fmla="*/ 0 h 948"/>
                  <a:gd name="T14" fmla="*/ 26 w 28"/>
                  <a:gd name="T15" fmla="*/ 0 h 948"/>
                  <a:gd name="T16" fmla="*/ 27 w 28"/>
                  <a:gd name="T17" fmla="*/ 0 h 948"/>
                  <a:gd name="T18" fmla="*/ 27 w 28"/>
                  <a:gd name="T19" fmla="*/ 1 h 948"/>
                  <a:gd name="T20" fmla="*/ 28 w 28"/>
                  <a:gd name="T21" fmla="*/ 1 h 948"/>
                  <a:gd name="T22" fmla="*/ 28 w 28"/>
                  <a:gd name="T23" fmla="*/ 942 h 948"/>
                  <a:gd name="T24" fmla="*/ 28 w 28"/>
                  <a:gd name="T25" fmla="*/ 948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948">
                    <a:moveTo>
                      <a:pt x="28" y="948"/>
                    </a:moveTo>
                    <a:cubicBezTo>
                      <a:pt x="25" y="948"/>
                      <a:pt x="23" y="947"/>
                      <a:pt x="22" y="947"/>
                    </a:cubicBezTo>
                    <a:cubicBezTo>
                      <a:pt x="8" y="940"/>
                      <a:pt x="1" y="928"/>
                      <a:pt x="0" y="913"/>
                    </a:cubicBezTo>
                    <a:cubicBezTo>
                      <a:pt x="0" y="911"/>
                      <a:pt x="0" y="909"/>
                      <a:pt x="0" y="906"/>
                    </a:cubicBezTo>
                    <a:cubicBezTo>
                      <a:pt x="0" y="618"/>
                      <a:pt x="0" y="330"/>
                      <a:pt x="0" y="41"/>
                    </a:cubicBezTo>
                    <a:cubicBezTo>
                      <a:pt x="0" y="36"/>
                      <a:pt x="0" y="32"/>
                      <a:pt x="1" y="27"/>
                    </a:cubicBezTo>
                    <a:cubicBezTo>
                      <a:pt x="4" y="14"/>
                      <a:pt x="12" y="5"/>
                      <a:pt x="24" y="0"/>
                    </a:cubicBezTo>
                    <a:cubicBezTo>
                      <a:pt x="25" y="0"/>
                      <a:pt x="25" y="0"/>
                      <a:pt x="26" y="0"/>
                    </a:cubicBezTo>
                    <a:cubicBezTo>
                      <a:pt x="26" y="0"/>
                      <a:pt x="26" y="0"/>
                      <a:pt x="27" y="0"/>
                    </a:cubicBezTo>
                    <a:cubicBezTo>
                      <a:pt x="27" y="0"/>
                      <a:pt x="27" y="0"/>
                      <a:pt x="27" y="1"/>
                    </a:cubicBezTo>
                    <a:cubicBezTo>
                      <a:pt x="27" y="1"/>
                      <a:pt x="28" y="1"/>
                      <a:pt x="28" y="1"/>
                    </a:cubicBezTo>
                    <a:cubicBezTo>
                      <a:pt x="28" y="315"/>
                      <a:pt x="28" y="628"/>
                      <a:pt x="28" y="942"/>
                    </a:cubicBezTo>
                    <a:cubicBezTo>
                      <a:pt x="28" y="944"/>
                      <a:pt x="28" y="945"/>
                      <a:pt x="28" y="9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203"/>
              <p:cNvSpPr>
                <a:spLocks/>
              </p:cNvSpPr>
              <p:nvPr/>
            </p:nvSpPr>
            <p:spPr bwMode="auto">
              <a:xfrm>
                <a:off x="5380" y="841"/>
                <a:ext cx="71" cy="2122"/>
              </a:xfrm>
              <a:custGeom>
                <a:avLst/>
                <a:gdLst>
                  <a:gd name="T0" fmla="*/ 30 w 30"/>
                  <a:gd name="T1" fmla="*/ 897 h 897"/>
                  <a:gd name="T2" fmla="*/ 25 w 30"/>
                  <a:gd name="T3" fmla="*/ 896 h 897"/>
                  <a:gd name="T4" fmla="*/ 4 w 30"/>
                  <a:gd name="T5" fmla="*/ 861 h 897"/>
                  <a:gd name="T6" fmla="*/ 4 w 30"/>
                  <a:gd name="T7" fmla="*/ 805 h 897"/>
                  <a:gd name="T8" fmla="*/ 3 w 30"/>
                  <a:gd name="T9" fmla="*/ 665 h 897"/>
                  <a:gd name="T10" fmla="*/ 2 w 30"/>
                  <a:gd name="T11" fmla="*/ 343 h 897"/>
                  <a:gd name="T12" fmla="*/ 0 w 30"/>
                  <a:gd name="T13" fmla="*/ 38 h 897"/>
                  <a:gd name="T14" fmla="*/ 1 w 30"/>
                  <a:gd name="T15" fmla="*/ 27 h 897"/>
                  <a:gd name="T16" fmla="*/ 24 w 30"/>
                  <a:gd name="T17" fmla="*/ 0 h 897"/>
                  <a:gd name="T18" fmla="*/ 26 w 30"/>
                  <a:gd name="T19" fmla="*/ 0 h 897"/>
                  <a:gd name="T20" fmla="*/ 26 w 30"/>
                  <a:gd name="T21" fmla="*/ 5 h 897"/>
                  <a:gd name="T22" fmla="*/ 27 w 30"/>
                  <a:gd name="T23" fmla="*/ 60 h 897"/>
                  <a:gd name="T24" fmla="*/ 28 w 30"/>
                  <a:gd name="T25" fmla="*/ 334 h 897"/>
                  <a:gd name="T26" fmla="*/ 29 w 30"/>
                  <a:gd name="T27" fmla="*/ 685 h 897"/>
                  <a:gd name="T28" fmla="*/ 30 w 30"/>
                  <a:gd name="T29" fmla="*/ 889 h 897"/>
                  <a:gd name="T30" fmla="*/ 30 w 30"/>
                  <a:gd name="T31" fmla="*/ 89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897">
                    <a:moveTo>
                      <a:pt x="30" y="897"/>
                    </a:moveTo>
                    <a:cubicBezTo>
                      <a:pt x="28" y="896"/>
                      <a:pt x="27" y="896"/>
                      <a:pt x="25" y="896"/>
                    </a:cubicBezTo>
                    <a:cubicBezTo>
                      <a:pt x="11" y="889"/>
                      <a:pt x="4" y="877"/>
                      <a:pt x="4" y="861"/>
                    </a:cubicBezTo>
                    <a:cubicBezTo>
                      <a:pt x="4" y="843"/>
                      <a:pt x="4" y="824"/>
                      <a:pt x="4" y="805"/>
                    </a:cubicBezTo>
                    <a:cubicBezTo>
                      <a:pt x="3" y="758"/>
                      <a:pt x="3" y="711"/>
                      <a:pt x="3" y="665"/>
                    </a:cubicBezTo>
                    <a:cubicBezTo>
                      <a:pt x="3" y="557"/>
                      <a:pt x="2" y="450"/>
                      <a:pt x="2" y="343"/>
                    </a:cubicBezTo>
                    <a:cubicBezTo>
                      <a:pt x="1" y="241"/>
                      <a:pt x="1" y="140"/>
                      <a:pt x="0" y="38"/>
                    </a:cubicBezTo>
                    <a:cubicBezTo>
                      <a:pt x="0" y="35"/>
                      <a:pt x="0" y="31"/>
                      <a:pt x="1" y="27"/>
                    </a:cubicBezTo>
                    <a:cubicBezTo>
                      <a:pt x="4" y="14"/>
                      <a:pt x="11" y="5"/>
                      <a:pt x="24" y="0"/>
                    </a:cubicBezTo>
                    <a:cubicBezTo>
                      <a:pt x="24" y="0"/>
                      <a:pt x="25" y="0"/>
                      <a:pt x="26" y="0"/>
                    </a:cubicBezTo>
                    <a:cubicBezTo>
                      <a:pt x="26" y="2"/>
                      <a:pt x="26" y="3"/>
                      <a:pt x="26" y="5"/>
                    </a:cubicBezTo>
                    <a:cubicBezTo>
                      <a:pt x="26" y="23"/>
                      <a:pt x="27" y="42"/>
                      <a:pt x="27" y="60"/>
                    </a:cubicBezTo>
                    <a:cubicBezTo>
                      <a:pt x="27" y="151"/>
                      <a:pt x="27" y="243"/>
                      <a:pt x="28" y="334"/>
                    </a:cubicBezTo>
                    <a:cubicBezTo>
                      <a:pt x="28" y="451"/>
                      <a:pt x="29" y="568"/>
                      <a:pt x="29" y="685"/>
                    </a:cubicBezTo>
                    <a:cubicBezTo>
                      <a:pt x="30" y="753"/>
                      <a:pt x="30" y="821"/>
                      <a:pt x="30" y="889"/>
                    </a:cubicBezTo>
                    <a:cubicBezTo>
                      <a:pt x="30" y="891"/>
                      <a:pt x="30" y="894"/>
                      <a:pt x="30" y="8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187" name="TextBox 186"/>
          <p:cNvSpPr txBox="1"/>
          <p:nvPr/>
        </p:nvSpPr>
        <p:spPr>
          <a:xfrm>
            <a:off x="5347241" y="1765619"/>
            <a:ext cx="2941736" cy="3046988"/>
          </a:xfrm>
          <a:prstGeom prst="rect">
            <a:avLst/>
          </a:prstGeom>
          <a:noFill/>
        </p:spPr>
        <p:txBody>
          <a:bodyPr wrap="square" rtlCol="0">
            <a:spAutoFit/>
          </a:bodyPr>
          <a:lstStyle/>
          <a:p>
            <a:pPr algn="ctr"/>
            <a:r>
              <a:rPr lang="sl-SI" sz="3200" dirty="0">
                <a:solidFill>
                  <a:schemeClr val="bg1">
                    <a:lumMod val="50000"/>
                  </a:schemeClr>
                </a:solidFill>
                <a:latin typeface="Arial" panose="020B0604020202020204" pitchFamily="34" charset="0"/>
                <a:cs typeface="Arial" panose="020B0604020202020204" pitchFamily="34" charset="0"/>
              </a:rPr>
              <a:t>Izdelujejo seč,</a:t>
            </a:r>
            <a:r>
              <a:rPr lang="nl-BE" sz="3200" dirty="0">
                <a:solidFill>
                  <a:srgbClr val="488CA7"/>
                </a:solidFill>
                <a:latin typeface="Arial" panose="020B0604020202020204" pitchFamily="34" charset="0"/>
                <a:cs typeface="Arial" panose="020B0604020202020204" pitchFamily="34" charset="0"/>
              </a:rPr>
              <a:t> </a:t>
            </a:r>
            <a:r>
              <a:rPr lang="sl-SI" sz="3200" dirty="0">
                <a:solidFill>
                  <a:srgbClr val="488CA7"/>
                </a:solidFill>
                <a:latin typeface="Arial" panose="020B0604020202020204" pitchFamily="34" charset="0"/>
                <a:cs typeface="Arial" panose="020B0604020202020204" pitchFamily="34" charset="0"/>
              </a:rPr>
              <a:t>da bi se znebile odvečne vode in odpadnih snovi</a:t>
            </a:r>
            <a:endParaRPr lang="nl-BE" sz="32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81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up)">
                                      <p:cBhvr>
                                        <p:cTn id="7" dur="500"/>
                                        <p:tgtEl>
                                          <p:spTgt spid="264"/>
                                        </p:tgtEl>
                                      </p:cBhvr>
                                    </p:animEffect>
                                  </p:childTnLst>
                                </p:cTn>
                              </p:par>
                              <p:par>
                                <p:cTn id="8" presetID="10" presetClass="entr" presetSubtype="0" fill="hold" nodeType="withEffect">
                                  <p:stCondLst>
                                    <p:cond delay="0"/>
                                  </p:stCondLst>
                                  <p:childTnLst>
                                    <p:set>
                                      <p:cBhvr>
                                        <p:cTn id="9" dur="1" fill="hold">
                                          <p:stCondLst>
                                            <p:cond delay="0"/>
                                          </p:stCondLst>
                                        </p:cTn>
                                        <p:tgtEl>
                                          <p:spTgt spid="673"/>
                                        </p:tgtEl>
                                        <p:attrNameLst>
                                          <p:attrName>style.visibility</p:attrName>
                                        </p:attrNameLst>
                                      </p:cBhvr>
                                      <p:to>
                                        <p:strVal val="visible"/>
                                      </p:to>
                                    </p:set>
                                    <p:animEffect transition="in" filter="fade">
                                      <p:cBhvr>
                                        <p:cTn id="10" dur="500"/>
                                        <p:tgtEl>
                                          <p:spTgt spid="67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7"/>
                                        </p:tgtEl>
                                        <p:attrNameLst>
                                          <p:attrName>style.visibility</p:attrName>
                                        </p:attrNameLst>
                                      </p:cBhvr>
                                      <p:to>
                                        <p:strVal val="visible"/>
                                      </p:to>
                                    </p:set>
                                    <p:animEffect transition="in" filter="fade">
                                      <p:cBhvr>
                                        <p:cTn id="14"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1" name="Group 4"/>
          <p:cNvGrpSpPr>
            <a:grpSpLocks noChangeAspect="1"/>
          </p:cNvGrpSpPr>
          <p:nvPr/>
        </p:nvGrpSpPr>
        <p:grpSpPr bwMode="auto">
          <a:xfrm>
            <a:off x="1152326" y="-1776692"/>
            <a:ext cx="4324748" cy="12515699"/>
            <a:chOff x="662" y="197"/>
            <a:chExt cx="1377" cy="3985"/>
          </a:xfrm>
        </p:grpSpPr>
        <p:sp>
          <p:nvSpPr>
            <p:cNvPr id="474"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87" name="TextBox 186"/>
          <p:cNvSpPr txBox="1"/>
          <p:nvPr/>
        </p:nvSpPr>
        <p:spPr>
          <a:xfrm>
            <a:off x="5525152" y="3124386"/>
            <a:ext cx="3020819" cy="1569660"/>
          </a:xfrm>
          <a:prstGeom prst="rect">
            <a:avLst/>
          </a:prstGeom>
          <a:noFill/>
        </p:spPr>
        <p:txBody>
          <a:bodyPr wrap="square" rtlCol="0">
            <a:spAutoFit/>
          </a:bodyPr>
          <a:lstStyle/>
          <a:p>
            <a:pPr algn="ctr"/>
            <a:r>
              <a:rPr lang="sl-SI" sz="3200" dirty="0">
                <a:solidFill>
                  <a:srgbClr val="488CA7"/>
                </a:solidFill>
                <a:latin typeface="Arial" panose="020B0604020202020204" pitchFamily="34" charset="0"/>
                <a:cs typeface="Arial" panose="020B0604020202020204" pitchFamily="34" charset="0"/>
              </a:rPr>
              <a:t>Vzdržujejo pravo količino vode v telesu</a:t>
            </a:r>
            <a:endParaRPr lang="nl-BE" sz="3200" dirty="0">
              <a:solidFill>
                <a:srgbClr val="488CA7"/>
              </a:solidFill>
              <a:latin typeface="Arial" panose="020B0604020202020204" pitchFamily="34" charset="0"/>
              <a:cs typeface="Arial" panose="020B0604020202020204" pitchFamily="34" charset="0"/>
            </a:endParaRPr>
          </a:p>
        </p:txBody>
      </p:sp>
      <p:sp>
        <p:nvSpPr>
          <p:cNvPr id="188" name="Freeform 187"/>
          <p:cNvSpPr/>
          <p:nvPr/>
        </p:nvSpPr>
        <p:spPr>
          <a:xfrm>
            <a:off x="1263650" y="2331748"/>
            <a:ext cx="4038600" cy="4545301"/>
          </a:xfrm>
          <a:custGeom>
            <a:avLst/>
            <a:gdLst>
              <a:gd name="connsiteX0" fmla="*/ 1714500 w 4038600"/>
              <a:gd name="connsiteY0" fmla="*/ 4524375 h 4524375"/>
              <a:gd name="connsiteX1" fmla="*/ 723900 w 4038600"/>
              <a:gd name="connsiteY1" fmla="*/ 4486275 h 4524375"/>
              <a:gd name="connsiteX2" fmla="*/ 714375 w 4038600"/>
              <a:gd name="connsiteY2" fmla="*/ 3171825 h 4524375"/>
              <a:gd name="connsiteX3" fmla="*/ 800100 w 4038600"/>
              <a:gd name="connsiteY3" fmla="*/ 2419350 h 4524375"/>
              <a:gd name="connsiteX4" fmla="*/ 876300 w 4038600"/>
              <a:gd name="connsiteY4" fmla="*/ 1762125 h 4524375"/>
              <a:gd name="connsiteX5" fmla="*/ 895350 w 4038600"/>
              <a:gd name="connsiteY5" fmla="*/ 1152525 h 4524375"/>
              <a:gd name="connsiteX6" fmla="*/ 866775 w 4038600"/>
              <a:gd name="connsiteY6" fmla="*/ 419100 h 4524375"/>
              <a:gd name="connsiteX7" fmla="*/ 819150 w 4038600"/>
              <a:gd name="connsiteY7" fmla="*/ 495300 h 4524375"/>
              <a:gd name="connsiteX8" fmla="*/ 714375 w 4038600"/>
              <a:gd name="connsiteY8" fmla="*/ 1495425 h 4524375"/>
              <a:gd name="connsiteX9" fmla="*/ 619125 w 4038600"/>
              <a:gd name="connsiteY9" fmla="*/ 2038350 h 4524375"/>
              <a:gd name="connsiteX10" fmla="*/ 447675 w 4038600"/>
              <a:gd name="connsiteY10" fmla="*/ 2476500 h 4524375"/>
              <a:gd name="connsiteX11" fmla="*/ 447675 w 4038600"/>
              <a:gd name="connsiteY11" fmla="*/ 2695575 h 4524375"/>
              <a:gd name="connsiteX12" fmla="*/ 485775 w 4038600"/>
              <a:gd name="connsiteY12" fmla="*/ 3124200 h 4524375"/>
              <a:gd name="connsiteX13" fmla="*/ 333375 w 4038600"/>
              <a:gd name="connsiteY13" fmla="*/ 3133725 h 4524375"/>
              <a:gd name="connsiteX14" fmla="*/ 257175 w 4038600"/>
              <a:gd name="connsiteY14" fmla="*/ 3267075 h 4524375"/>
              <a:gd name="connsiteX15" fmla="*/ 266700 w 4038600"/>
              <a:gd name="connsiteY15" fmla="*/ 3505200 h 4524375"/>
              <a:gd name="connsiteX16" fmla="*/ 142875 w 4038600"/>
              <a:gd name="connsiteY16" fmla="*/ 3486150 h 4524375"/>
              <a:gd name="connsiteX17" fmla="*/ 0 w 4038600"/>
              <a:gd name="connsiteY17" fmla="*/ 3171825 h 4524375"/>
              <a:gd name="connsiteX18" fmla="*/ 76200 w 4038600"/>
              <a:gd name="connsiteY18" fmla="*/ 2895600 h 4524375"/>
              <a:gd name="connsiteX19" fmla="*/ 133350 w 4038600"/>
              <a:gd name="connsiteY19" fmla="*/ 2752725 h 4524375"/>
              <a:gd name="connsiteX20" fmla="*/ 200025 w 4038600"/>
              <a:gd name="connsiteY20" fmla="*/ 1552575 h 4524375"/>
              <a:gd name="connsiteX21" fmla="*/ 333375 w 4038600"/>
              <a:gd name="connsiteY21" fmla="*/ 885825 h 4524375"/>
              <a:gd name="connsiteX22" fmla="*/ 361950 w 4038600"/>
              <a:gd name="connsiteY22" fmla="*/ 514350 h 4524375"/>
              <a:gd name="connsiteX23" fmla="*/ 352425 w 4038600"/>
              <a:gd name="connsiteY23" fmla="*/ 0 h 4524375"/>
              <a:gd name="connsiteX24" fmla="*/ 3695700 w 4038600"/>
              <a:gd name="connsiteY24" fmla="*/ 0 h 4524375"/>
              <a:gd name="connsiteX25" fmla="*/ 3695700 w 4038600"/>
              <a:gd name="connsiteY25" fmla="*/ 495300 h 4524375"/>
              <a:gd name="connsiteX26" fmla="*/ 3752850 w 4038600"/>
              <a:gd name="connsiteY26" fmla="*/ 1133475 h 4524375"/>
              <a:gd name="connsiteX27" fmla="*/ 3876675 w 4038600"/>
              <a:gd name="connsiteY27" fmla="*/ 2362200 h 4524375"/>
              <a:gd name="connsiteX28" fmla="*/ 3924300 w 4038600"/>
              <a:gd name="connsiteY28" fmla="*/ 2771775 h 4524375"/>
              <a:gd name="connsiteX29" fmla="*/ 4000500 w 4038600"/>
              <a:gd name="connsiteY29" fmla="*/ 3019425 h 4524375"/>
              <a:gd name="connsiteX30" fmla="*/ 4038600 w 4038600"/>
              <a:gd name="connsiteY30" fmla="*/ 3295650 h 4524375"/>
              <a:gd name="connsiteX31" fmla="*/ 3886200 w 4038600"/>
              <a:gd name="connsiteY31" fmla="*/ 3524250 h 4524375"/>
              <a:gd name="connsiteX32" fmla="*/ 3771900 w 4038600"/>
              <a:gd name="connsiteY32" fmla="*/ 3438525 h 4524375"/>
              <a:gd name="connsiteX33" fmla="*/ 3790950 w 4038600"/>
              <a:gd name="connsiteY33" fmla="*/ 3305175 h 4524375"/>
              <a:gd name="connsiteX34" fmla="*/ 3724275 w 4038600"/>
              <a:gd name="connsiteY34" fmla="*/ 3171825 h 4524375"/>
              <a:gd name="connsiteX35" fmla="*/ 3552825 w 4038600"/>
              <a:gd name="connsiteY35" fmla="*/ 3067050 h 4524375"/>
              <a:gd name="connsiteX36" fmla="*/ 3657600 w 4038600"/>
              <a:gd name="connsiteY36" fmla="*/ 2571750 h 4524375"/>
              <a:gd name="connsiteX37" fmla="*/ 3581400 w 4038600"/>
              <a:gd name="connsiteY37" fmla="*/ 2305050 h 4524375"/>
              <a:gd name="connsiteX38" fmla="*/ 3390900 w 4038600"/>
              <a:gd name="connsiteY38" fmla="*/ 1771650 h 4524375"/>
              <a:gd name="connsiteX39" fmla="*/ 3276600 w 4038600"/>
              <a:gd name="connsiteY39" fmla="*/ 1190625 h 4524375"/>
              <a:gd name="connsiteX40" fmla="*/ 3248025 w 4038600"/>
              <a:gd name="connsiteY40" fmla="*/ 647700 h 4524375"/>
              <a:gd name="connsiteX41" fmla="*/ 3143250 w 4038600"/>
              <a:gd name="connsiteY41" fmla="*/ 847725 h 4524375"/>
              <a:gd name="connsiteX42" fmla="*/ 3114675 w 4038600"/>
              <a:gd name="connsiteY42" fmla="*/ 1514475 h 4524375"/>
              <a:gd name="connsiteX43" fmla="*/ 3171825 w 4038600"/>
              <a:gd name="connsiteY43" fmla="*/ 2038350 h 4524375"/>
              <a:gd name="connsiteX44" fmla="*/ 3286125 w 4038600"/>
              <a:gd name="connsiteY44" fmla="*/ 2705100 h 4524375"/>
              <a:gd name="connsiteX45" fmla="*/ 3286125 w 4038600"/>
              <a:gd name="connsiteY45" fmla="*/ 4105275 h 4524375"/>
              <a:gd name="connsiteX46" fmla="*/ 3286125 w 4038600"/>
              <a:gd name="connsiteY46" fmla="*/ 4495800 h 4524375"/>
              <a:gd name="connsiteX47" fmla="*/ 2257425 w 4038600"/>
              <a:gd name="connsiteY47" fmla="*/ 4514850 h 4524375"/>
              <a:gd name="connsiteX48" fmla="*/ 2133600 w 4038600"/>
              <a:gd name="connsiteY48" fmla="*/ 3810000 h 4524375"/>
              <a:gd name="connsiteX49" fmla="*/ 2066925 w 4038600"/>
              <a:gd name="connsiteY49" fmla="*/ 3667125 h 4524375"/>
              <a:gd name="connsiteX50" fmla="*/ 1924050 w 4038600"/>
              <a:gd name="connsiteY50" fmla="*/ 3695700 h 4524375"/>
              <a:gd name="connsiteX51" fmla="*/ 1895475 w 4038600"/>
              <a:gd name="connsiteY51" fmla="*/ 3771900 h 4524375"/>
              <a:gd name="connsiteX52" fmla="*/ 1714500 w 4038600"/>
              <a:gd name="connsiteY52" fmla="*/ 4524375 h 4524375"/>
              <a:gd name="connsiteX0" fmla="*/ 1714500 w 4038600"/>
              <a:gd name="connsiteY0" fmla="*/ 4527550 h 4527550"/>
              <a:gd name="connsiteX1" fmla="*/ 723900 w 4038600"/>
              <a:gd name="connsiteY1" fmla="*/ 4489450 h 4527550"/>
              <a:gd name="connsiteX2" fmla="*/ 714375 w 4038600"/>
              <a:gd name="connsiteY2" fmla="*/ 3175000 h 4527550"/>
              <a:gd name="connsiteX3" fmla="*/ 800100 w 4038600"/>
              <a:gd name="connsiteY3" fmla="*/ 2422525 h 4527550"/>
              <a:gd name="connsiteX4" fmla="*/ 876300 w 4038600"/>
              <a:gd name="connsiteY4" fmla="*/ 1765300 h 4527550"/>
              <a:gd name="connsiteX5" fmla="*/ 895350 w 4038600"/>
              <a:gd name="connsiteY5" fmla="*/ 1155700 h 4527550"/>
              <a:gd name="connsiteX6" fmla="*/ 866775 w 4038600"/>
              <a:gd name="connsiteY6" fmla="*/ 422275 h 4527550"/>
              <a:gd name="connsiteX7" fmla="*/ 819150 w 4038600"/>
              <a:gd name="connsiteY7" fmla="*/ 498475 h 4527550"/>
              <a:gd name="connsiteX8" fmla="*/ 714375 w 4038600"/>
              <a:gd name="connsiteY8" fmla="*/ 1498600 h 4527550"/>
              <a:gd name="connsiteX9" fmla="*/ 619125 w 4038600"/>
              <a:gd name="connsiteY9" fmla="*/ 2041525 h 4527550"/>
              <a:gd name="connsiteX10" fmla="*/ 447675 w 4038600"/>
              <a:gd name="connsiteY10" fmla="*/ 2479675 h 4527550"/>
              <a:gd name="connsiteX11" fmla="*/ 447675 w 4038600"/>
              <a:gd name="connsiteY11" fmla="*/ 2698750 h 4527550"/>
              <a:gd name="connsiteX12" fmla="*/ 485775 w 4038600"/>
              <a:gd name="connsiteY12" fmla="*/ 3127375 h 4527550"/>
              <a:gd name="connsiteX13" fmla="*/ 333375 w 4038600"/>
              <a:gd name="connsiteY13" fmla="*/ 3136900 h 4527550"/>
              <a:gd name="connsiteX14" fmla="*/ 257175 w 4038600"/>
              <a:gd name="connsiteY14" fmla="*/ 3270250 h 4527550"/>
              <a:gd name="connsiteX15" fmla="*/ 266700 w 4038600"/>
              <a:gd name="connsiteY15" fmla="*/ 3508375 h 4527550"/>
              <a:gd name="connsiteX16" fmla="*/ 142875 w 4038600"/>
              <a:gd name="connsiteY16" fmla="*/ 3489325 h 4527550"/>
              <a:gd name="connsiteX17" fmla="*/ 0 w 4038600"/>
              <a:gd name="connsiteY17" fmla="*/ 3175000 h 4527550"/>
              <a:gd name="connsiteX18" fmla="*/ 76200 w 4038600"/>
              <a:gd name="connsiteY18" fmla="*/ 2898775 h 4527550"/>
              <a:gd name="connsiteX19" fmla="*/ 133350 w 4038600"/>
              <a:gd name="connsiteY19" fmla="*/ 2755900 h 4527550"/>
              <a:gd name="connsiteX20" fmla="*/ 200025 w 4038600"/>
              <a:gd name="connsiteY20" fmla="*/ 1555750 h 4527550"/>
              <a:gd name="connsiteX21" fmla="*/ 333375 w 4038600"/>
              <a:gd name="connsiteY21" fmla="*/ 889000 h 4527550"/>
              <a:gd name="connsiteX22" fmla="*/ 361950 w 4038600"/>
              <a:gd name="connsiteY22" fmla="*/ 517525 h 4527550"/>
              <a:gd name="connsiteX23" fmla="*/ 352425 w 4038600"/>
              <a:gd name="connsiteY23" fmla="*/ 3175 h 4527550"/>
              <a:gd name="connsiteX24" fmla="*/ 850900 w 4038600"/>
              <a:gd name="connsiteY24" fmla="*/ 0 h 4527550"/>
              <a:gd name="connsiteX25" fmla="*/ 3695700 w 4038600"/>
              <a:gd name="connsiteY25" fmla="*/ 3175 h 4527550"/>
              <a:gd name="connsiteX26" fmla="*/ 3695700 w 4038600"/>
              <a:gd name="connsiteY26" fmla="*/ 498475 h 4527550"/>
              <a:gd name="connsiteX27" fmla="*/ 3752850 w 4038600"/>
              <a:gd name="connsiteY27" fmla="*/ 1136650 h 4527550"/>
              <a:gd name="connsiteX28" fmla="*/ 3876675 w 4038600"/>
              <a:gd name="connsiteY28" fmla="*/ 2365375 h 4527550"/>
              <a:gd name="connsiteX29" fmla="*/ 3924300 w 4038600"/>
              <a:gd name="connsiteY29" fmla="*/ 2774950 h 4527550"/>
              <a:gd name="connsiteX30" fmla="*/ 4000500 w 4038600"/>
              <a:gd name="connsiteY30" fmla="*/ 3022600 h 4527550"/>
              <a:gd name="connsiteX31" fmla="*/ 4038600 w 4038600"/>
              <a:gd name="connsiteY31" fmla="*/ 3298825 h 4527550"/>
              <a:gd name="connsiteX32" fmla="*/ 3886200 w 4038600"/>
              <a:gd name="connsiteY32" fmla="*/ 3527425 h 4527550"/>
              <a:gd name="connsiteX33" fmla="*/ 3771900 w 4038600"/>
              <a:gd name="connsiteY33" fmla="*/ 3441700 h 4527550"/>
              <a:gd name="connsiteX34" fmla="*/ 3790950 w 4038600"/>
              <a:gd name="connsiteY34" fmla="*/ 3308350 h 4527550"/>
              <a:gd name="connsiteX35" fmla="*/ 3724275 w 4038600"/>
              <a:gd name="connsiteY35" fmla="*/ 3175000 h 4527550"/>
              <a:gd name="connsiteX36" fmla="*/ 3552825 w 4038600"/>
              <a:gd name="connsiteY36" fmla="*/ 3070225 h 4527550"/>
              <a:gd name="connsiteX37" fmla="*/ 3657600 w 4038600"/>
              <a:gd name="connsiteY37" fmla="*/ 2574925 h 4527550"/>
              <a:gd name="connsiteX38" fmla="*/ 3581400 w 4038600"/>
              <a:gd name="connsiteY38" fmla="*/ 2308225 h 4527550"/>
              <a:gd name="connsiteX39" fmla="*/ 3390900 w 4038600"/>
              <a:gd name="connsiteY39" fmla="*/ 1774825 h 4527550"/>
              <a:gd name="connsiteX40" fmla="*/ 3276600 w 4038600"/>
              <a:gd name="connsiteY40" fmla="*/ 1193800 h 4527550"/>
              <a:gd name="connsiteX41" fmla="*/ 3248025 w 4038600"/>
              <a:gd name="connsiteY41" fmla="*/ 650875 h 4527550"/>
              <a:gd name="connsiteX42" fmla="*/ 3143250 w 4038600"/>
              <a:gd name="connsiteY42" fmla="*/ 850900 h 4527550"/>
              <a:gd name="connsiteX43" fmla="*/ 3114675 w 4038600"/>
              <a:gd name="connsiteY43" fmla="*/ 1517650 h 4527550"/>
              <a:gd name="connsiteX44" fmla="*/ 3171825 w 4038600"/>
              <a:gd name="connsiteY44" fmla="*/ 2041525 h 4527550"/>
              <a:gd name="connsiteX45" fmla="*/ 3286125 w 4038600"/>
              <a:gd name="connsiteY45" fmla="*/ 2708275 h 4527550"/>
              <a:gd name="connsiteX46" fmla="*/ 3286125 w 4038600"/>
              <a:gd name="connsiteY46" fmla="*/ 4108450 h 4527550"/>
              <a:gd name="connsiteX47" fmla="*/ 3286125 w 4038600"/>
              <a:gd name="connsiteY47" fmla="*/ 4498975 h 4527550"/>
              <a:gd name="connsiteX48" fmla="*/ 2257425 w 4038600"/>
              <a:gd name="connsiteY48" fmla="*/ 4518025 h 4527550"/>
              <a:gd name="connsiteX49" fmla="*/ 2133600 w 4038600"/>
              <a:gd name="connsiteY49" fmla="*/ 3813175 h 4527550"/>
              <a:gd name="connsiteX50" fmla="*/ 2066925 w 4038600"/>
              <a:gd name="connsiteY50" fmla="*/ 3670300 h 4527550"/>
              <a:gd name="connsiteX51" fmla="*/ 1924050 w 4038600"/>
              <a:gd name="connsiteY51" fmla="*/ 3698875 h 4527550"/>
              <a:gd name="connsiteX52" fmla="*/ 1895475 w 4038600"/>
              <a:gd name="connsiteY52" fmla="*/ 3775075 h 4527550"/>
              <a:gd name="connsiteX53" fmla="*/ 1714500 w 4038600"/>
              <a:gd name="connsiteY53" fmla="*/ 4527550 h 4527550"/>
              <a:gd name="connsiteX0" fmla="*/ 1714500 w 4038600"/>
              <a:gd name="connsiteY0" fmla="*/ 4533900 h 4533900"/>
              <a:gd name="connsiteX1" fmla="*/ 723900 w 4038600"/>
              <a:gd name="connsiteY1" fmla="*/ 4495800 h 4533900"/>
              <a:gd name="connsiteX2" fmla="*/ 714375 w 4038600"/>
              <a:gd name="connsiteY2" fmla="*/ 3181350 h 4533900"/>
              <a:gd name="connsiteX3" fmla="*/ 800100 w 4038600"/>
              <a:gd name="connsiteY3" fmla="*/ 2428875 h 4533900"/>
              <a:gd name="connsiteX4" fmla="*/ 876300 w 4038600"/>
              <a:gd name="connsiteY4" fmla="*/ 1771650 h 4533900"/>
              <a:gd name="connsiteX5" fmla="*/ 895350 w 4038600"/>
              <a:gd name="connsiteY5" fmla="*/ 1162050 h 4533900"/>
              <a:gd name="connsiteX6" fmla="*/ 866775 w 4038600"/>
              <a:gd name="connsiteY6" fmla="*/ 428625 h 4533900"/>
              <a:gd name="connsiteX7" fmla="*/ 819150 w 4038600"/>
              <a:gd name="connsiteY7" fmla="*/ 504825 h 4533900"/>
              <a:gd name="connsiteX8" fmla="*/ 714375 w 4038600"/>
              <a:gd name="connsiteY8" fmla="*/ 1504950 h 4533900"/>
              <a:gd name="connsiteX9" fmla="*/ 619125 w 4038600"/>
              <a:gd name="connsiteY9" fmla="*/ 2047875 h 4533900"/>
              <a:gd name="connsiteX10" fmla="*/ 447675 w 4038600"/>
              <a:gd name="connsiteY10" fmla="*/ 2486025 h 4533900"/>
              <a:gd name="connsiteX11" fmla="*/ 447675 w 4038600"/>
              <a:gd name="connsiteY11" fmla="*/ 2705100 h 4533900"/>
              <a:gd name="connsiteX12" fmla="*/ 485775 w 4038600"/>
              <a:gd name="connsiteY12" fmla="*/ 3133725 h 4533900"/>
              <a:gd name="connsiteX13" fmla="*/ 333375 w 4038600"/>
              <a:gd name="connsiteY13" fmla="*/ 3143250 h 4533900"/>
              <a:gd name="connsiteX14" fmla="*/ 257175 w 4038600"/>
              <a:gd name="connsiteY14" fmla="*/ 3276600 h 4533900"/>
              <a:gd name="connsiteX15" fmla="*/ 266700 w 4038600"/>
              <a:gd name="connsiteY15" fmla="*/ 3514725 h 4533900"/>
              <a:gd name="connsiteX16" fmla="*/ 142875 w 4038600"/>
              <a:gd name="connsiteY16" fmla="*/ 3495675 h 4533900"/>
              <a:gd name="connsiteX17" fmla="*/ 0 w 4038600"/>
              <a:gd name="connsiteY17" fmla="*/ 3181350 h 4533900"/>
              <a:gd name="connsiteX18" fmla="*/ 76200 w 4038600"/>
              <a:gd name="connsiteY18" fmla="*/ 2905125 h 4533900"/>
              <a:gd name="connsiteX19" fmla="*/ 133350 w 4038600"/>
              <a:gd name="connsiteY19" fmla="*/ 2762250 h 4533900"/>
              <a:gd name="connsiteX20" fmla="*/ 200025 w 4038600"/>
              <a:gd name="connsiteY20" fmla="*/ 1562100 h 4533900"/>
              <a:gd name="connsiteX21" fmla="*/ 333375 w 4038600"/>
              <a:gd name="connsiteY21" fmla="*/ 895350 h 4533900"/>
              <a:gd name="connsiteX22" fmla="*/ 361950 w 4038600"/>
              <a:gd name="connsiteY22" fmla="*/ 523875 h 4533900"/>
              <a:gd name="connsiteX23" fmla="*/ 352425 w 4038600"/>
              <a:gd name="connsiteY23" fmla="*/ 9525 h 4533900"/>
              <a:gd name="connsiteX24" fmla="*/ 850900 w 4038600"/>
              <a:gd name="connsiteY24" fmla="*/ 6350 h 4533900"/>
              <a:gd name="connsiteX25" fmla="*/ 1231900 w 4038600"/>
              <a:gd name="connsiteY25" fmla="*/ 0 h 4533900"/>
              <a:gd name="connsiteX26" fmla="*/ 3695700 w 4038600"/>
              <a:gd name="connsiteY26" fmla="*/ 9525 h 4533900"/>
              <a:gd name="connsiteX27" fmla="*/ 3695700 w 4038600"/>
              <a:gd name="connsiteY27" fmla="*/ 504825 h 4533900"/>
              <a:gd name="connsiteX28" fmla="*/ 3752850 w 4038600"/>
              <a:gd name="connsiteY28" fmla="*/ 1143000 h 4533900"/>
              <a:gd name="connsiteX29" fmla="*/ 3876675 w 4038600"/>
              <a:gd name="connsiteY29" fmla="*/ 2371725 h 4533900"/>
              <a:gd name="connsiteX30" fmla="*/ 3924300 w 4038600"/>
              <a:gd name="connsiteY30" fmla="*/ 2781300 h 4533900"/>
              <a:gd name="connsiteX31" fmla="*/ 4000500 w 4038600"/>
              <a:gd name="connsiteY31" fmla="*/ 3028950 h 4533900"/>
              <a:gd name="connsiteX32" fmla="*/ 4038600 w 4038600"/>
              <a:gd name="connsiteY32" fmla="*/ 3305175 h 4533900"/>
              <a:gd name="connsiteX33" fmla="*/ 3886200 w 4038600"/>
              <a:gd name="connsiteY33" fmla="*/ 3533775 h 4533900"/>
              <a:gd name="connsiteX34" fmla="*/ 3771900 w 4038600"/>
              <a:gd name="connsiteY34" fmla="*/ 3448050 h 4533900"/>
              <a:gd name="connsiteX35" fmla="*/ 3790950 w 4038600"/>
              <a:gd name="connsiteY35" fmla="*/ 3314700 h 4533900"/>
              <a:gd name="connsiteX36" fmla="*/ 3724275 w 4038600"/>
              <a:gd name="connsiteY36" fmla="*/ 3181350 h 4533900"/>
              <a:gd name="connsiteX37" fmla="*/ 3552825 w 4038600"/>
              <a:gd name="connsiteY37" fmla="*/ 3076575 h 4533900"/>
              <a:gd name="connsiteX38" fmla="*/ 3657600 w 4038600"/>
              <a:gd name="connsiteY38" fmla="*/ 2581275 h 4533900"/>
              <a:gd name="connsiteX39" fmla="*/ 3581400 w 4038600"/>
              <a:gd name="connsiteY39" fmla="*/ 2314575 h 4533900"/>
              <a:gd name="connsiteX40" fmla="*/ 3390900 w 4038600"/>
              <a:gd name="connsiteY40" fmla="*/ 1781175 h 4533900"/>
              <a:gd name="connsiteX41" fmla="*/ 3276600 w 4038600"/>
              <a:gd name="connsiteY41" fmla="*/ 1200150 h 4533900"/>
              <a:gd name="connsiteX42" fmla="*/ 3248025 w 4038600"/>
              <a:gd name="connsiteY42" fmla="*/ 657225 h 4533900"/>
              <a:gd name="connsiteX43" fmla="*/ 3143250 w 4038600"/>
              <a:gd name="connsiteY43" fmla="*/ 857250 h 4533900"/>
              <a:gd name="connsiteX44" fmla="*/ 3114675 w 4038600"/>
              <a:gd name="connsiteY44" fmla="*/ 1524000 h 4533900"/>
              <a:gd name="connsiteX45" fmla="*/ 3171825 w 4038600"/>
              <a:gd name="connsiteY45" fmla="*/ 2047875 h 4533900"/>
              <a:gd name="connsiteX46" fmla="*/ 3286125 w 4038600"/>
              <a:gd name="connsiteY46" fmla="*/ 2714625 h 4533900"/>
              <a:gd name="connsiteX47" fmla="*/ 3286125 w 4038600"/>
              <a:gd name="connsiteY47" fmla="*/ 4114800 h 4533900"/>
              <a:gd name="connsiteX48" fmla="*/ 3286125 w 4038600"/>
              <a:gd name="connsiteY48" fmla="*/ 4505325 h 4533900"/>
              <a:gd name="connsiteX49" fmla="*/ 2257425 w 4038600"/>
              <a:gd name="connsiteY49" fmla="*/ 4524375 h 4533900"/>
              <a:gd name="connsiteX50" fmla="*/ 2133600 w 4038600"/>
              <a:gd name="connsiteY50" fmla="*/ 3819525 h 4533900"/>
              <a:gd name="connsiteX51" fmla="*/ 2066925 w 4038600"/>
              <a:gd name="connsiteY51" fmla="*/ 3676650 h 4533900"/>
              <a:gd name="connsiteX52" fmla="*/ 1924050 w 4038600"/>
              <a:gd name="connsiteY52" fmla="*/ 3705225 h 4533900"/>
              <a:gd name="connsiteX53" fmla="*/ 1895475 w 4038600"/>
              <a:gd name="connsiteY53" fmla="*/ 3781425 h 4533900"/>
              <a:gd name="connsiteX54" fmla="*/ 1714500 w 4038600"/>
              <a:gd name="connsiteY54" fmla="*/ 4533900 h 4533900"/>
              <a:gd name="connsiteX0" fmla="*/ 1714500 w 4038600"/>
              <a:gd name="connsiteY0" fmla="*/ 4533900 h 4533900"/>
              <a:gd name="connsiteX1" fmla="*/ 723900 w 4038600"/>
              <a:gd name="connsiteY1" fmla="*/ 4495800 h 4533900"/>
              <a:gd name="connsiteX2" fmla="*/ 714375 w 4038600"/>
              <a:gd name="connsiteY2" fmla="*/ 3181350 h 4533900"/>
              <a:gd name="connsiteX3" fmla="*/ 800100 w 4038600"/>
              <a:gd name="connsiteY3" fmla="*/ 2428875 h 4533900"/>
              <a:gd name="connsiteX4" fmla="*/ 876300 w 4038600"/>
              <a:gd name="connsiteY4" fmla="*/ 1771650 h 4533900"/>
              <a:gd name="connsiteX5" fmla="*/ 895350 w 4038600"/>
              <a:gd name="connsiteY5" fmla="*/ 1162050 h 4533900"/>
              <a:gd name="connsiteX6" fmla="*/ 866775 w 4038600"/>
              <a:gd name="connsiteY6" fmla="*/ 428625 h 4533900"/>
              <a:gd name="connsiteX7" fmla="*/ 819150 w 4038600"/>
              <a:gd name="connsiteY7" fmla="*/ 504825 h 4533900"/>
              <a:gd name="connsiteX8" fmla="*/ 714375 w 4038600"/>
              <a:gd name="connsiteY8" fmla="*/ 1504950 h 4533900"/>
              <a:gd name="connsiteX9" fmla="*/ 619125 w 4038600"/>
              <a:gd name="connsiteY9" fmla="*/ 2047875 h 4533900"/>
              <a:gd name="connsiteX10" fmla="*/ 447675 w 4038600"/>
              <a:gd name="connsiteY10" fmla="*/ 2486025 h 4533900"/>
              <a:gd name="connsiteX11" fmla="*/ 447675 w 4038600"/>
              <a:gd name="connsiteY11" fmla="*/ 2705100 h 4533900"/>
              <a:gd name="connsiteX12" fmla="*/ 485775 w 4038600"/>
              <a:gd name="connsiteY12" fmla="*/ 3133725 h 4533900"/>
              <a:gd name="connsiteX13" fmla="*/ 333375 w 4038600"/>
              <a:gd name="connsiteY13" fmla="*/ 3143250 h 4533900"/>
              <a:gd name="connsiteX14" fmla="*/ 257175 w 4038600"/>
              <a:gd name="connsiteY14" fmla="*/ 3276600 h 4533900"/>
              <a:gd name="connsiteX15" fmla="*/ 266700 w 4038600"/>
              <a:gd name="connsiteY15" fmla="*/ 3514725 h 4533900"/>
              <a:gd name="connsiteX16" fmla="*/ 142875 w 4038600"/>
              <a:gd name="connsiteY16" fmla="*/ 3495675 h 4533900"/>
              <a:gd name="connsiteX17" fmla="*/ 0 w 4038600"/>
              <a:gd name="connsiteY17" fmla="*/ 3181350 h 4533900"/>
              <a:gd name="connsiteX18" fmla="*/ 76200 w 4038600"/>
              <a:gd name="connsiteY18" fmla="*/ 2905125 h 4533900"/>
              <a:gd name="connsiteX19" fmla="*/ 133350 w 4038600"/>
              <a:gd name="connsiteY19" fmla="*/ 2762250 h 4533900"/>
              <a:gd name="connsiteX20" fmla="*/ 200025 w 4038600"/>
              <a:gd name="connsiteY20" fmla="*/ 1562100 h 4533900"/>
              <a:gd name="connsiteX21" fmla="*/ 333375 w 4038600"/>
              <a:gd name="connsiteY21" fmla="*/ 895350 h 4533900"/>
              <a:gd name="connsiteX22" fmla="*/ 361950 w 4038600"/>
              <a:gd name="connsiteY22" fmla="*/ 523875 h 4533900"/>
              <a:gd name="connsiteX23" fmla="*/ 352425 w 4038600"/>
              <a:gd name="connsiteY23" fmla="*/ 9525 h 4533900"/>
              <a:gd name="connsiteX24" fmla="*/ 850900 w 4038600"/>
              <a:gd name="connsiteY24" fmla="*/ 6350 h 4533900"/>
              <a:gd name="connsiteX25" fmla="*/ 1231900 w 4038600"/>
              <a:gd name="connsiteY25" fmla="*/ 0 h 4533900"/>
              <a:gd name="connsiteX26" fmla="*/ 1670050 w 4038600"/>
              <a:gd name="connsiteY26" fmla="*/ 0 h 4533900"/>
              <a:gd name="connsiteX27" fmla="*/ 3695700 w 4038600"/>
              <a:gd name="connsiteY27" fmla="*/ 9525 h 4533900"/>
              <a:gd name="connsiteX28" fmla="*/ 3695700 w 4038600"/>
              <a:gd name="connsiteY28" fmla="*/ 504825 h 4533900"/>
              <a:gd name="connsiteX29" fmla="*/ 3752850 w 4038600"/>
              <a:gd name="connsiteY29" fmla="*/ 1143000 h 4533900"/>
              <a:gd name="connsiteX30" fmla="*/ 3876675 w 4038600"/>
              <a:gd name="connsiteY30" fmla="*/ 2371725 h 4533900"/>
              <a:gd name="connsiteX31" fmla="*/ 3924300 w 4038600"/>
              <a:gd name="connsiteY31" fmla="*/ 2781300 h 4533900"/>
              <a:gd name="connsiteX32" fmla="*/ 4000500 w 4038600"/>
              <a:gd name="connsiteY32" fmla="*/ 3028950 h 4533900"/>
              <a:gd name="connsiteX33" fmla="*/ 4038600 w 4038600"/>
              <a:gd name="connsiteY33" fmla="*/ 3305175 h 4533900"/>
              <a:gd name="connsiteX34" fmla="*/ 3886200 w 4038600"/>
              <a:gd name="connsiteY34" fmla="*/ 3533775 h 4533900"/>
              <a:gd name="connsiteX35" fmla="*/ 3771900 w 4038600"/>
              <a:gd name="connsiteY35" fmla="*/ 3448050 h 4533900"/>
              <a:gd name="connsiteX36" fmla="*/ 3790950 w 4038600"/>
              <a:gd name="connsiteY36" fmla="*/ 3314700 h 4533900"/>
              <a:gd name="connsiteX37" fmla="*/ 3724275 w 4038600"/>
              <a:gd name="connsiteY37" fmla="*/ 3181350 h 4533900"/>
              <a:gd name="connsiteX38" fmla="*/ 3552825 w 4038600"/>
              <a:gd name="connsiteY38" fmla="*/ 3076575 h 4533900"/>
              <a:gd name="connsiteX39" fmla="*/ 3657600 w 4038600"/>
              <a:gd name="connsiteY39" fmla="*/ 2581275 h 4533900"/>
              <a:gd name="connsiteX40" fmla="*/ 3581400 w 4038600"/>
              <a:gd name="connsiteY40" fmla="*/ 2314575 h 4533900"/>
              <a:gd name="connsiteX41" fmla="*/ 3390900 w 4038600"/>
              <a:gd name="connsiteY41" fmla="*/ 1781175 h 4533900"/>
              <a:gd name="connsiteX42" fmla="*/ 3276600 w 4038600"/>
              <a:gd name="connsiteY42" fmla="*/ 1200150 h 4533900"/>
              <a:gd name="connsiteX43" fmla="*/ 3248025 w 4038600"/>
              <a:gd name="connsiteY43" fmla="*/ 657225 h 4533900"/>
              <a:gd name="connsiteX44" fmla="*/ 3143250 w 4038600"/>
              <a:gd name="connsiteY44" fmla="*/ 857250 h 4533900"/>
              <a:gd name="connsiteX45" fmla="*/ 3114675 w 4038600"/>
              <a:gd name="connsiteY45" fmla="*/ 1524000 h 4533900"/>
              <a:gd name="connsiteX46" fmla="*/ 3171825 w 4038600"/>
              <a:gd name="connsiteY46" fmla="*/ 2047875 h 4533900"/>
              <a:gd name="connsiteX47" fmla="*/ 3286125 w 4038600"/>
              <a:gd name="connsiteY47" fmla="*/ 2714625 h 4533900"/>
              <a:gd name="connsiteX48" fmla="*/ 3286125 w 4038600"/>
              <a:gd name="connsiteY48" fmla="*/ 4114800 h 4533900"/>
              <a:gd name="connsiteX49" fmla="*/ 3286125 w 4038600"/>
              <a:gd name="connsiteY49" fmla="*/ 4505325 h 4533900"/>
              <a:gd name="connsiteX50" fmla="*/ 2257425 w 4038600"/>
              <a:gd name="connsiteY50" fmla="*/ 4524375 h 4533900"/>
              <a:gd name="connsiteX51" fmla="*/ 2133600 w 4038600"/>
              <a:gd name="connsiteY51" fmla="*/ 3819525 h 4533900"/>
              <a:gd name="connsiteX52" fmla="*/ 2066925 w 4038600"/>
              <a:gd name="connsiteY52" fmla="*/ 3676650 h 4533900"/>
              <a:gd name="connsiteX53" fmla="*/ 1924050 w 4038600"/>
              <a:gd name="connsiteY53" fmla="*/ 3705225 h 4533900"/>
              <a:gd name="connsiteX54" fmla="*/ 1895475 w 4038600"/>
              <a:gd name="connsiteY54" fmla="*/ 3781425 h 4533900"/>
              <a:gd name="connsiteX55" fmla="*/ 1714500 w 4038600"/>
              <a:gd name="connsiteY55" fmla="*/ 4533900 h 453390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3695700 w 4038600"/>
              <a:gd name="connsiteY28" fmla="*/ 15875 h 4540250"/>
              <a:gd name="connsiteX29" fmla="*/ 3695700 w 4038600"/>
              <a:gd name="connsiteY29" fmla="*/ 511175 h 4540250"/>
              <a:gd name="connsiteX30" fmla="*/ 3752850 w 4038600"/>
              <a:gd name="connsiteY30" fmla="*/ 1149350 h 4540250"/>
              <a:gd name="connsiteX31" fmla="*/ 3876675 w 4038600"/>
              <a:gd name="connsiteY31" fmla="*/ 2378075 h 4540250"/>
              <a:gd name="connsiteX32" fmla="*/ 3924300 w 4038600"/>
              <a:gd name="connsiteY32" fmla="*/ 2787650 h 4540250"/>
              <a:gd name="connsiteX33" fmla="*/ 4000500 w 4038600"/>
              <a:gd name="connsiteY33" fmla="*/ 3035300 h 4540250"/>
              <a:gd name="connsiteX34" fmla="*/ 4038600 w 4038600"/>
              <a:gd name="connsiteY34" fmla="*/ 3311525 h 4540250"/>
              <a:gd name="connsiteX35" fmla="*/ 3886200 w 4038600"/>
              <a:gd name="connsiteY35" fmla="*/ 3540125 h 4540250"/>
              <a:gd name="connsiteX36" fmla="*/ 3771900 w 4038600"/>
              <a:gd name="connsiteY36" fmla="*/ 3454400 h 4540250"/>
              <a:gd name="connsiteX37" fmla="*/ 3790950 w 4038600"/>
              <a:gd name="connsiteY37" fmla="*/ 3321050 h 4540250"/>
              <a:gd name="connsiteX38" fmla="*/ 3724275 w 4038600"/>
              <a:gd name="connsiteY38" fmla="*/ 3187700 h 4540250"/>
              <a:gd name="connsiteX39" fmla="*/ 3552825 w 4038600"/>
              <a:gd name="connsiteY39" fmla="*/ 3082925 h 4540250"/>
              <a:gd name="connsiteX40" fmla="*/ 3657600 w 4038600"/>
              <a:gd name="connsiteY40" fmla="*/ 2587625 h 4540250"/>
              <a:gd name="connsiteX41" fmla="*/ 3581400 w 4038600"/>
              <a:gd name="connsiteY41" fmla="*/ 2320925 h 4540250"/>
              <a:gd name="connsiteX42" fmla="*/ 3390900 w 4038600"/>
              <a:gd name="connsiteY42" fmla="*/ 1787525 h 4540250"/>
              <a:gd name="connsiteX43" fmla="*/ 3276600 w 4038600"/>
              <a:gd name="connsiteY43" fmla="*/ 1206500 h 4540250"/>
              <a:gd name="connsiteX44" fmla="*/ 3248025 w 4038600"/>
              <a:gd name="connsiteY44" fmla="*/ 663575 h 4540250"/>
              <a:gd name="connsiteX45" fmla="*/ 3143250 w 4038600"/>
              <a:gd name="connsiteY45" fmla="*/ 863600 h 4540250"/>
              <a:gd name="connsiteX46" fmla="*/ 3114675 w 4038600"/>
              <a:gd name="connsiteY46" fmla="*/ 1530350 h 4540250"/>
              <a:gd name="connsiteX47" fmla="*/ 3171825 w 4038600"/>
              <a:gd name="connsiteY47" fmla="*/ 2054225 h 4540250"/>
              <a:gd name="connsiteX48" fmla="*/ 3286125 w 4038600"/>
              <a:gd name="connsiteY48" fmla="*/ 2720975 h 4540250"/>
              <a:gd name="connsiteX49" fmla="*/ 3286125 w 4038600"/>
              <a:gd name="connsiteY49" fmla="*/ 4121150 h 4540250"/>
              <a:gd name="connsiteX50" fmla="*/ 3286125 w 4038600"/>
              <a:gd name="connsiteY50" fmla="*/ 4511675 h 4540250"/>
              <a:gd name="connsiteX51" fmla="*/ 2257425 w 4038600"/>
              <a:gd name="connsiteY51" fmla="*/ 4530725 h 4540250"/>
              <a:gd name="connsiteX52" fmla="*/ 2133600 w 4038600"/>
              <a:gd name="connsiteY52" fmla="*/ 3825875 h 4540250"/>
              <a:gd name="connsiteX53" fmla="*/ 2066925 w 4038600"/>
              <a:gd name="connsiteY53" fmla="*/ 3683000 h 4540250"/>
              <a:gd name="connsiteX54" fmla="*/ 1924050 w 4038600"/>
              <a:gd name="connsiteY54" fmla="*/ 3711575 h 4540250"/>
              <a:gd name="connsiteX55" fmla="*/ 1895475 w 4038600"/>
              <a:gd name="connsiteY55" fmla="*/ 3787775 h 4540250"/>
              <a:gd name="connsiteX56" fmla="*/ 1714500 w 4038600"/>
              <a:gd name="connsiteY56"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695700 w 4038600"/>
              <a:gd name="connsiteY29" fmla="*/ 15875 h 4540250"/>
              <a:gd name="connsiteX30" fmla="*/ 3695700 w 4038600"/>
              <a:gd name="connsiteY30" fmla="*/ 511175 h 4540250"/>
              <a:gd name="connsiteX31" fmla="*/ 3752850 w 4038600"/>
              <a:gd name="connsiteY31" fmla="*/ 1149350 h 4540250"/>
              <a:gd name="connsiteX32" fmla="*/ 3876675 w 4038600"/>
              <a:gd name="connsiteY32" fmla="*/ 2378075 h 4540250"/>
              <a:gd name="connsiteX33" fmla="*/ 3924300 w 4038600"/>
              <a:gd name="connsiteY33" fmla="*/ 2787650 h 4540250"/>
              <a:gd name="connsiteX34" fmla="*/ 4000500 w 4038600"/>
              <a:gd name="connsiteY34" fmla="*/ 3035300 h 4540250"/>
              <a:gd name="connsiteX35" fmla="*/ 4038600 w 4038600"/>
              <a:gd name="connsiteY35" fmla="*/ 3311525 h 4540250"/>
              <a:gd name="connsiteX36" fmla="*/ 3886200 w 4038600"/>
              <a:gd name="connsiteY36" fmla="*/ 3540125 h 4540250"/>
              <a:gd name="connsiteX37" fmla="*/ 3771900 w 4038600"/>
              <a:gd name="connsiteY37" fmla="*/ 3454400 h 4540250"/>
              <a:gd name="connsiteX38" fmla="*/ 3790950 w 4038600"/>
              <a:gd name="connsiteY38" fmla="*/ 3321050 h 4540250"/>
              <a:gd name="connsiteX39" fmla="*/ 3724275 w 4038600"/>
              <a:gd name="connsiteY39" fmla="*/ 3187700 h 4540250"/>
              <a:gd name="connsiteX40" fmla="*/ 3552825 w 4038600"/>
              <a:gd name="connsiteY40" fmla="*/ 3082925 h 4540250"/>
              <a:gd name="connsiteX41" fmla="*/ 3657600 w 4038600"/>
              <a:gd name="connsiteY41" fmla="*/ 2587625 h 4540250"/>
              <a:gd name="connsiteX42" fmla="*/ 3581400 w 4038600"/>
              <a:gd name="connsiteY42" fmla="*/ 2320925 h 4540250"/>
              <a:gd name="connsiteX43" fmla="*/ 3390900 w 4038600"/>
              <a:gd name="connsiteY43" fmla="*/ 1787525 h 4540250"/>
              <a:gd name="connsiteX44" fmla="*/ 3276600 w 4038600"/>
              <a:gd name="connsiteY44" fmla="*/ 1206500 h 4540250"/>
              <a:gd name="connsiteX45" fmla="*/ 3248025 w 4038600"/>
              <a:gd name="connsiteY45" fmla="*/ 663575 h 4540250"/>
              <a:gd name="connsiteX46" fmla="*/ 3143250 w 4038600"/>
              <a:gd name="connsiteY46" fmla="*/ 863600 h 4540250"/>
              <a:gd name="connsiteX47" fmla="*/ 3114675 w 4038600"/>
              <a:gd name="connsiteY47" fmla="*/ 1530350 h 4540250"/>
              <a:gd name="connsiteX48" fmla="*/ 3171825 w 4038600"/>
              <a:gd name="connsiteY48" fmla="*/ 2054225 h 4540250"/>
              <a:gd name="connsiteX49" fmla="*/ 3286125 w 4038600"/>
              <a:gd name="connsiteY49" fmla="*/ 2720975 h 4540250"/>
              <a:gd name="connsiteX50" fmla="*/ 3286125 w 4038600"/>
              <a:gd name="connsiteY50" fmla="*/ 4121150 h 4540250"/>
              <a:gd name="connsiteX51" fmla="*/ 3286125 w 4038600"/>
              <a:gd name="connsiteY51" fmla="*/ 4511675 h 4540250"/>
              <a:gd name="connsiteX52" fmla="*/ 2257425 w 4038600"/>
              <a:gd name="connsiteY52" fmla="*/ 4530725 h 4540250"/>
              <a:gd name="connsiteX53" fmla="*/ 2133600 w 4038600"/>
              <a:gd name="connsiteY53" fmla="*/ 3825875 h 4540250"/>
              <a:gd name="connsiteX54" fmla="*/ 2066925 w 4038600"/>
              <a:gd name="connsiteY54" fmla="*/ 3683000 h 4540250"/>
              <a:gd name="connsiteX55" fmla="*/ 1924050 w 4038600"/>
              <a:gd name="connsiteY55" fmla="*/ 3711575 h 4540250"/>
              <a:gd name="connsiteX56" fmla="*/ 1895475 w 4038600"/>
              <a:gd name="connsiteY56" fmla="*/ 3787775 h 4540250"/>
              <a:gd name="connsiteX57" fmla="*/ 1714500 w 4038600"/>
              <a:gd name="connsiteY57"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695700 w 4038600"/>
              <a:gd name="connsiteY30" fmla="*/ 15875 h 4540250"/>
              <a:gd name="connsiteX31" fmla="*/ 3695700 w 4038600"/>
              <a:gd name="connsiteY31" fmla="*/ 511175 h 4540250"/>
              <a:gd name="connsiteX32" fmla="*/ 3752850 w 4038600"/>
              <a:gd name="connsiteY32" fmla="*/ 1149350 h 4540250"/>
              <a:gd name="connsiteX33" fmla="*/ 3876675 w 4038600"/>
              <a:gd name="connsiteY33" fmla="*/ 2378075 h 4540250"/>
              <a:gd name="connsiteX34" fmla="*/ 3924300 w 4038600"/>
              <a:gd name="connsiteY34" fmla="*/ 2787650 h 4540250"/>
              <a:gd name="connsiteX35" fmla="*/ 4000500 w 4038600"/>
              <a:gd name="connsiteY35" fmla="*/ 3035300 h 4540250"/>
              <a:gd name="connsiteX36" fmla="*/ 4038600 w 4038600"/>
              <a:gd name="connsiteY36" fmla="*/ 3311525 h 4540250"/>
              <a:gd name="connsiteX37" fmla="*/ 3886200 w 4038600"/>
              <a:gd name="connsiteY37" fmla="*/ 3540125 h 4540250"/>
              <a:gd name="connsiteX38" fmla="*/ 3771900 w 4038600"/>
              <a:gd name="connsiteY38" fmla="*/ 3454400 h 4540250"/>
              <a:gd name="connsiteX39" fmla="*/ 3790950 w 4038600"/>
              <a:gd name="connsiteY39" fmla="*/ 3321050 h 4540250"/>
              <a:gd name="connsiteX40" fmla="*/ 3724275 w 4038600"/>
              <a:gd name="connsiteY40" fmla="*/ 3187700 h 4540250"/>
              <a:gd name="connsiteX41" fmla="*/ 3552825 w 4038600"/>
              <a:gd name="connsiteY41" fmla="*/ 3082925 h 4540250"/>
              <a:gd name="connsiteX42" fmla="*/ 3657600 w 4038600"/>
              <a:gd name="connsiteY42" fmla="*/ 2587625 h 4540250"/>
              <a:gd name="connsiteX43" fmla="*/ 3581400 w 4038600"/>
              <a:gd name="connsiteY43" fmla="*/ 2320925 h 4540250"/>
              <a:gd name="connsiteX44" fmla="*/ 3390900 w 4038600"/>
              <a:gd name="connsiteY44" fmla="*/ 1787525 h 4540250"/>
              <a:gd name="connsiteX45" fmla="*/ 3276600 w 4038600"/>
              <a:gd name="connsiteY45" fmla="*/ 1206500 h 4540250"/>
              <a:gd name="connsiteX46" fmla="*/ 3248025 w 4038600"/>
              <a:gd name="connsiteY46" fmla="*/ 663575 h 4540250"/>
              <a:gd name="connsiteX47" fmla="*/ 3143250 w 4038600"/>
              <a:gd name="connsiteY47" fmla="*/ 863600 h 4540250"/>
              <a:gd name="connsiteX48" fmla="*/ 3114675 w 4038600"/>
              <a:gd name="connsiteY48" fmla="*/ 1530350 h 4540250"/>
              <a:gd name="connsiteX49" fmla="*/ 3171825 w 4038600"/>
              <a:gd name="connsiteY49" fmla="*/ 2054225 h 4540250"/>
              <a:gd name="connsiteX50" fmla="*/ 3286125 w 4038600"/>
              <a:gd name="connsiteY50" fmla="*/ 2720975 h 4540250"/>
              <a:gd name="connsiteX51" fmla="*/ 3286125 w 4038600"/>
              <a:gd name="connsiteY51" fmla="*/ 4121150 h 4540250"/>
              <a:gd name="connsiteX52" fmla="*/ 3286125 w 4038600"/>
              <a:gd name="connsiteY52" fmla="*/ 4511675 h 4540250"/>
              <a:gd name="connsiteX53" fmla="*/ 2257425 w 4038600"/>
              <a:gd name="connsiteY53" fmla="*/ 4530725 h 4540250"/>
              <a:gd name="connsiteX54" fmla="*/ 2133600 w 4038600"/>
              <a:gd name="connsiteY54" fmla="*/ 3825875 h 4540250"/>
              <a:gd name="connsiteX55" fmla="*/ 2066925 w 4038600"/>
              <a:gd name="connsiteY55" fmla="*/ 3683000 h 4540250"/>
              <a:gd name="connsiteX56" fmla="*/ 1924050 w 4038600"/>
              <a:gd name="connsiteY56" fmla="*/ 3711575 h 4540250"/>
              <a:gd name="connsiteX57" fmla="*/ 1895475 w 4038600"/>
              <a:gd name="connsiteY57" fmla="*/ 3787775 h 4540250"/>
              <a:gd name="connsiteX58" fmla="*/ 1714500 w 4038600"/>
              <a:gd name="connsiteY58"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64409 h 4564409"/>
              <a:gd name="connsiteX1" fmla="*/ 723900 w 4038600"/>
              <a:gd name="connsiteY1" fmla="*/ 4526309 h 4564409"/>
              <a:gd name="connsiteX2" fmla="*/ 714375 w 4038600"/>
              <a:gd name="connsiteY2" fmla="*/ 3211859 h 4564409"/>
              <a:gd name="connsiteX3" fmla="*/ 800100 w 4038600"/>
              <a:gd name="connsiteY3" fmla="*/ 2459384 h 4564409"/>
              <a:gd name="connsiteX4" fmla="*/ 876300 w 4038600"/>
              <a:gd name="connsiteY4" fmla="*/ 1802159 h 4564409"/>
              <a:gd name="connsiteX5" fmla="*/ 895350 w 4038600"/>
              <a:gd name="connsiteY5" fmla="*/ 1192559 h 4564409"/>
              <a:gd name="connsiteX6" fmla="*/ 866775 w 4038600"/>
              <a:gd name="connsiteY6" fmla="*/ 459134 h 4564409"/>
              <a:gd name="connsiteX7" fmla="*/ 819150 w 4038600"/>
              <a:gd name="connsiteY7" fmla="*/ 535334 h 4564409"/>
              <a:gd name="connsiteX8" fmla="*/ 714375 w 4038600"/>
              <a:gd name="connsiteY8" fmla="*/ 1535459 h 4564409"/>
              <a:gd name="connsiteX9" fmla="*/ 619125 w 4038600"/>
              <a:gd name="connsiteY9" fmla="*/ 2078384 h 4564409"/>
              <a:gd name="connsiteX10" fmla="*/ 447675 w 4038600"/>
              <a:gd name="connsiteY10" fmla="*/ 2516534 h 4564409"/>
              <a:gd name="connsiteX11" fmla="*/ 447675 w 4038600"/>
              <a:gd name="connsiteY11" fmla="*/ 2735609 h 4564409"/>
              <a:gd name="connsiteX12" fmla="*/ 485775 w 4038600"/>
              <a:gd name="connsiteY12" fmla="*/ 3164234 h 4564409"/>
              <a:gd name="connsiteX13" fmla="*/ 333375 w 4038600"/>
              <a:gd name="connsiteY13" fmla="*/ 3173759 h 4564409"/>
              <a:gd name="connsiteX14" fmla="*/ 257175 w 4038600"/>
              <a:gd name="connsiteY14" fmla="*/ 3307109 h 4564409"/>
              <a:gd name="connsiteX15" fmla="*/ 266700 w 4038600"/>
              <a:gd name="connsiteY15" fmla="*/ 3545234 h 4564409"/>
              <a:gd name="connsiteX16" fmla="*/ 142875 w 4038600"/>
              <a:gd name="connsiteY16" fmla="*/ 3526184 h 4564409"/>
              <a:gd name="connsiteX17" fmla="*/ 0 w 4038600"/>
              <a:gd name="connsiteY17" fmla="*/ 3211859 h 4564409"/>
              <a:gd name="connsiteX18" fmla="*/ 76200 w 4038600"/>
              <a:gd name="connsiteY18" fmla="*/ 2935634 h 4564409"/>
              <a:gd name="connsiteX19" fmla="*/ 133350 w 4038600"/>
              <a:gd name="connsiteY19" fmla="*/ 2792759 h 4564409"/>
              <a:gd name="connsiteX20" fmla="*/ 200025 w 4038600"/>
              <a:gd name="connsiteY20" fmla="*/ 1592609 h 4564409"/>
              <a:gd name="connsiteX21" fmla="*/ 333375 w 4038600"/>
              <a:gd name="connsiteY21" fmla="*/ 925859 h 4564409"/>
              <a:gd name="connsiteX22" fmla="*/ 361950 w 4038600"/>
              <a:gd name="connsiteY22" fmla="*/ 554384 h 4564409"/>
              <a:gd name="connsiteX23" fmla="*/ 352425 w 4038600"/>
              <a:gd name="connsiteY23" fmla="*/ 40034 h 4564409"/>
              <a:gd name="connsiteX24" fmla="*/ 844550 w 4038600"/>
              <a:gd name="connsiteY24" fmla="*/ 157509 h 4564409"/>
              <a:gd name="connsiteX25" fmla="*/ 1231900 w 4038600"/>
              <a:gd name="connsiteY25" fmla="*/ 30509 h 4564409"/>
              <a:gd name="connsiteX26" fmla="*/ 1708150 w 4038600"/>
              <a:gd name="connsiteY26" fmla="*/ 151159 h 4564409"/>
              <a:gd name="connsiteX27" fmla="*/ 2133600 w 4038600"/>
              <a:gd name="connsiteY27" fmla="*/ 24159 h 4564409"/>
              <a:gd name="connsiteX28" fmla="*/ 2520950 w 4038600"/>
              <a:gd name="connsiteY28" fmla="*/ 151159 h 4564409"/>
              <a:gd name="connsiteX29" fmla="*/ 3048000 w 4038600"/>
              <a:gd name="connsiteY29" fmla="*/ 30509 h 4564409"/>
              <a:gd name="connsiteX30" fmla="*/ 3422650 w 4038600"/>
              <a:gd name="connsiteY30" fmla="*/ 30509 h 4564409"/>
              <a:gd name="connsiteX31" fmla="*/ 3695700 w 4038600"/>
              <a:gd name="connsiteY31" fmla="*/ 40034 h 4564409"/>
              <a:gd name="connsiteX32" fmla="*/ 3695700 w 4038600"/>
              <a:gd name="connsiteY32" fmla="*/ 535334 h 4564409"/>
              <a:gd name="connsiteX33" fmla="*/ 3752850 w 4038600"/>
              <a:gd name="connsiteY33" fmla="*/ 1173509 h 4564409"/>
              <a:gd name="connsiteX34" fmla="*/ 3876675 w 4038600"/>
              <a:gd name="connsiteY34" fmla="*/ 2402234 h 4564409"/>
              <a:gd name="connsiteX35" fmla="*/ 3924300 w 4038600"/>
              <a:gd name="connsiteY35" fmla="*/ 2811809 h 4564409"/>
              <a:gd name="connsiteX36" fmla="*/ 4000500 w 4038600"/>
              <a:gd name="connsiteY36" fmla="*/ 3059459 h 4564409"/>
              <a:gd name="connsiteX37" fmla="*/ 4038600 w 4038600"/>
              <a:gd name="connsiteY37" fmla="*/ 3335684 h 4564409"/>
              <a:gd name="connsiteX38" fmla="*/ 3886200 w 4038600"/>
              <a:gd name="connsiteY38" fmla="*/ 3564284 h 4564409"/>
              <a:gd name="connsiteX39" fmla="*/ 3771900 w 4038600"/>
              <a:gd name="connsiteY39" fmla="*/ 3478559 h 4564409"/>
              <a:gd name="connsiteX40" fmla="*/ 3790950 w 4038600"/>
              <a:gd name="connsiteY40" fmla="*/ 3345209 h 4564409"/>
              <a:gd name="connsiteX41" fmla="*/ 3724275 w 4038600"/>
              <a:gd name="connsiteY41" fmla="*/ 3211859 h 4564409"/>
              <a:gd name="connsiteX42" fmla="*/ 3552825 w 4038600"/>
              <a:gd name="connsiteY42" fmla="*/ 3107084 h 4564409"/>
              <a:gd name="connsiteX43" fmla="*/ 3657600 w 4038600"/>
              <a:gd name="connsiteY43" fmla="*/ 2611784 h 4564409"/>
              <a:gd name="connsiteX44" fmla="*/ 3581400 w 4038600"/>
              <a:gd name="connsiteY44" fmla="*/ 2345084 h 4564409"/>
              <a:gd name="connsiteX45" fmla="*/ 3390900 w 4038600"/>
              <a:gd name="connsiteY45" fmla="*/ 1811684 h 4564409"/>
              <a:gd name="connsiteX46" fmla="*/ 3276600 w 4038600"/>
              <a:gd name="connsiteY46" fmla="*/ 1230659 h 4564409"/>
              <a:gd name="connsiteX47" fmla="*/ 3248025 w 4038600"/>
              <a:gd name="connsiteY47" fmla="*/ 687734 h 4564409"/>
              <a:gd name="connsiteX48" fmla="*/ 3143250 w 4038600"/>
              <a:gd name="connsiteY48" fmla="*/ 887759 h 4564409"/>
              <a:gd name="connsiteX49" fmla="*/ 3114675 w 4038600"/>
              <a:gd name="connsiteY49" fmla="*/ 1554509 h 4564409"/>
              <a:gd name="connsiteX50" fmla="*/ 3171825 w 4038600"/>
              <a:gd name="connsiteY50" fmla="*/ 2078384 h 4564409"/>
              <a:gd name="connsiteX51" fmla="*/ 3286125 w 4038600"/>
              <a:gd name="connsiteY51" fmla="*/ 2745134 h 4564409"/>
              <a:gd name="connsiteX52" fmla="*/ 3286125 w 4038600"/>
              <a:gd name="connsiteY52" fmla="*/ 4145309 h 4564409"/>
              <a:gd name="connsiteX53" fmla="*/ 3286125 w 4038600"/>
              <a:gd name="connsiteY53" fmla="*/ 4535834 h 4564409"/>
              <a:gd name="connsiteX54" fmla="*/ 2257425 w 4038600"/>
              <a:gd name="connsiteY54" fmla="*/ 4554884 h 4564409"/>
              <a:gd name="connsiteX55" fmla="*/ 2133600 w 4038600"/>
              <a:gd name="connsiteY55" fmla="*/ 3850034 h 4564409"/>
              <a:gd name="connsiteX56" fmla="*/ 2066925 w 4038600"/>
              <a:gd name="connsiteY56" fmla="*/ 3707159 h 4564409"/>
              <a:gd name="connsiteX57" fmla="*/ 1924050 w 4038600"/>
              <a:gd name="connsiteY57" fmla="*/ 3735734 h 4564409"/>
              <a:gd name="connsiteX58" fmla="*/ 1895475 w 4038600"/>
              <a:gd name="connsiteY58" fmla="*/ 3811934 h 4564409"/>
              <a:gd name="connsiteX59" fmla="*/ 1714500 w 4038600"/>
              <a:gd name="connsiteY59" fmla="*/ 4564409 h 4564409"/>
              <a:gd name="connsiteX0" fmla="*/ 1714500 w 4038600"/>
              <a:gd name="connsiteY0" fmla="*/ 4545425 h 4545425"/>
              <a:gd name="connsiteX1" fmla="*/ 723900 w 4038600"/>
              <a:gd name="connsiteY1" fmla="*/ 4507325 h 4545425"/>
              <a:gd name="connsiteX2" fmla="*/ 714375 w 4038600"/>
              <a:gd name="connsiteY2" fmla="*/ 3192875 h 4545425"/>
              <a:gd name="connsiteX3" fmla="*/ 800100 w 4038600"/>
              <a:gd name="connsiteY3" fmla="*/ 2440400 h 4545425"/>
              <a:gd name="connsiteX4" fmla="*/ 876300 w 4038600"/>
              <a:gd name="connsiteY4" fmla="*/ 1783175 h 4545425"/>
              <a:gd name="connsiteX5" fmla="*/ 895350 w 4038600"/>
              <a:gd name="connsiteY5" fmla="*/ 1173575 h 4545425"/>
              <a:gd name="connsiteX6" fmla="*/ 866775 w 4038600"/>
              <a:gd name="connsiteY6" fmla="*/ 440150 h 4545425"/>
              <a:gd name="connsiteX7" fmla="*/ 819150 w 4038600"/>
              <a:gd name="connsiteY7" fmla="*/ 516350 h 4545425"/>
              <a:gd name="connsiteX8" fmla="*/ 714375 w 4038600"/>
              <a:gd name="connsiteY8" fmla="*/ 1516475 h 4545425"/>
              <a:gd name="connsiteX9" fmla="*/ 619125 w 4038600"/>
              <a:gd name="connsiteY9" fmla="*/ 2059400 h 4545425"/>
              <a:gd name="connsiteX10" fmla="*/ 447675 w 4038600"/>
              <a:gd name="connsiteY10" fmla="*/ 2497550 h 4545425"/>
              <a:gd name="connsiteX11" fmla="*/ 447675 w 4038600"/>
              <a:gd name="connsiteY11" fmla="*/ 2716625 h 4545425"/>
              <a:gd name="connsiteX12" fmla="*/ 485775 w 4038600"/>
              <a:gd name="connsiteY12" fmla="*/ 3145250 h 4545425"/>
              <a:gd name="connsiteX13" fmla="*/ 333375 w 4038600"/>
              <a:gd name="connsiteY13" fmla="*/ 3154775 h 4545425"/>
              <a:gd name="connsiteX14" fmla="*/ 257175 w 4038600"/>
              <a:gd name="connsiteY14" fmla="*/ 3288125 h 4545425"/>
              <a:gd name="connsiteX15" fmla="*/ 266700 w 4038600"/>
              <a:gd name="connsiteY15" fmla="*/ 3526250 h 4545425"/>
              <a:gd name="connsiteX16" fmla="*/ 142875 w 4038600"/>
              <a:gd name="connsiteY16" fmla="*/ 3507200 h 4545425"/>
              <a:gd name="connsiteX17" fmla="*/ 0 w 4038600"/>
              <a:gd name="connsiteY17" fmla="*/ 3192875 h 4545425"/>
              <a:gd name="connsiteX18" fmla="*/ 76200 w 4038600"/>
              <a:gd name="connsiteY18" fmla="*/ 2916650 h 4545425"/>
              <a:gd name="connsiteX19" fmla="*/ 133350 w 4038600"/>
              <a:gd name="connsiteY19" fmla="*/ 2773775 h 4545425"/>
              <a:gd name="connsiteX20" fmla="*/ 200025 w 4038600"/>
              <a:gd name="connsiteY20" fmla="*/ 1573625 h 4545425"/>
              <a:gd name="connsiteX21" fmla="*/ 333375 w 4038600"/>
              <a:gd name="connsiteY21" fmla="*/ 906875 h 4545425"/>
              <a:gd name="connsiteX22" fmla="*/ 361950 w 4038600"/>
              <a:gd name="connsiteY22" fmla="*/ 535400 h 4545425"/>
              <a:gd name="connsiteX23" fmla="*/ 352425 w 4038600"/>
              <a:gd name="connsiteY23" fmla="*/ 21050 h 4545425"/>
              <a:gd name="connsiteX24" fmla="*/ 844550 w 4038600"/>
              <a:gd name="connsiteY24" fmla="*/ 138525 h 4545425"/>
              <a:gd name="connsiteX25" fmla="*/ 1231900 w 4038600"/>
              <a:gd name="connsiteY25" fmla="*/ 11525 h 4545425"/>
              <a:gd name="connsiteX26" fmla="*/ 1708150 w 4038600"/>
              <a:gd name="connsiteY26" fmla="*/ 132175 h 4545425"/>
              <a:gd name="connsiteX27" fmla="*/ 2133600 w 4038600"/>
              <a:gd name="connsiteY27" fmla="*/ 5175 h 4545425"/>
              <a:gd name="connsiteX28" fmla="*/ 2520950 w 4038600"/>
              <a:gd name="connsiteY28" fmla="*/ 132175 h 4545425"/>
              <a:gd name="connsiteX29" fmla="*/ 3048000 w 4038600"/>
              <a:gd name="connsiteY29" fmla="*/ 11525 h 4545425"/>
              <a:gd name="connsiteX30" fmla="*/ 3422650 w 4038600"/>
              <a:gd name="connsiteY30" fmla="*/ 132175 h 4545425"/>
              <a:gd name="connsiteX31" fmla="*/ 3695700 w 4038600"/>
              <a:gd name="connsiteY31" fmla="*/ 21050 h 4545425"/>
              <a:gd name="connsiteX32" fmla="*/ 3695700 w 4038600"/>
              <a:gd name="connsiteY32" fmla="*/ 516350 h 4545425"/>
              <a:gd name="connsiteX33" fmla="*/ 3752850 w 4038600"/>
              <a:gd name="connsiteY33" fmla="*/ 1154525 h 4545425"/>
              <a:gd name="connsiteX34" fmla="*/ 3876675 w 4038600"/>
              <a:gd name="connsiteY34" fmla="*/ 2383250 h 4545425"/>
              <a:gd name="connsiteX35" fmla="*/ 3924300 w 4038600"/>
              <a:gd name="connsiteY35" fmla="*/ 2792825 h 4545425"/>
              <a:gd name="connsiteX36" fmla="*/ 4000500 w 4038600"/>
              <a:gd name="connsiteY36" fmla="*/ 3040475 h 4545425"/>
              <a:gd name="connsiteX37" fmla="*/ 4038600 w 4038600"/>
              <a:gd name="connsiteY37" fmla="*/ 3316700 h 4545425"/>
              <a:gd name="connsiteX38" fmla="*/ 3886200 w 4038600"/>
              <a:gd name="connsiteY38" fmla="*/ 3545300 h 4545425"/>
              <a:gd name="connsiteX39" fmla="*/ 3771900 w 4038600"/>
              <a:gd name="connsiteY39" fmla="*/ 3459575 h 4545425"/>
              <a:gd name="connsiteX40" fmla="*/ 3790950 w 4038600"/>
              <a:gd name="connsiteY40" fmla="*/ 3326225 h 4545425"/>
              <a:gd name="connsiteX41" fmla="*/ 3724275 w 4038600"/>
              <a:gd name="connsiteY41" fmla="*/ 3192875 h 4545425"/>
              <a:gd name="connsiteX42" fmla="*/ 3552825 w 4038600"/>
              <a:gd name="connsiteY42" fmla="*/ 3088100 h 4545425"/>
              <a:gd name="connsiteX43" fmla="*/ 3657600 w 4038600"/>
              <a:gd name="connsiteY43" fmla="*/ 2592800 h 4545425"/>
              <a:gd name="connsiteX44" fmla="*/ 3581400 w 4038600"/>
              <a:gd name="connsiteY44" fmla="*/ 2326100 h 4545425"/>
              <a:gd name="connsiteX45" fmla="*/ 3390900 w 4038600"/>
              <a:gd name="connsiteY45" fmla="*/ 1792700 h 4545425"/>
              <a:gd name="connsiteX46" fmla="*/ 3276600 w 4038600"/>
              <a:gd name="connsiteY46" fmla="*/ 1211675 h 4545425"/>
              <a:gd name="connsiteX47" fmla="*/ 3248025 w 4038600"/>
              <a:gd name="connsiteY47" fmla="*/ 668750 h 4545425"/>
              <a:gd name="connsiteX48" fmla="*/ 3143250 w 4038600"/>
              <a:gd name="connsiteY48" fmla="*/ 868775 h 4545425"/>
              <a:gd name="connsiteX49" fmla="*/ 3114675 w 4038600"/>
              <a:gd name="connsiteY49" fmla="*/ 1535525 h 4545425"/>
              <a:gd name="connsiteX50" fmla="*/ 3171825 w 4038600"/>
              <a:gd name="connsiteY50" fmla="*/ 2059400 h 4545425"/>
              <a:gd name="connsiteX51" fmla="*/ 3286125 w 4038600"/>
              <a:gd name="connsiteY51" fmla="*/ 2726150 h 4545425"/>
              <a:gd name="connsiteX52" fmla="*/ 3286125 w 4038600"/>
              <a:gd name="connsiteY52" fmla="*/ 4126325 h 4545425"/>
              <a:gd name="connsiteX53" fmla="*/ 3286125 w 4038600"/>
              <a:gd name="connsiteY53" fmla="*/ 4516850 h 4545425"/>
              <a:gd name="connsiteX54" fmla="*/ 2257425 w 4038600"/>
              <a:gd name="connsiteY54" fmla="*/ 4535900 h 4545425"/>
              <a:gd name="connsiteX55" fmla="*/ 2133600 w 4038600"/>
              <a:gd name="connsiteY55" fmla="*/ 3831050 h 4545425"/>
              <a:gd name="connsiteX56" fmla="*/ 2066925 w 4038600"/>
              <a:gd name="connsiteY56" fmla="*/ 3688175 h 4545425"/>
              <a:gd name="connsiteX57" fmla="*/ 1924050 w 4038600"/>
              <a:gd name="connsiteY57" fmla="*/ 3716750 h 4545425"/>
              <a:gd name="connsiteX58" fmla="*/ 1895475 w 4038600"/>
              <a:gd name="connsiteY58" fmla="*/ 3792950 h 4545425"/>
              <a:gd name="connsiteX59" fmla="*/ 1714500 w 4038600"/>
              <a:gd name="connsiteY59" fmla="*/ 4545425 h 4545425"/>
              <a:gd name="connsiteX0" fmla="*/ 1714500 w 4038600"/>
              <a:gd name="connsiteY0" fmla="*/ 4544786 h 4544786"/>
              <a:gd name="connsiteX1" fmla="*/ 723900 w 4038600"/>
              <a:gd name="connsiteY1" fmla="*/ 4506686 h 4544786"/>
              <a:gd name="connsiteX2" fmla="*/ 714375 w 4038600"/>
              <a:gd name="connsiteY2" fmla="*/ 3192236 h 4544786"/>
              <a:gd name="connsiteX3" fmla="*/ 800100 w 4038600"/>
              <a:gd name="connsiteY3" fmla="*/ 2439761 h 4544786"/>
              <a:gd name="connsiteX4" fmla="*/ 876300 w 4038600"/>
              <a:gd name="connsiteY4" fmla="*/ 1782536 h 4544786"/>
              <a:gd name="connsiteX5" fmla="*/ 895350 w 4038600"/>
              <a:gd name="connsiteY5" fmla="*/ 1172936 h 4544786"/>
              <a:gd name="connsiteX6" fmla="*/ 866775 w 4038600"/>
              <a:gd name="connsiteY6" fmla="*/ 439511 h 4544786"/>
              <a:gd name="connsiteX7" fmla="*/ 819150 w 4038600"/>
              <a:gd name="connsiteY7" fmla="*/ 515711 h 4544786"/>
              <a:gd name="connsiteX8" fmla="*/ 714375 w 4038600"/>
              <a:gd name="connsiteY8" fmla="*/ 1515836 h 4544786"/>
              <a:gd name="connsiteX9" fmla="*/ 619125 w 4038600"/>
              <a:gd name="connsiteY9" fmla="*/ 2058761 h 4544786"/>
              <a:gd name="connsiteX10" fmla="*/ 447675 w 4038600"/>
              <a:gd name="connsiteY10" fmla="*/ 2496911 h 4544786"/>
              <a:gd name="connsiteX11" fmla="*/ 447675 w 4038600"/>
              <a:gd name="connsiteY11" fmla="*/ 2715986 h 4544786"/>
              <a:gd name="connsiteX12" fmla="*/ 485775 w 4038600"/>
              <a:gd name="connsiteY12" fmla="*/ 3144611 h 4544786"/>
              <a:gd name="connsiteX13" fmla="*/ 333375 w 4038600"/>
              <a:gd name="connsiteY13" fmla="*/ 3154136 h 4544786"/>
              <a:gd name="connsiteX14" fmla="*/ 257175 w 4038600"/>
              <a:gd name="connsiteY14" fmla="*/ 3287486 h 4544786"/>
              <a:gd name="connsiteX15" fmla="*/ 266700 w 4038600"/>
              <a:gd name="connsiteY15" fmla="*/ 3525611 h 4544786"/>
              <a:gd name="connsiteX16" fmla="*/ 142875 w 4038600"/>
              <a:gd name="connsiteY16" fmla="*/ 3506561 h 4544786"/>
              <a:gd name="connsiteX17" fmla="*/ 0 w 4038600"/>
              <a:gd name="connsiteY17" fmla="*/ 3192236 h 4544786"/>
              <a:gd name="connsiteX18" fmla="*/ 76200 w 4038600"/>
              <a:gd name="connsiteY18" fmla="*/ 2916011 h 4544786"/>
              <a:gd name="connsiteX19" fmla="*/ 133350 w 4038600"/>
              <a:gd name="connsiteY19" fmla="*/ 2773136 h 4544786"/>
              <a:gd name="connsiteX20" fmla="*/ 200025 w 4038600"/>
              <a:gd name="connsiteY20" fmla="*/ 1572986 h 4544786"/>
              <a:gd name="connsiteX21" fmla="*/ 333375 w 4038600"/>
              <a:gd name="connsiteY21" fmla="*/ 906236 h 4544786"/>
              <a:gd name="connsiteX22" fmla="*/ 361950 w 4038600"/>
              <a:gd name="connsiteY22" fmla="*/ 534761 h 4544786"/>
              <a:gd name="connsiteX23" fmla="*/ 352425 w 4038600"/>
              <a:gd name="connsiteY23" fmla="*/ 20411 h 4544786"/>
              <a:gd name="connsiteX24" fmla="*/ 844550 w 4038600"/>
              <a:gd name="connsiteY24" fmla="*/ 137886 h 4544786"/>
              <a:gd name="connsiteX25" fmla="*/ 1231900 w 4038600"/>
              <a:gd name="connsiteY25" fmla="*/ 10886 h 4544786"/>
              <a:gd name="connsiteX26" fmla="*/ 1708150 w 4038600"/>
              <a:gd name="connsiteY26" fmla="*/ 131536 h 4544786"/>
              <a:gd name="connsiteX27" fmla="*/ 2133600 w 4038600"/>
              <a:gd name="connsiteY27" fmla="*/ 4536 h 4544786"/>
              <a:gd name="connsiteX28" fmla="*/ 2520950 w 4038600"/>
              <a:gd name="connsiteY28" fmla="*/ 131536 h 4544786"/>
              <a:gd name="connsiteX29" fmla="*/ 3048000 w 4038600"/>
              <a:gd name="connsiteY29" fmla="*/ 10886 h 4544786"/>
              <a:gd name="connsiteX30" fmla="*/ 3422650 w 4038600"/>
              <a:gd name="connsiteY30" fmla="*/ 131536 h 4544786"/>
              <a:gd name="connsiteX31" fmla="*/ 3695700 w 4038600"/>
              <a:gd name="connsiteY31" fmla="*/ 20411 h 4544786"/>
              <a:gd name="connsiteX32" fmla="*/ 3695700 w 4038600"/>
              <a:gd name="connsiteY32" fmla="*/ 515711 h 4544786"/>
              <a:gd name="connsiteX33" fmla="*/ 3752850 w 4038600"/>
              <a:gd name="connsiteY33" fmla="*/ 1153886 h 4544786"/>
              <a:gd name="connsiteX34" fmla="*/ 3876675 w 4038600"/>
              <a:gd name="connsiteY34" fmla="*/ 2382611 h 4544786"/>
              <a:gd name="connsiteX35" fmla="*/ 3924300 w 4038600"/>
              <a:gd name="connsiteY35" fmla="*/ 2792186 h 4544786"/>
              <a:gd name="connsiteX36" fmla="*/ 4000500 w 4038600"/>
              <a:gd name="connsiteY36" fmla="*/ 3039836 h 4544786"/>
              <a:gd name="connsiteX37" fmla="*/ 4038600 w 4038600"/>
              <a:gd name="connsiteY37" fmla="*/ 3316061 h 4544786"/>
              <a:gd name="connsiteX38" fmla="*/ 3886200 w 4038600"/>
              <a:gd name="connsiteY38" fmla="*/ 3544661 h 4544786"/>
              <a:gd name="connsiteX39" fmla="*/ 3771900 w 4038600"/>
              <a:gd name="connsiteY39" fmla="*/ 3458936 h 4544786"/>
              <a:gd name="connsiteX40" fmla="*/ 3790950 w 4038600"/>
              <a:gd name="connsiteY40" fmla="*/ 3325586 h 4544786"/>
              <a:gd name="connsiteX41" fmla="*/ 3724275 w 4038600"/>
              <a:gd name="connsiteY41" fmla="*/ 3192236 h 4544786"/>
              <a:gd name="connsiteX42" fmla="*/ 3552825 w 4038600"/>
              <a:gd name="connsiteY42" fmla="*/ 3087461 h 4544786"/>
              <a:gd name="connsiteX43" fmla="*/ 3657600 w 4038600"/>
              <a:gd name="connsiteY43" fmla="*/ 2592161 h 4544786"/>
              <a:gd name="connsiteX44" fmla="*/ 3581400 w 4038600"/>
              <a:gd name="connsiteY44" fmla="*/ 2325461 h 4544786"/>
              <a:gd name="connsiteX45" fmla="*/ 3390900 w 4038600"/>
              <a:gd name="connsiteY45" fmla="*/ 1792061 h 4544786"/>
              <a:gd name="connsiteX46" fmla="*/ 3276600 w 4038600"/>
              <a:gd name="connsiteY46" fmla="*/ 1211036 h 4544786"/>
              <a:gd name="connsiteX47" fmla="*/ 3248025 w 4038600"/>
              <a:gd name="connsiteY47" fmla="*/ 668111 h 4544786"/>
              <a:gd name="connsiteX48" fmla="*/ 3143250 w 4038600"/>
              <a:gd name="connsiteY48" fmla="*/ 868136 h 4544786"/>
              <a:gd name="connsiteX49" fmla="*/ 3114675 w 4038600"/>
              <a:gd name="connsiteY49" fmla="*/ 1534886 h 4544786"/>
              <a:gd name="connsiteX50" fmla="*/ 3171825 w 4038600"/>
              <a:gd name="connsiteY50" fmla="*/ 2058761 h 4544786"/>
              <a:gd name="connsiteX51" fmla="*/ 3286125 w 4038600"/>
              <a:gd name="connsiteY51" fmla="*/ 2725511 h 4544786"/>
              <a:gd name="connsiteX52" fmla="*/ 3286125 w 4038600"/>
              <a:gd name="connsiteY52" fmla="*/ 4125686 h 4544786"/>
              <a:gd name="connsiteX53" fmla="*/ 3286125 w 4038600"/>
              <a:gd name="connsiteY53" fmla="*/ 4516211 h 4544786"/>
              <a:gd name="connsiteX54" fmla="*/ 2257425 w 4038600"/>
              <a:gd name="connsiteY54" fmla="*/ 4535261 h 4544786"/>
              <a:gd name="connsiteX55" fmla="*/ 2133600 w 4038600"/>
              <a:gd name="connsiteY55" fmla="*/ 3830411 h 4544786"/>
              <a:gd name="connsiteX56" fmla="*/ 2066925 w 4038600"/>
              <a:gd name="connsiteY56" fmla="*/ 3687536 h 4544786"/>
              <a:gd name="connsiteX57" fmla="*/ 1924050 w 4038600"/>
              <a:gd name="connsiteY57" fmla="*/ 3716111 h 4544786"/>
              <a:gd name="connsiteX58" fmla="*/ 1895475 w 4038600"/>
              <a:gd name="connsiteY58" fmla="*/ 3792311 h 4544786"/>
              <a:gd name="connsiteX59" fmla="*/ 1714500 w 4038600"/>
              <a:gd name="connsiteY59" fmla="*/ 4544786 h 4544786"/>
              <a:gd name="connsiteX0" fmla="*/ 1714500 w 4038600"/>
              <a:gd name="connsiteY0" fmla="*/ 4545301 h 4545301"/>
              <a:gd name="connsiteX1" fmla="*/ 723900 w 4038600"/>
              <a:gd name="connsiteY1" fmla="*/ 4507201 h 4545301"/>
              <a:gd name="connsiteX2" fmla="*/ 714375 w 4038600"/>
              <a:gd name="connsiteY2" fmla="*/ 3192751 h 4545301"/>
              <a:gd name="connsiteX3" fmla="*/ 800100 w 4038600"/>
              <a:gd name="connsiteY3" fmla="*/ 2440276 h 4545301"/>
              <a:gd name="connsiteX4" fmla="*/ 876300 w 4038600"/>
              <a:gd name="connsiteY4" fmla="*/ 1783051 h 4545301"/>
              <a:gd name="connsiteX5" fmla="*/ 895350 w 4038600"/>
              <a:gd name="connsiteY5" fmla="*/ 1173451 h 4545301"/>
              <a:gd name="connsiteX6" fmla="*/ 866775 w 4038600"/>
              <a:gd name="connsiteY6" fmla="*/ 440026 h 4545301"/>
              <a:gd name="connsiteX7" fmla="*/ 819150 w 4038600"/>
              <a:gd name="connsiteY7" fmla="*/ 516226 h 4545301"/>
              <a:gd name="connsiteX8" fmla="*/ 714375 w 4038600"/>
              <a:gd name="connsiteY8" fmla="*/ 1516351 h 4545301"/>
              <a:gd name="connsiteX9" fmla="*/ 619125 w 4038600"/>
              <a:gd name="connsiteY9" fmla="*/ 2059276 h 4545301"/>
              <a:gd name="connsiteX10" fmla="*/ 447675 w 4038600"/>
              <a:gd name="connsiteY10" fmla="*/ 2497426 h 4545301"/>
              <a:gd name="connsiteX11" fmla="*/ 447675 w 4038600"/>
              <a:gd name="connsiteY11" fmla="*/ 2716501 h 4545301"/>
              <a:gd name="connsiteX12" fmla="*/ 485775 w 4038600"/>
              <a:gd name="connsiteY12" fmla="*/ 3145126 h 4545301"/>
              <a:gd name="connsiteX13" fmla="*/ 333375 w 4038600"/>
              <a:gd name="connsiteY13" fmla="*/ 3154651 h 4545301"/>
              <a:gd name="connsiteX14" fmla="*/ 257175 w 4038600"/>
              <a:gd name="connsiteY14" fmla="*/ 3288001 h 4545301"/>
              <a:gd name="connsiteX15" fmla="*/ 266700 w 4038600"/>
              <a:gd name="connsiteY15" fmla="*/ 3526126 h 4545301"/>
              <a:gd name="connsiteX16" fmla="*/ 142875 w 4038600"/>
              <a:gd name="connsiteY16" fmla="*/ 3507076 h 4545301"/>
              <a:gd name="connsiteX17" fmla="*/ 0 w 4038600"/>
              <a:gd name="connsiteY17" fmla="*/ 3192751 h 4545301"/>
              <a:gd name="connsiteX18" fmla="*/ 76200 w 4038600"/>
              <a:gd name="connsiteY18" fmla="*/ 2916526 h 4545301"/>
              <a:gd name="connsiteX19" fmla="*/ 133350 w 4038600"/>
              <a:gd name="connsiteY19" fmla="*/ 2773651 h 4545301"/>
              <a:gd name="connsiteX20" fmla="*/ 200025 w 4038600"/>
              <a:gd name="connsiteY20" fmla="*/ 1573501 h 4545301"/>
              <a:gd name="connsiteX21" fmla="*/ 333375 w 4038600"/>
              <a:gd name="connsiteY21" fmla="*/ 906751 h 4545301"/>
              <a:gd name="connsiteX22" fmla="*/ 361950 w 4038600"/>
              <a:gd name="connsiteY22" fmla="*/ 535276 h 4545301"/>
              <a:gd name="connsiteX23" fmla="*/ 352425 w 4038600"/>
              <a:gd name="connsiteY23" fmla="*/ 20926 h 4545301"/>
              <a:gd name="connsiteX24" fmla="*/ 844550 w 4038600"/>
              <a:gd name="connsiteY24" fmla="*/ 138401 h 4545301"/>
              <a:gd name="connsiteX25" fmla="*/ 1231900 w 4038600"/>
              <a:gd name="connsiteY25" fmla="*/ 11401 h 4545301"/>
              <a:gd name="connsiteX26" fmla="*/ 1708150 w 4038600"/>
              <a:gd name="connsiteY26" fmla="*/ 132051 h 4545301"/>
              <a:gd name="connsiteX27" fmla="*/ 2133600 w 4038600"/>
              <a:gd name="connsiteY27" fmla="*/ 5051 h 4545301"/>
              <a:gd name="connsiteX28" fmla="*/ 2520950 w 4038600"/>
              <a:gd name="connsiteY28" fmla="*/ 132051 h 4545301"/>
              <a:gd name="connsiteX29" fmla="*/ 2971800 w 4038600"/>
              <a:gd name="connsiteY29" fmla="*/ 11401 h 4545301"/>
              <a:gd name="connsiteX30" fmla="*/ 3422650 w 4038600"/>
              <a:gd name="connsiteY30" fmla="*/ 132051 h 4545301"/>
              <a:gd name="connsiteX31" fmla="*/ 3695700 w 4038600"/>
              <a:gd name="connsiteY31" fmla="*/ 20926 h 4545301"/>
              <a:gd name="connsiteX32" fmla="*/ 3695700 w 4038600"/>
              <a:gd name="connsiteY32" fmla="*/ 516226 h 4545301"/>
              <a:gd name="connsiteX33" fmla="*/ 3752850 w 4038600"/>
              <a:gd name="connsiteY33" fmla="*/ 1154401 h 4545301"/>
              <a:gd name="connsiteX34" fmla="*/ 3876675 w 4038600"/>
              <a:gd name="connsiteY34" fmla="*/ 2383126 h 4545301"/>
              <a:gd name="connsiteX35" fmla="*/ 3924300 w 4038600"/>
              <a:gd name="connsiteY35" fmla="*/ 2792701 h 4545301"/>
              <a:gd name="connsiteX36" fmla="*/ 4000500 w 4038600"/>
              <a:gd name="connsiteY36" fmla="*/ 3040351 h 4545301"/>
              <a:gd name="connsiteX37" fmla="*/ 4038600 w 4038600"/>
              <a:gd name="connsiteY37" fmla="*/ 3316576 h 4545301"/>
              <a:gd name="connsiteX38" fmla="*/ 3886200 w 4038600"/>
              <a:gd name="connsiteY38" fmla="*/ 3545176 h 4545301"/>
              <a:gd name="connsiteX39" fmla="*/ 3771900 w 4038600"/>
              <a:gd name="connsiteY39" fmla="*/ 3459451 h 4545301"/>
              <a:gd name="connsiteX40" fmla="*/ 3790950 w 4038600"/>
              <a:gd name="connsiteY40" fmla="*/ 3326101 h 4545301"/>
              <a:gd name="connsiteX41" fmla="*/ 3724275 w 4038600"/>
              <a:gd name="connsiteY41" fmla="*/ 3192751 h 4545301"/>
              <a:gd name="connsiteX42" fmla="*/ 3552825 w 4038600"/>
              <a:gd name="connsiteY42" fmla="*/ 3087976 h 4545301"/>
              <a:gd name="connsiteX43" fmla="*/ 3657600 w 4038600"/>
              <a:gd name="connsiteY43" fmla="*/ 2592676 h 4545301"/>
              <a:gd name="connsiteX44" fmla="*/ 3581400 w 4038600"/>
              <a:gd name="connsiteY44" fmla="*/ 2325976 h 4545301"/>
              <a:gd name="connsiteX45" fmla="*/ 3390900 w 4038600"/>
              <a:gd name="connsiteY45" fmla="*/ 1792576 h 4545301"/>
              <a:gd name="connsiteX46" fmla="*/ 3276600 w 4038600"/>
              <a:gd name="connsiteY46" fmla="*/ 1211551 h 4545301"/>
              <a:gd name="connsiteX47" fmla="*/ 3248025 w 4038600"/>
              <a:gd name="connsiteY47" fmla="*/ 668626 h 4545301"/>
              <a:gd name="connsiteX48" fmla="*/ 3143250 w 4038600"/>
              <a:gd name="connsiteY48" fmla="*/ 868651 h 4545301"/>
              <a:gd name="connsiteX49" fmla="*/ 3114675 w 4038600"/>
              <a:gd name="connsiteY49" fmla="*/ 1535401 h 4545301"/>
              <a:gd name="connsiteX50" fmla="*/ 3171825 w 4038600"/>
              <a:gd name="connsiteY50" fmla="*/ 2059276 h 4545301"/>
              <a:gd name="connsiteX51" fmla="*/ 3286125 w 4038600"/>
              <a:gd name="connsiteY51" fmla="*/ 2726026 h 4545301"/>
              <a:gd name="connsiteX52" fmla="*/ 3286125 w 4038600"/>
              <a:gd name="connsiteY52" fmla="*/ 4126201 h 4545301"/>
              <a:gd name="connsiteX53" fmla="*/ 3286125 w 4038600"/>
              <a:gd name="connsiteY53" fmla="*/ 4516726 h 4545301"/>
              <a:gd name="connsiteX54" fmla="*/ 2257425 w 4038600"/>
              <a:gd name="connsiteY54" fmla="*/ 4535776 h 4545301"/>
              <a:gd name="connsiteX55" fmla="*/ 2133600 w 4038600"/>
              <a:gd name="connsiteY55" fmla="*/ 3830926 h 4545301"/>
              <a:gd name="connsiteX56" fmla="*/ 2066925 w 4038600"/>
              <a:gd name="connsiteY56" fmla="*/ 3688051 h 4545301"/>
              <a:gd name="connsiteX57" fmla="*/ 1924050 w 4038600"/>
              <a:gd name="connsiteY57" fmla="*/ 3716626 h 4545301"/>
              <a:gd name="connsiteX58" fmla="*/ 1895475 w 4038600"/>
              <a:gd name="connsiteY58" fmla="*/ 3792826 h 4545301"/>
              <a:gd name="connsiteX59" fmla="*/ 1714500 w 4038600"/>
              <a:gd name="connsiteY59" fmla="*/ 4545301 h 45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38600" h="4545301">
                <a:moveTo>
                  <a:pt x="1714500" y="4545301"/>
                </a:moveTo>
                <a:lnTo>
                  <a:pt x="723900" y="4507201"/>
                </a:lnTo>
                <a:lnTo>
                  <a:pt x="714375" y="3192751"/>
                </a:lnTo>
                <a:lnTo>
                  <a:pt x="800100" y="2440276"/>
                </a:lnTo>
                <a:lnTo>
                  <a:pt x="876300" y="1783051"/>
                </a:lnTo>
                <a:lnTo>
                  <a:pt x="895350" y="1173451"/>
                </a:lnTo>
                <a:lnTo>
                  <a:pt x="866775" y="440026"/>
                </a:lnTo>
                <a:lnTo>
                  <a:pt x="819150" y="516226"/>
                </a:lnTo>
                <a:lnTo>
                  <a:pt x="714375" y="1516351"/>
                </a:lnTo>
                <a:lnTo>
                  <a:pt x="619125" y="2059276"/>
                </a:lnTo>
                <a:lnTo>
                  <a:pt x="447675" y="2497426"/>
                </a:lnTo>
                <a:lnTo>
                  <a:pt x="447675" y="2716501"/>
                </a:lnTo>
                <a:lnTo>
                  <a:pt x="485775" y="3145126"/>
                </a:lnTo>
                <a:lnTo>
                  <a:pt x="333375" y="3154651"/>
                </a:lnTo>
                <a:lnTo>
                  <a:pt x="257175" y="3288001"/>
                </a:lnTo>
                <a:lnTo>
                  <a:pt x="266700" y="3526126"/>
                </a:lnTo>
                <a:lnTo>
                  <a:pt x="142875" y="3507076"/>
                </a:lnTo>
                <a:lnTo>
                  <a:pt x="0" y="3192751"/>
                </a:lnTo>
                <a:lnTo>
                  <a:pt x="76200" y="2916526"/>
                </a:lnTo>
                <a:lnTo>
                  <a:pt x="133350" y="2773651"/>
                </a:lnTo>
                <a:lnTo>
                  <a:pt x="200025" y="1573501"/>
                </a:lnTo>
                <a:lnTo>
                  <a:pt x="333375" y="906751"/>
                </a:lnTo>
                <a:lnTo>
                  <a:pt x="361950" y="535276"/>
                </a:lnTo>
                <a:lnTo>
                  <a:pt x="352425" y="20926"/>
                </a:lnTo>
                <a:cubicBezTo>
                  <a:pt x="432858" y="-45220"/>
                  <a:pt x="697971" y="139988"/>
                  <a:pt x="844550" y="138401"/>
                </a:cubicBezTo>
                <a:cubicBezTo>
                  <a:pt x="991129" y="136814"/>
                  <a:pt x="1087967" y="12459"/>
                  <a:pt x="1231900" y="11401"/>
                </a:cubicBezTo>
                <a:cubicBezTo>
                  <a:pt x="1375833" y="10343"/>
                  <a:pt x="1549400" y="91834"/>
                  <a:pt x="1708150" y="132051"/>
                </a:cubicBezTo>
                <a:cubicBezTo>
                  <a:pt x="1854200" y="132051"/>
                  <a:pt x="1998133" y="5051"/>
                  <a:pt x="2133600" y="5051"/>
                </a:cubicBezTo>
                <a:cubicBezTo>
                  <a:pt x="2269067" y="5051"/>
                  <a:pt x="2381250" y="130993"/>
                  <a:pt x="2520950" y="132051"/>
                </a:cubicBezTo>
                <a:cubicBezTo>
                  <a:pt x="2660650" y="133109"/>
                  <a:pt x="2821517" y="11401"/>
                  <a:pt x="2971800" y="11401"/>
                </a:cubicBezTo>
                <a:cubicBezTo>
                  <a:pt x="3122083" y="11401"/>
                  <a:pt x="3302000" y="130464"/>
                  <a:pt x="3422650" y="132051"/>
                </a:cubicBezTo>
                <a:cubicBezTo>
                  <a:pt x="3543300" y="133639"/>
                  <a:pt x="3650192" y="-63211"/>
                  <a:pt x="3695700" y="20926"/>
                </a:cubicBezTo>
                <a:lnTo>
                  <a:pt x="3695700" y="516226"/>
                </a:lnTo>
                <a:lnTo>
                  <a:pt x="3752850" y="1154401"/>
                </a:lnTo>
                <a:lnTo>
                  <a:pt x="3876675" y="2383126"/>
                </a:lnTo>
                <a:lnTo>
                  <a:pt x="3924300" y="2792701"/>
                </a:lnTo>
                <a:lnTo>
                  <a:pt x="4000500" y="3040351"/>
                </a:lnTo>
                <a:lnTo>
                  <a:pt x="4038600" y="3316576"/>
                </a:lnTo>
                <a:lnTo>
                  <a:pt x="3886200" y="3545176"/>
                </a:lnTo>
                <a:lnTo>
                  <a:pt x="3771900" y="3459451"/>
                </a:lnTo>
                <a:lnTo>
                  <a:pt x="3790950" y="3326101"/>
                </a:lnTo>
                <a:lnTo>
                  <a:pt x="3724275" y="3192751"/>
                </a:lnTo>
                <a:lnTo>
                  <a:pt x="3552825" y="3087976"/>
                </a:lnTo>
                <a:lnTo>
                  <a:pt x="3657600" y="2592676"/>
                </a:lnTo>
                <a:lnTo>
                  <a:pt x="3581400" y="2325976"/>
                </a:lnTo>
                <a:lnTo>
                  <a:pt x="3390900" y="1792576"/>
                </a:lnTo>
                <a:lnTo>
                  <a:pt x="3276600" y="1211551"/>
                </a:lnTo>
                <a:lnTo>
                  <a:pt x="3248025" y="668626"/>
                </a:lnTo>
                <a:lnTo>
                  <a:pt x="3143250" y="868651"/>
                </a:lnTo>
                <a:lnTo>
                  <a:pt x="3114675" y="1535401"/>
                </a:lnTo>
                <a:lnTo>
                  <a:pt x="3171825" y="2059276"/>
                </a:lnTo>
                <a:lnTo>
                  <a:pt x="3286125" y="2726026"/>
                </a:lnTo>
                <a:lnTo>
                  <a:pt x="3286125" y="4126201"/>
                </a:lnTo>
                <a:lnTo>
                  <a:pt x="3286125" y="4516726"/>
                </a:lnTo>
                <a:lnTo>
                  <a:pt x="2257425" y="4535776"/>
                </a:lnTo>
                <a:lnTo>
                  <a:pt x="2133600" y="3830926"/>
                </a:lnTo>
                <a:lnTo>
                  <a:pt x="2066925" y="3688051"/>
                </a:lnTo>
                <a:lnTo>
                  <a:pt x="1924050" y="3716626"/>
                </a:lnTo>
                <a:lnTo>
                  <a:pt x="1895475" y="3792826"/>
                </a:lnTo>
                <a:lnTo>
                  <a:pt x="1714500" y="4545301"/>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89" name="Group 188"/>
          <p:cNvGrpSpPr/>
          <p:nvPr/>
        </p:nvGrpSpPr>
        <p:grpSpPr>
          <a:xfrm>
            <a:off x="2405817" y="2947612"/>
            <a:ext cx="529391" cy="531127"/>
            <a:chOff x="3456999" y="2752956"/>
            <a:chExt cx="529391" cy="531127"/>
          </a:xfrm>
        </p:grpSpPr>
        <p:sp>
          <p:nvSpPr>
            <p:cNvPr id="19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93" name="Group 192"/>
          <p:cNvGrpSpPr/>
          <p:nvPr/>
        </p:nvGrpSpPr>
        <p:grpSpPr>
          <a:xfrm>
            <a:off x="3855972" y="2658360"/>
            <a:ext cx="288917" cy="289864"/>
            <a:chOff x="3456999" y="2752956"/>
            <a:chExt cx="529391" cy="531127"/>
          </a:xfrm>
        </p:grpSpPr>
        <p:sp>
          <p:nvSpPr>
            <p:cNvPr id="19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97" name="Group 196"/>
          <p:cNvGrpSpPr/>
          <p:nvPr/>
        </p:nvGrpSpPr>
        <p:grpSpPr>
          <a:xfrm>
            <a:off x="3539161" y="4213590"/>
            <a:ext cx="529391" cy="531127"/>
            <a:chOff x="3456999" y="2752956"/>
            <a:chExt cx="529391" cy="531127"/>
          </a:xfrm>
        </p:grpSpPr>
        <p:sp>
          <p:nvSpPr>
            <p:cNvPr id="19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1" name="Group 200"/>
          <p:cNvGrpSpPr/>
          <p:nvPr/>
        </p:nvGrpSpPr>
        <p:grpSpPr>
          <a:xfrm>
            <a:off x="2943997" y="3708977"/>
            <a:ext cx="478306" cy="479872"/>
            <a:chOff x="3456999" y="2752956"/>
            <a:chExt cx="529391" cy="531127"/>
          </a:xfrm>
        </p:grpSpPr>
        <p:sp>
          <p:nvSpPr>
            <p:cNvPr id="20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5" name="Group 204"/>
          <p:cNvGrpSpPr/>
          <p:nvPr/>
        </p:nvGrpSpPr>
        <p:grpSpPr>
          <a:xfrm>
            <a:off x="3101399" y="4315057"/>
            <a:ext cx="288917" cy="289864"/>
            <a:chOff x="3456999" y="2752956"/>
            <a:chExt cx="529391" cy="531127"/>
          </a:xfrm>
        </p:grpSpPr>
        <p:sp>
          <p:nvSpPr>
            <p:cNvPr id="20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9" name="Group 208"/>
          <p:cNvGrpSpPr/>
          <p:nvPr/>
        </p:nvGrpSpPr>
        <p:grpSpPr>
          <a:xfrm>
            <a:off x="2219839" y="5254178"/>
            <a:ext cx="478306" cy="479872"/>
            <a:chOff x="3456999" y="2752956"/>
            <a:chExt cx="529391" cy="531127"/>
          </a:xfrm>
        </p:grpSpPr>
        <p:sp>
          <p:nvSpPr>
            <p:cNvPr id="21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13" name="Group 212"/>
          <p:cNvGrpSpPr/>
          <p:nvPr/>
        </p:nvGrpSpPr>
        <p:grpSpPr>
          <a:xfrm>
            <a:off x="2807867" y="5130544"/>
            <a:ext cx="288917" cy="289864"/>
            <a:chOff x="3456999" y="2752956"/>
            <a:chExt cx="529391" cy="531127"/>
          </a:xfrm>
        </p:grpSpPr>
        <p:sp>
          <p:nvSpPr>
            <p:cNvPr id="21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17" name="Group 216"/>
          <p:cNvGrpSpPr/>
          <p:nvPr/>
        </p:nvGrpSpPr>
        <p:grpSpPr>
          <a:xfrm>
            <a:off x="1626744" y="3442277"/>
            <a:ext cx="288917" cy="289864"/>
            <a:chOff x="3456999" y="2752956"/>
            <a:chExt cx="529391" cy="531127"/>
          </a:xfrm>
        </p:grpSpPr>
        <p:sp>
          <p:nvSpPr>
            <p:cNvPr id="21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1" name="Group 220"/>
          <p:cNvGrpSpPr/>
          <p:nvPr/>
        </p:nvGrpSpPr>
        <p:grpSpPr>
          <a:xfrm>
            <a:off x="1613470" y="3860970"/>
            <a:ext cx="178972" cy="179559"/>
            <a:chOff x="3456999" y="2752956"/>
            <a:chExt cx="529391" cy="531127"/>
          </a:xfrm>
        </p:grpSpPr>
        <p:sp>
          <p:nvSpPr>
            <p:cNvPr id="22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5" name="Group 224"/>
          <p:cNvGrpSpPr/>
          <p:nvPr/>
        </p:nvGrpSpPr>
        <p:grpSpPr>
          <a:xfrm>
            <a:off x="4646169" y="3432752"/>
            <a:ext cx="288917" cy="289864"/>
            <a:chOff x="3456999" y="2752956"/>
            <a:chExt cx="529391" cy="531127"/>
          </a:xfrm>
        </p:grpSpPr>
        <p:sp>
          <p:nvSpPr>
            <p:cNvPr id="22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9" name="Group 228"/>
          <p:cNvGrpSpPr/>
          <p:nvPr/>
        </p:nvGrpSpPr>
        <p:grpSpPr>
          <a:xfrm>
            <a:off x="4747195" y="3860970"/>
            <a:ext cx="178972" cy="179559"/>
            <a:chOff x="3456999" y="2752956"/>
            <a:chExt cx="529391" cy="531127"/>
          </a:xfrm>
        </p:grpSpPr>
        <p:sp>
          <p:nvSpPr>
            <p:cNvPr id="23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33" name="Group 232"/>
          <p:cNvGrpSpPr/>
          <p:nvPr/>
        </p:nvGrpSpPr>
        <p:grpSpPr>
          <a:xfrm>
            <a:off x="4980311" y="5275476"/>
            <a:ext cx="178972" cy="179559"/>
            <a:chOff x="3456999" y="2752956"/>
            <a:chExt cx="529391" cy="531127"/>
          </a:xfrm>
        </p:grpSpPr>
        <p:sp>
          <p:nvSpPr>
            <p:cNvPr id="23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37" name="Group 236"/>
          <p:cNvGrpSpPr/>
          <p:nvPr/>
        </p:nvGrpSpPr>
        <p:grpSpPr>
          <a:xfrm>
            <a:off x="1478447" y="5121291"/>
            <a:ext cx="178972" cy="179559"/>
            <a:chOff x="3456999" y="2752956"/>
            <a:chExt cx="529391" cy="531127"/>
          </a:xfrm>
        </p:grpSpPr>
        <p:sp>
          <p:nvSpPr>
            <p:cNvPr id="23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1" name="Group 240"/>
          <p:cNvGrpSpPr/>
          <p:nvPr/>
        </p:nvGrpSpPr>
        <p:grpSpPr>
          <a:xfrm>
            <a:off x="3553318" y="5642409"/>
            <a:ext cx="478306" cy="479872"/>
            <a:chOff x="3456999" y="2752956"/>
            <a:chExt cx="529391" cy="531127"/>
          </a:xfrm>
        </p:grpSpPr>
        <p:sp>
          <p:nvSpPr>
            <p:cNvPr id="24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5" name="Group 244"/>
          <p:cNvGrpSpPr/>
          <p:nvPr/>
        </p:nvGrpSpPr>
        <p:grpSpPr>
          <a:xfrm>
            <a:off x="3689988" y="6234092"/>
            <a:ext cx="288917" cy="289864"/>
            <a:chOff x="3456999" y="2752956"/>
            <a:chExt cx="529391" cy="531127"/>
          </a:xfrm>
        </p:grpSpPr>
        <p:sp>
          <p:nvSpPr>
            <p:cNvPr id="24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9" name="Group 248"/>
          <p:cNvGrpSpPr/>
          <p:nvPr/>
        </p:nvGrpSpPr>
        <p:grpSpPr>
          <a:xfrm>
            <a:off x="4080997" y="5614938"/>
            <a:ext cx="288917" cy="289864"/>
            <a:chOff x="3456999" y="2752956"/>
            <a:chExt cx="529391" cy="531127"/>
          </a:xfrm>
        </p:grpSpPr>
        <p:sp>
          <p:nvSpPr>
            <p:cNvPr id="25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53" name="Group 252"/>
          <p:cNvGrpSpPr/>
          <p:nvPr/>
        </p:nvGrpSpPr>
        <p:grpSpPr>
          <a:xfrm>
            <a:off x="3078181" y="1887506"/>
            <a:ext cx="459936" cy="952600"/>
            <a:chOff x="1827794" y="3109023"/>
            <a:chExt cx="459936" cy="952600"/>
          </a:xfrm>
          <a:solidFill>
            <a:srgbClr val="58B7DD"/>
          </a:solidFill>
        </p:grpSpPr>
        <p:sp>
          <p:nvSpPr>
            <p:cNvPr id="254" name="Up Arrow 253"/>
            <p:cNvSpPr/>
            <p:nvPr/>
          </p:nvSpPr>
          <p:spPr>
            <a:xfrm>
              <a:off x="1827795" y="3109023"/>
              <a:ext cx="459935" cy="34193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5" name="Up Arrow 254"/>
            <p:cNvSpPr/>
            <p:nvPr/>
          </p:nvSpPr>
          <p:spPr>
            <a:xfrm rot="10800000">
              <a:off x="1827794" y="3728437"/>
              <a:ext cx="459935" cy="33318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56" name="Group 255"/>
          <p:cNvGrpSpPr/>
          <p:nvPr/>
        </p:nvGrpSpPr>
        <p:grpSpPr>
          <a:xfrm>
            <a:off x="3063024" y="2935200"/>
            <a:ext cx="144459" cy="144932"/>
            <a:chOff x="3456999" y="2752956"/>
            <a:chExt cx="529391" cy="531127"/>
          </a:xfrm>
        </p:grpSpPr>
        <p:sp>
          <p:nvSpPr>
            <p:cNvPr id="25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5" name="Group 264"/>
          <p:cNvGrpSpPr/>
          <p:nvPr/>
        </p:nvGrpSpPr>
        <p:grpSpPr>
          <a:xfrm>
            <a:off x="3700566" y="3029324"/>
            <a:ext cx="228810" cy="229560"/>
            <a:chOff x="3456999" y="2752956"/>
            <a:chExt cx="529391" cy="531127"/>
          </a:xfrm>
        </p:grpSpPr>
        <p:sp>
          <p:nvSpPr>
            <p:cNvPr id="26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72" name="Group 4"/>
          <p:cNvGrpSpPr>
            <a:grpSpLocks noChangeAspect="1"/>
          </p:cNvGrpSpPr>
          <p:nvPr/>
        </p:nvGrpSpPr>
        <p:grpSpPr bwMode="auto">
          <a:xfrm flipH="1">
            <a:off x="6198660" y="1056287"/>
            <a:ext cx="1729542" cy="1933728"/>
            <a:chOff x="272" y="481"/>
            <a:chExt cx="2417" cy="2736"/>
          </a:xfrm>
        </p:grpSpPr>
        <p:sp>
          <p:nvSpPr>
            <p:cNvPr id="273" name="Freeform 27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2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78" name="Group 11"/>
          <p:cNvGrpSpPr>
            <a:grpSpLocks noChangeAspect="1"/>
          </p:cNvGrpSpPr>
          <p:nvPr/>
        </p:nvGrpSpPr>
        <p:grpSpPr bwMode="auto">
          <a:xfrm>
            <a:off x="1228101" y="-1867773"/>
            <a:ext cx="4187174" cy="12713562"/>
            <a:chOff x="3878" y="136"/>
            <a:chExt cx="1377" cy="4181"/>
          </a:xfrm>
          <a:solidFill>
            <a:schemeClr val="accent4"/>
          </a:solidFill>
        </p:grpSpPr>
        <p:sp>
          <p:nvSpPr>
            <p:cNvPr id="479"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28634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500"/>
                                        <p:tgtEl>
                                          <p:spTgt spid="253"/>
                                        </p:tgtEl>
                                      </p:cBhvr>
                                    </p:animEffect>
                                  </p:childTnLst>
                                </p:cTn>
                              </p:par>
                              <p:par>
                                <p:cTn id="11" presetID="10" presetClass="entr" presetSubtype="0" fill="hold" nodeType="withEffect">
                                  <p:stCondLst>
                                    <p:cond delay="0"/>
                                  </p:stCondLst>
                                  <p:childTnLst>
                                    <p:set>
                                      <p:cBhvr>
                                        <p:cTn id="12" dur="1" fill="hold">
                                          <p:stCondLst>
                                            <p:cond delay="0"/>
                                          </p:stCondLst>
                                        </p:cTn>
                                        <p:tgtEl>
                                          <p:spTgt spid="272"/>
                                        </p:tgtEl>
                                        <p:attrNameLst>
                                          <p:attrName>style.visibility</p:attrName>
                                        </p:attrNameLst>
                                      </p:cBhvr>
                                      <p:to>
                                        <p:strVal val="visible"/>
                                      </p:to>
                                    </p:set>
                                    <p:animEffect transition="in" filter="fade">
                                      <p:cBhvr>
                                        <p:cTn id="13"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986474" y="514443"/>
            <a:ext cx="6843541" cy="4414966"/>
            <a:chOff x="142734" y="645924"/>
            <a:chExt cx="8414526" cy="5428454"/>
          </a:xfrm>
        </p:grpSpPr>
        <p:grpSp>
          <p:nvGrpSpPr>
            <p:cNvPr id="70" name="Group 69"/>
            <p:cNvGrpSpPr/>
            <p:nvPr/>
          </p:nvGrpSpPr>
          <p:grpSpPr>
            <a:xfrm rot="1429759">
              <a:off x="2964860" y="3715946"/>
              <a:ext cx="745398" cy="1164787"/>
              <a:chOff x="3384216" y="5171524"/>
              <a:chExt cx="745398" cy="1164787"/>
            </a:xfrm>
          </p:grpSpPr>
          <p:sp>
            <p:nvSpPr>
              <p:cNvPr id="361" name="Freeform 360"/>
              <p:cNvSpPr>
                <a:spLocks/>
              </p:cNvSpPr>
              <p:nvPr/>
            </p:nvSpPr>
            <p:spPr bwMode="auto">
              <a:xfrm rot="2019724" flipV="1">
                <a:off x="3389678" y="5516348"/>
                <a:ext cx="501362" cy="807698"/>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2" name="Freeform 6"/>
              <p:cNvSpPr>
                <a:spLocks noEditPoints="1"/>
              </p:cNvSpPr>
              <p:nvPr/>
            </p:nvSpPr>
            <p:spPr bwMode="auto">
              <a:xfrm rot="2019724" flipV="1">
                <a:off x="3384216" y="5504423"/>
                <a:ext cx="517647" cy="831888"/>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9" name="Group 68"/>
              <p:cNvGrpSpPr/>
              <p:nvPr/>
            </p:nvGrpSpPr>
            <p:grpSpPr>
              <a:xfrm rot="19962348" flipH="1">
                <a:off x="3441267" y="5171524"/>
                <a:ext cx="688347" cy="559072"/>
                <a:chOff x="3407373" y="5336116"/>
                <a:chExt cx="644097" cy="559072"/>
              </a:xfrm>
            </p:grpSpPr>
            <p:sp>
              <p:nvSpPr>
                <p:cNvPr id="420" name="Freeform 64"/>
                <p:cNvSpPr>
                  <a:spLocks/>
                </p:cNvSpPr>
                <p:nvPr/>
              </p:nvSpPr>
              <p:spPr bwMode="auto">
                <a:xfrm rot="2019724" flipV="1">
                  <a:off x="3407373" y="5336116"/>
                  <a:ext cx="606054" cy="559072"/>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1" name="Freeform 65"/>
                <p:cNvSpPr>
                  <a:spLocks/>
                </p:cNvSpPr>
                <p:nvPr/>
              </p:nvSpPr>
              <p:spPr bwMode="auto">
                <a:xfrm rot="2019724" flipV="1">
                  <a:off x="3476824" y="5352551"/>
                  <a:ext cx="574646" cy="366891"/>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2" name="Freeform 66"/>
                <p:cNvSpPr>
                  <a:spLocks noEditPoints="1"/>
                </p:cNvSpPr>
                <p:nvPr/>
              </p:nvSpPr>
              <p:spPr bwMode="auto">
                <a:xfrm rot="2019724" flipV="1">
                  <a:off x="3412720" y="5355142"/>
                  <a:ext cx="595585" cy="522786"/>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8" name="Group 67"/>
                <p:cNvGrpSpPr/>
                <p:nvPr/>
              </p:nvGrpSpPr>
              <p:grpSpPr>
                <a:xfrm>
                  <a:off x="3572863" y="5340232"/>
                  <a:ext cx="320225" cy="503320"/>
                  <a:chOff x="3572863" y="5340232"/>
                  <a:chExt cx="320225" cy="503320"/>
                </a:xfrm>
              </p:grpSpPr>
              <p:sp>
                <p:nvSpPr>
                  <p:cNvPr id="423" name="Freeform 67"/>
                  <p:cNvSpPr>
                    <a:spLocks/>
                  </p:cNvSpPr>
                  <p:nvPr/>
                </p:nvSpPr>
                <p:spPr bwMode="auto">
                  <a:xfrm rot="2019724" flipV="1">
                    <a:off x="3666302" y="5793827"/>
                    <a:ext cx="65142" cy="49725"/>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4" name="Freeform 68"/>
                  <p:cNvSpPr>
                    <a:spLocks/>
                  </p:cNvSpPr>
                  <p:nvPr/>
                </p:nvSpPr>
                <p:spPr bwMode="auto">
                  <a:xfrm rot="2019724" flipV="1">
                    <a:off x="3850048" y="5675559"/>
                    <a:ext cx="43040" cy="122297"/>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5" name="Freeform 69"/>
                  <p:cNvSpPr>
                    <a:spLocks/>
                  </p:cNvSpPr>
                  <p:nvPr/>
                </p:nvSpPr>
                <p:spPr bwMode="auto">
                  <a:xfrm rot="2019724" flipV="1">
                    <a:off x="3811853" y="5548723"/>
                    <a:ext cx="73285" cy="25535"/>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6" name="Freeform 70"/>
                  <p:cNvSpPr>
                    <a:spLocks/>
                  </p:cNvSpPr>
                  <p:nvPr/>
                </p:nvSpPr>
                <p:spPr bwMode="auto">
                  <a:xfrm rot="2019724" flipV="1">
                    <a:off x="3731856" y="5398842"/>
                    <a:ext cx="96550" cy="12767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7" name="Freeform 71"/>
                  <p:cNvSpPr>
                    <a:spLocks/>
                  </p:cNvSpPr>
                  <p:nvPr/>
                </p:nvSpPr>
                <p:spPr bwMode="auto">
                  <a:xfrm rot="2019724" flipV="1">
                    <a:off x="3667211" y="5341087"/>
                    <a:ext cx="81428" cy="159927"/>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8" name="Freeform 72"/>
                  <p:cNvSpPr>
                    <a:spLocks/>
                  </p:cNvSpPr>
                  <p:nvPr/>
                </p:nvSpPr>
                <p:spPr bwMode="auto">
                  <a:xfrm rot="2019724" flipV="1">
                    <a:off x="3572863" y="5340232"/>
                    <a:ext cx="46530" cy="153207"/>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grpSp>
        <p:sp>
          <p:nvSpPr>
            <p:cNvPr id="363" name="Freeform 7"/>
            <p:cNvSpPr>
              <a:spLocks/>
            </p:cNvSpPr>
            <p:nvPr/>
          </p:nvSpPr>
          <p:spPr bwMode="auto">
            <a:xfrm>
              <a:off x="907223" y="4090913"/>
              <a:ext cx="780542" cy="442036"/>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4" name="Freeform 8"/>
            <p:cNvSpPr>
              <a:spLocks/>
            </p:cNvSpPr>
            <p:nvPr/>
          </p:nvSpPr>
          <p:spPr bwMode="auto">
            <a:xfrm>
              <a:off x="1077058" y="4160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5" name="Freeform 9"/>
            <p:cNvSpPr>
              <a:spLocks/>
            </p:cNvSpPr>
            <p:nvPr/>
          </p:nvSpPr>
          <p:spPr bwMode="auto">
            <a:xfrm>
              <a:off x="1344606" y="4090913"/>
              <a:ext cx="343159" cy="419934"/>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6" name="Freeform 10"/>
            <p:cNvSpPr>
              <a:spLocks noEditPoints="1"/>
            </p:cNvSpPr>
            <p:nvPr/>
          </p:nvSpPr>
          <p:spPr bwMode="auto">
            <a:xfrm>
              <a:off x="893264" y="4079281"/>
              <a:ext cx="807297" cy="464138"/>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7" name="Freeform 11"/>
            <p:cNvSpPr>
              <a:spLocks/>
            </p:cNvSpPr>
            <p:nvPr/>
          </p:nvSpPr>
          <p:spPr bwMode="auto">
            <a:xfrm>
              <a:off x="662940" y="3653530"/>
              <a:ext cx="508341" cy="71772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8" name="Freeform 12"/>
            <p:cNvSpPr>
              <a:spLocks noEditPoints="1"/>
            </p:cNvSpPr>
            <p:nvPr/>
          </p:nvSpPr>
          <p:spPr bwMode="auto">
            <a:xfrm>
              <a:off x="665267" y="3652367"/>
              <a:ext cx="494382" cy="723543"/>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9" name="Freeform 13"/>
            <p:cNvSpPr>
              <a:spLocks/>
            </p:cNvSpPr>
            <p:nvPr/>
          </p:nvSpPr>
          <p:spPr bwMode="auto">
            <a:xfrm>
              <a:off x="854877" y="4246789"/>
              <a:ext cx="100040" cy="50020"/>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0" name="Freeform 14"/>
            <p:cNvSpPr>
              <a:spLocks/>
            </p:cNvSpPr>
            <p:nvPr/>
          </p:nvSpPr>
          <p:spPr bwMode="auto">
            <a:xfrm>
              <a:off x="1027038" y="4086260"/>
              <a:ext cx="59326" cy="88407"/>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1" name="Freeform 15"/>
            <p:cNvSpPr>
              <a:spLocks/>
            </p:cNvSpPr>
            <p:nvPr/>
          </p:nvSpPr>
          <p:spPr bwMode="auto">
            <a:xfrm>
              <a:off x="723429" y="4140933"/>
              <a:ext cx="151223" cy="10236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2" name="Freeform 16"/>
            <p:cNvSpPr>
              <a:spLocks/>
            </p:cNvSpPr>
            <p:nvPr/>
          </p:nvSpPr>
          <p:spPr bwMode="auto">
            <a:xfrm>
              <a:off x="743204" y="4193279"/>
              <a:ext cx="125631" cy="10120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3" name="Freeform 17"/>
            <p:cNvSpPr>
              <a:spLocks/>
            </p:cNvSpPr>
            <p:nvPr/>
          </p:nvSpPr>
          <p:spPr bwMode="auto">
            <a:xfrm>
              <a:off x="689695" y="4053689"/>
              <a:ext cx="232650" cy="112835"/>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4" name="Freeform 18"/>
            <p:cNvSpPr>
              <a:spLocks/>
            </p:cNvSpPr>
            <p:nvPr/>
          </p:nvSpPr>
          <p:spPr bwMode="auto">
            <a:xfrm>
              <a:off x="726919" y="3929221"/>
              <a:ext cx="219855" cy="155876"/>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5" name="Freeform 19"/>
            <p:cNvSpPr>
              <a:spLocks noEditPoints="1"/>
            </p:cNvSpPr>
            <p:nvPr/>
          </p:nvSpPr>
          <p:spPr bwMode="auto">
            <a:xfrm>
              <a:off x="881631" y="3923405"/>
              <a:ext cx="27918" cy="53510"/>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6" name="Freeform 20"/>
            <p:cNvSpPr>
              <a:spLocks/>
            </p:cNvSpPr>
            <p:nvPr/>
          </p:nvSpPr>
          <p:spPr bwMode="auto">
            <a:xfrm>
              <a:off x="1284117" y="2955579"/>
              <a:ext cx="2190403" cy="2820887"/>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7" name="Freeform 21"/>
            <p:cNvSpPr>
              <a:spLocks/>
            </p:cNvSpPr>
            <p:nvPr/>
          </p:nvSpPr>
          <p:spPr bwMode="auto">
            <a:xfrm>
              <a:off x="2404328" y="4038567"/>
              <a:ext cx="557198" cy="243120"/>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8" name="Freeform 22"/>
            <p:cNvSpPr>
              <a:spLocks/>
            </p:cNvSpPr>
            <p:nvPr/>
          </p:nvSpPr>
          <p:spPr bwMode="auto">
            <a:xfrm>
              <a:off x="2161209" y="4587622"/>
              <a:ext cx="615360" cy="401322"/>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9" name="Freeform 23"/>
            <p:cNvSpPr>
              <a:spLocks/>
            </p:cNvSpPr>
            <p:nvPr/>
          </p:nvSpPr>
          <p:spPr bwMode="auto">
            <a:xfrm>
              <a:off x="2485756" y="3055618"/>
              <a:ext cx="617687" cy="580463"/>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0" name="Freeform 24"/>
            <p:cNvSpPr>
              <a:spLocks/>
            </p:cNvSpPr>
            <p:nvPr/>
          </p:nvSpPr>
          <p:spPr bwMode="auto">
            <a:xfrm>
              <a:off x="1852947" y="3084700"/>
              <a:ext cx="531606" cy="510668"/>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1" name="Freeform 25"/>
            <p:cNvSpPr>
              <a:spLocks/>
            </p:cNvSpPr>
            <p:nvPr/>
          </p:nvSpPr>
          <p:spPr bwMode="auto">
            <a:xfrm>
              <a:off x="1476053" y="3397615"/>
              <a:ext cx="418771" cy="972479"/>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2" name="Freeform 26"/>
            <p:cNvSpPr>
              <a:spLocks/>
            </p:cNvSpPr>
            <p:nvPr/>
          </p:nvSpPr>
          <p:spPr bwMode="auto">
            <a:xfrm>
              <a:off x="2407818" y="3180086"/>
              <a:ext cx="82591" cy="90734"/>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3" name="Freeform 27"/>
            <p:cNvSpPr>
              <a:spLocks/>
            </p:cNvSpPr>
            <p:nvPr/>
          </p:nvSpPr>
          <p:spPr bwMode="auto">
            <a:xfrm>
              <a:off x="1465584" y="4623683"/>
              <a:ext cx="1722776" cy="1098110"/>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4" name="Freeform 28"/>
            <p:cNvSpPr>
              <a:spLocks/>
            </p:cNvSpPr>
            <p:nvPr/>
          </p:nvSpPr>
          <p:spPr bwMode="auto">
            <a:xfrm>
              <a:off x="1775009" y="4724886"/>
              <a:ext cx="1413351" cy="9399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5" name="Freeform 29"/>
            <p:cNvSpPr>
              <a:spLocks/>
            </p:cNvSpPr>
            <p:nvPr/>
          </p:nvSpPr>
          <p:spPr bwMode="auto">
            <a:xfrm>
              <a:off x="2440389" y="4353808"/>
              <a:ext cx="547892" cy="39783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7" name="Freeform 31"/>
            <p:cNvSpPr>
              <a:spLocks/>
            </p:cNvSpPr>
            <p:nvPr/>
          </p:nvSpPr>
          <p:spPr bwMode="auto">
            <a:xfrm>
              <a:off x="2590449" y="3298738"/>
              <a:ext cx="674686" cy="792175"/>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8" name="Freeform 32"/>
            <p:cNvSpPr>
              <a:spLocks/>
            </p:cNvSpPr>
            <p:nvPr/>
          </p:nvSpPr>
          <p:spPr bwMode="auto">
            <a:xfrm>
              <a:off x="2747488" y="3851283"/>
              <a:ext cx="232650" cy="173325"/>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9" name="Freeform 33"/>
            <p:cNvSpPr>
              <a:spLocks noEditPoints="1"/>
            </p:cNvSpPr>
            <p:nvPr/>
          </p:nvSpPr>
          <p:spPr bwMode="auto">
            <a:xfrm>
              <a:off x="1386483" y="3046312"/>
              <a:ext cx="1763490" cy="2567298"/>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0" name="Freeform 34"/>
            <p:cNvSpPr>
              <a:spLocks/>
            </p:cNvSpPr>
            <p:nvPr/>
          </p:nvSpPr>
          <p:spPr bwMode="auto">
            <a:xfrm>
              <a:off x="1838988" y="2593807"/>
              <a:ext cx="359445" cy="210549"/>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1" name="Freeform 35"/>
            <p:cNvSpPr>
              <a:spLocks/>
            </p:cNvSpPr>
            <p:nvPr/>
          </p:nvSpPr>
          <p:spPr bwMode="auto">
            <a:xfrm>
              <a:off x="2721896" y="2601950"/>
              <a:ext cx="357118" cy="212875"/>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2" name="Freeform 36"/>
            <p:cNvSpPr>
              <a:spLocks/>
            </p:cNvSpPr>
            <p:nvPr/>
          </p:nvSpPr>
          <p:spPr bwMode="auto">
            <a:xfrm>
              <a:off x="1871559" y="2870661"/>
              <a:ext cx="468791" cy="675850"/>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3" name="Freeform 37"/>
            <p:cNvSpPr>
              <a:spLocks/>
            </p:cNvSpPr>
            <p:nvPr/>
          </p:nvSpPr>
          <p:spPr bwMode="auto">
            <a:xfrm>
              <a:off x="1957639" y="2964885"/>
              <a:ext cx="287323" cy="497872"/>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4" name="Freeform 38"/>
            <p:cNvSpPr>
              <a:spLocks/>
            </p:cNvSpPr>
            <p:nvPr/>
          </p:nvSpPr>
          <p:spPr bwMode="auto">
            <a:xfrm>
              <a:off x="2044883" y="3056782"/>
              <a:ext cx="102366" cy="32338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5" name="Freeform 39"/>
            <p:cNvSpPr>
              <a:spLocks/>
            </p:cNvSpPr>
            <p:nvPr/>
          </p:nvSpPr>
          <p:spPr bwMode="auto">
            <a:xfrm>
              <a:off x="1889008" y="3152168"/>
              <a:ext cx="451342" cy="395506"/>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6" name="Freeform 40"/>
            <p:cNvSpPr>
              <a:spLocks noEditPoints="1"/>
            </p:cNvSpPr>
            <p:nvPr/>
          </p:nvSpPr>
          <p:spPr bwMode="auto">
            <a:xfrm>
              <a:off x="1863416" y="2863682"/>
              <a:ext cx="485076" cy="69213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7" name="Freeform 41"/>
            <p:cNvSpPr>
              <a:spLocks/>
            </p:cNvSpPr>
            <p:nvPr/>
          </p:nvSpPr>
          <p:spPr bwMode="auto">
            <a:xfrm>
              <a:off x="2532286" y="2848559"/>
              <a:ext cx="522300" cy="729359"/>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8" name="Freeform 42"/>
            <p:cNvSpPr>
              <a:spLocks/>
            </p:cNvSpPr>
            <p:nvPr/>
          </p:nvSpPr>
          <p:spPr bwMode="auto">
            <a:xfrm>
              <a:off x="2643958" y="3003272"/>
              <a:ext cx="293139" cy="50834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9" name="Freeform 43"/>
            <p:cNvSpPr>
              <a:spLocks/>
            </p:cNvSpPr>
            <p:nvPr/>
          </p:nvSpPr>
          <p:spPr bwMode="auto">
            <a:xfrm>
              <a:off x="2755630" y="3156821"/>
              <a:ext cx="63979" cy="289650"/>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0" name="Freeform 44"/>
            <p:cNvSpPr>
              <a:spLocks/>
            </p:cNvSpPr>
            <p:nvPr/>
          </p:nvSpPr>
          <p:spPr bwMode="auto">
            <a:xfrm>
              <a:off x="2554388" y="3054455"/>
              <a:ext cx="482750" cy="5234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1" name="Freeform 45"/>
            <p:cNvSpPr>
              <a:spLocks noEditPoints="1"/>
            </p:cNvSpPr>
            <p:nvPr/>
          </p:nvSpPr>
          <p:spPr bwMode="auto">
            <a:xfrm>
              <a:off x="2525306" y="2854376"/>
              <a:ext cx="536259" cy="730523"/>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2" name="Freeform 46"/>
            <p:cNvSpPr>
              <a:spLocks/>
            </p:cNvSpPr>
            <p:nvPr/>
          </p:nvSpPr>
          <p:spPr bwMode="auto">
            <a:xfrm>
              <a:off x="2627673" y="3123087"/>
              <a:ext cx="203569" cy="311752"/>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3" name="Freeform 47"/>
            <p:cNvSpPr>
              <a:spLocks/>
            </p:cNvSpPr>
            <p:nvPr/>
          </p:nvSpPr>
          <p:spPr bwMode="auto">
            <a:xfrm>
              <a:off x="2730039" y="3189392"/>
              <a:ext cx="77938" cy="9887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4" name="Freeform 48"/>
            <p:cNvSpPr>
              <a:spLocks/>
            </p:cNvSpPr>
            <p:nvPr/>
          </p:nvSpPr>
          <p:spPr bwMode="auto">
            <a:xfrm>
              <a:off x="2046047" y="3120760"/>
              <a:ext cx="204732" cy="309425"/>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5" name="Freeform 49"/>
            <p:cNvSpPr>
              <a:spLocks/>
            </p:cNvSpPr>
            <p:nvPr/>
          </p:nvSpPr>
          <p:spPr bwMode="auto">
            <a:xfrm>
              <a:off x="2139107" y="3178923"/>
              <a:ext cx="77938" cy="97713"/>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6" name="Freeform 50"/>
            <p:cNvSpPr>
              <a:spLocks/>
            </p:cNvSpPr>
            <p:nvPr/>
          </p:nvSpPr>
          <p:spPr bwMode="auto">
            <a:xfrm>
              <a:off x="2419450" y="3510450"/>
              <a:ext cx="96550" cy="136101"/>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pic>
          <p:nvPicPr>
            <p:cNvPr id="40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106" y="3675632"/>
              <a:ext cx="538586" cy="24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677" y="3710529"/>
              <a:ext cx="494382" cy="40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 name="Freeform 53"/>
            <p:cNvSpPr>
              <a:spLocks/>
            </p:cNvSpPr>
            <p:nvPr/>
          </p:nvSpPr>
          <p:spPr bwMode="auto">
            <a:xfrm>
              <a:off x="2217045" y="3707040"/>
              <a:ext cx="490892" cy="355955"/>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0" name="Freeform 54"/>
            <p:cNvSpPr>
              <a:spLocks/>
            </p:cNvSpPr>
            <p:nvPr/>
          </p:nvSpPr>
          <p:spPr bwMode="auto">
            <a:xfrm>
              <a:off x="2222861" y="3708203"/>
              <a:ext cx="482750" cy="140754"/>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1" name="Freeform 55"/>
            <p:cNvSpPr>
              <a:spLocks noEditPoints="1"/>
            </p:cNvSpPr>
            <p:nvPr/>
          </p:nvSpPr>
          <p:spPr bwMode="auto">
            <a:xfrm>
              <a:off x="2212392" y="3697734"/>
              <a:ext cx="503688" cy="161692"/>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2" name="Freeform 56"/>
            <p:cNvSpPr>
              <a:spLocks/>
            </p:cNvSpPr>
            <p:nvPr/>
          </p:nvSpPr>
          <p:spPr bwMode="auto">
            <a:xfrm>
              <a:off x="2312431" y="3832671"/>
              <a:ext cx="290813" cy="209385"/>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3" name="Freeform 57"/>
            <p:cNvSpPr>
              <a:spLocks/>
            </p:cNvSpPr>
            <p:nvPr/>
          </p:nvSpPr>
          <p:spPr bwMode="auto">
            <a:xfrm>
              <a:off x="2301962" y="3836161"/>
              <a:ext cx="311752" cy="111672"/>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4" name="Freeform 58"/>
            <p:cNvSpPr>
              <a:spLocks noEditPoints="1"/>
            </p:cNvSpPr>
            <p:nvPr/>
          </p:nvSpPr>
          <p:spPr bwMode="auto">
            <a:xfrm>
              <a:off x="2206575" y="3696570"/>
              <a:ext cx="511831" cy="339670"/>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5" name="Freeform 59"/>
            <p:cNvSpPr>
              <a:spLocks/>
            </p:cNvSpPr>
            <p:nvPr/>
          </p:nvSpPr>
          <p:spPr bwMode="auto">
            <a:xfrm>
              <a:off x="2147250" y="3658183"/>
              <a:ext cx="79101" cy="94223"/>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6" name="Freeform 60"/>
            <p:cNvSpPr>
              <a:spLocks/>
            </p:cNvSpPr>
            <p:nvPr/>
          </p:nvSpPr>
          <p:spPr bwMode="auto">
            <a:xfrm>
              <a:off x="2702121" y="3653530"/>
              <a:ext cx="75611" cy="89570"/>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7" name="Freeform 61"/>
            <p:cNvSpPr>
              <a:spLocks/>
            </p:cNvSpPr>
            <p:nvPr/>
          </p:nvSpPr>
          <p:spPr bwMode="auto">
            <a:xfrm>
              <a:off x="2388043" y="4090913"/>
              <a:ext cx="131447" cy="7212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8" name="Freeform 62"/>
            <p:cNvSpPr>
              <a:spLocks/>
            </p:cNvSpPr>
            <p:nvPr/>
          </p:nvSpPr>
          <p:spPr bwMode="auto">
            <a:xfrm>
              <a:off x="2368267" y="4612050"/>
              <a:ext cx="526953" cy="223344"/>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9" name="Freeform 63"/>
            <p:cNvSpPr>
              <a:spLocks/>
            </p:cNvSpPr>
            <p:nvPr/>
          </p:nvSpPr>
          <p:spPr bwMode="auto">
            <a:xfrm>
              <a:off x="2693978" y="3902466"/>
              <a:ext cx="244283" cy="12912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11" name="Group 10"/>
            <p:cNvGrpSpPr/>
            <p:nvPr/>
          </p:nvGrpSpPr>
          <p:grpSpPr>
            <a:xfrm>
              <a:off x="3852443" y="645924"/>
              <a:ext cx="4704817" cy="5428454"/>
              <a:chOff x="4020083" y="508764"/>
              <a:chExt cx="4704817" cy="5428454"/>
            </a:xfrm>
          </p:grpSpPr>
          <p:sp>
            <p:nvSpPr>
              <p:cNvPr id="67" name="Oval 66"/>
              <p:cNvSpPr/>
              <p:nvPr/>
            </p:nvSpPr>
            <p:spPr>
              <a:xfrm>
                <a:off x="6899493" y="2874982"/>
                <a:ext cx="233162" cy="30615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nvGrpSpPr>
              <p:cNvPr id="5" name="Group 4"/>
              <p:cNvGrpSpPr>
                <a:grpSpLocks noChangeAspect="1"/>
              </p:cNvGrpSpPr>
              <p:nvPr/>
            </p:nvGrpSpPr>
            <p:grpSpPr bwMode="auto">
              <a:xfrm>
                <a:off x="4544596" y="2502903"/>
                <a:ext cx="2536241" cy="3293382"/>
                <a:chOff x="1690" y="1152"/>
                <a:chExt cx="2107" cy="2736"/>
              </a:xfrm>
              <a:solidFill>
                <a:schemeClr val="accent4"/>
              </a:solidFill>
            </p:grpSpPr>
            <p:sp>
              <p:nvSpPr>
                <p:cNvPr id="7" name="Freeform 5"/>
                <p:cNvSpPr>
                  <a:spLocks/>
                </p:cNvSpPr>
                <p:nvPr/>
              </p:nvSpPr>
              <p:spPr bwMode="auto">
                <a:xfrm>
                  <a:off x="1697" y="1161"/>
                  <a:ext cx="2100" cy="2720"/>
                </a:xfrm>
                <a:custGeom>
                  <a:avLst/>
                  <a:gdLst>
                    <a:gd name="T0" fmla="*/ 3873 w 3989"/>
                    <a:gd name="T1" fmla="*/ 630 h 5164"/>
                    <a:gd name="T2" fmla="*/ 3757 w 3989"/>
                    <a:gd name="T3" fmla="*/ 734 h 5164"/>
                    <a:gd name="T4" fmla="*/ 2960 w 3989"/>
                    <a:gd name="T5" fmla="*/ 1196 h 5164"/>
                    <a:gd name="T6" fmla="*/ 2386 w 3989"/>
                    <a:gd name="T7" fmla="*/ 2136 h 5164"/>
                    <a:gd name="T8" fmla="*/ 2083 w 3989"/>
                    <a:gd name="T9" fmla="*/ 3856 h 5164"/>
                    <a:gd name="T10" fmla="*/ 2083 w 3989"/>
                    <a:gd name="T11" fmla="*/ 3858 h 5164"/>
                    <a:gd name="T12" fmla="*/ 2083 w 3989"/>
                    <a:gd name="T13" fmla="*/ 3861 h 5164"/>
                    <a:gd name="T14" fmla="*/ 1926 w 3989"/>
                    <a:gd name="T15" fmla="*/ 4274 h 5164"/>
                    <a:gd name="T16" fmla="*/ 1480 w 3989"/>
                    <a:gd name="T17" fmla="*/ 4447 h 5164"/>
                    <a:gd name="T18" fmla="*/ 1480 w 3989"/>
                    <a:gd name="T19" fmla="*/ 4109 h 5164"/>
                    <a:gd name="T20" fmla="*/ 1226 w 3989"/>
                    <a:gd name="T21" fmla="*/ 4109 h 5164"/>
                    <a:gd name="T22" fmla="*/ 1226 w 3989"/>
                    <a:gd name="T23" fmla="*/ 1167 h 5164"/>
                    <a:gd name="T24" fmla="*/ 1015 w 3989"/>
                    <a:gd name="T25" fmla="*/ 1167 h 5164"/>
                    <a:gd name="T26" fmla="*/ 1015 w 3989"/>
                    <a:gd name="T27" fmla="*/ 389 h 5164"/>
                    <a:gd name="T28" fmla="*/ 1565 w 3989"/>
                    <a:gd name="T29" fmla="*/ 389 h 5164"/>
                    <a:gd name="T30" fmla="*/ 1759 w 3989"/>
                    <a:gd name="T31" fmla="*/ 195 h 5164"/>
                    <a:gd name="T32" fmla="*/ 1565 w 3989"/>
                    <a:gd name="T33" fmla="*/ 0 h 5164"/>
                    <a:gd name="T34" fmla="*/ 347 w 3989"/>
                    <a:gd name="T35" fmla="*/ 0 h 5164"/>
                    <a:gd name="T36" fmla="*/ 153 w 3989"/>
                    <a:gd name="T37" fmla="*/ 195 h 5164"/>
                    <a:gd name="T38" fmla="*/ 347 w 3989"/>
                    <a:gd name="T39" fmla="*/ 389 h 5164"/>
                    <a:gd name="T40" fmla="*/ 897 w 3989"/>
                    <a:gd name="T41" fmla="*/ 389 h 5164"/>
                    <a:gd name="T42" fmla="*/ 897 w 3989"/>
                    <a:gd name="T43" fmla="*/ 1167 h 5164"/>
                    <a:gd name="T44" fmla="*/ 685 w 3989"/>
                    <a:gd name="T45" fmla="*/ 1167 h 5164"/>
                    <a:gd name="T46" fmla="*/ 685 w 3989"/>
                    <a:gd name="T47" fmla="*/ 4109 h 5164"/>
                    <a:gd name="T48" fmla="*/ 432 w 3989"/>
                    <a:gd name="T49" fmla="*/ 4109 h 5164"/>
                    <a:gd name="T50" fmla="*/ 432 w 3989"/>
                    <a:gd name="T51" fmla="*/ 4792 h 5164"/>
                    <a:gd name="T52" fmla="*/ 0 w 3989"/>
                    <a:gd name="T53" fmla="*/ 4792 h 5164"/>
                    <a:gd name="T54" fmla="*/ 0 w 3989"/>
                    <a:gd name="T55" fmla="*/ 5164 h 5164"/>
                    <a:gd name="T56" fmla="*/ 1911 w 3989"/>
                    <a:gd name="T57" fmla="*/ 5164 h 5164"/>
                    <a:gd name="T58" fmla="*/ 1911 w 3989"/>
                    <a:gd name="T59" fmla="*/ 4792 h 5164"/>
                    <a:gd name="T60" fmla="*/ 1480 w 3989"/>
                    <a:gd name="T61" fmla="*/ 4792 h 5164"/>
                    <a:gd name="T62" fmla="*/ 1480 w 3989"/>
                    <a:gd name="T63" fmla="*/ 4584 h 5164"/>
                    <a:gd name="T64" fmla="*/ 2016 w 3989"/>
                    <a:gd name="T65" fmla="*/ 4375 h 5164"/>
                    <a:gd name="T66" fmla="*/ 2218 w 3989"/>
                    <a:gd name="T67" fmla="*/ 3858 h 5164"/>
                    <a:gd name="T68" fmla="*/ 3049 w 3989"/>
                    <a:gd name="T69" fmla="*/ 1299 h 5164"/>
                    <a:gd name="T70" fmla="*/ 3757 w 3989"/>
                    <a:gd name="T71" fmla="*/ 873 h 5164"/>
                    <a:gd name="T72" fmla="*/ 3757 w 3989"/>
                    <a:gd name="T73" fmla="*/ 895 h 5164"/>
                    <a:gd name="T74" fmla="*/ 3873 w 3989"/>
                    <a:gd name="T75" fmla="*/ 1011 h 5164"/>
                    <a:gd name="T76" fmla="*/ 3989 w 3989"/>
                    <a:gd name="T77" fmla="*/ 895 h 5164"/>
                    <a:gd name="T78" fmla="*/ 3989 w 3989"/>
                    <a:gd name="T79" fmla="*/ 747 h 5164"/>
                    <a:gd name="T80" fmla="*/ 3873 w 3989"/>
                    <a:gd name="T81" fmla="*/ 630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9" h="5164">
                      <a:moveTo>
                        <a:pt x="3873" y="630"/>
                      </a:moveTo>
                      <a:cubicBezTo>
                        <a:pt x="3813" y="630"/>
                        <a:pt x="3763" y="676"/>
                        <a:pt x="3757" y="734"/>
                      </a:cubicBezTo>
                      <a:cubicBezTo>
                        <a:pt x="3661" y="751"/>
                        <a:pt x="3315" y="835"/>
                        <a:pt x="2960" y="1196"/>
                      </a:cubicBezTo>
                      <a:cubicBezTo>
                        <a:pt x="2723" y="1437"/>
                        <a:pt x="2530" y="1754"/>
                        <a:pt x="2386" y="2136"/>
                      </a:cubicBezTo>
                      <a:cubicBezTo>
                        <a:pt x="2208" y="2611"/>
                        <a:pt x="2106" y="3189"/>
                        <a:pt x="2083" y="3856"/>
                      </a:cubicBezTo>
                      <a:cubicBezTo>
                        <a:pt x="2083" y="3858"/>
                        <a:pt x="2083" y="3858"/>
                        <a:pt x="2083" y="3858"/>
                      </a:cubicBezTo>
                      <a:cubicBezTo>
                        <a:pt x="2083" y="3861"/>
                        <a:pt x="2083" y="3861"/>
                        <a:pt x="2083" y="3861"/>
                      </a:cubicBezTo>
                      <a:cubicBezTo>
                        <a:pt x="2089" y="4040"/>
                        <a:pt x="2038" y="4175"/>
                        <a:pt x="1926" y="4274"/>
                      </a:cubicBezTo>
                      <a:cubicBezTo>
                        <a:pt x="1809" y="4378"/>
                        <a:pt x="1642" y="4427"/>
                        <a:pt x="1480" y="4447"/>
                      </a:cubicBezTo>
                      <a:cubicBezTo>
                        <a:pt x="1480" y="4109"/>
                        <a:pt x="1480" y="4109"/>
                        <a:pt x="1480" y="4109"/>
                      </a:cubicBezTo>
                      <a:cubicBezTo>
                        <a:pt x="1226" y="4109"/>
                        <a:pt x="1226" y="4109"/>
                        <a:pt x="1226" y="4109"/>
                      </a:cubicBezTo>
                      <a:cubicBezTo>
                        <a:pt x="1226" y="1167"/>
                        <a:pt x="1226" y="1167"/>
                        <a:pt x="1226" y="1167"/>
                      </a:cubicBezTo>
                      <a:cubicBezTo>
                        <a:pt x="1015" y="1167"/>
                        <a:pt x="1015" y="1167"/>
                        <a:pt x="1015" y="1167"/>
                      </a:cubicBezTo>
                      <a:cubicBezTo>
                        <a:pt x="1015" y="389"/>
                        <a:pt x="1015" y="389"/>
                        <a:pt x="1015" y="389"/>
                      </a:cubicBezTo>
                      <a:cubicBezTo>
                        <a:pt x="1565" y="389"/>
                        <a:pt x="1565" y="389"/>
                        <a:pt x="1565" y="389"/>
                      </a:cubicBezTo>
                      <a:cubicBezTo>
                        <a:pt x="1672" y="389"/>
                        <a:pt x="1759" y="302"/>
                        <a:pt x="1759" y="195"/>
                      </a:cubicBezTo>
                      <a:cubicBezTo>
                        <a:pt x="1759" y="87"/>
                        <a:pt x="1672" y="0"/>
                        <a:pt x="1565" y="0"/>
                      </a:cubicBezTo>
                      <a:cubicBezTo>
                        <a:pt x="347" y="0"/>
                        <a:pt x="347" y="0"/>
                        <a:pt x="347" y="0"/>
                      </a:cubicBezTo>
                      <a:cubicBezTo>
                        <a:pt x="240" y="0"/>
                        <a:pt x="153" y="87"/>
                        <a:pt x="153" y="195"/>
                      </a:cubicBezTo>
                      <a:cubicBezTo>
                        <a:pt x="153" y="302"/>
                        <a:pt x="240" y="389"/>
                        <a:pt x="347" y="389"/>
                      </a:cubicBezTo>
                      <a:cubicBezTo>
                        <a:pt x="897" y="389"/>
                        <a:pt x="897" y="389"/>
                        <a:pt x="897" y="389"/>
                      </a:cubicBezTo>
                      <a:cubicBezTo>
                        <a:pt x="897" y="1167"/>
                        <a:pt x="897" y="1167"/>
                        <a:pt x="897" y="1167"/>
                      </a:cubicBezTo>
                      <a:cubicBezTo>
                        <a:pt x="685" y="1167"/>
                        <a:pt x="685" y="1167"/>
                        <a:pt x="685" y="1167"/>
                      </a:cubicBezTo>
                      <a:cubicBezTo>
                        <a:pt x="685" y="4109"/>
                        <a:pt x="685" y="4109"/>
                        <a:pt x="685" y="4109"/>
                      </a:cubicBezTo>
                      <a:cubicBezTo>
                        <a:pt x="432" y="4109"/>
                        <a:pt x="432" y="4109"/>
                        <a:pt x="432" y="4109"/>
                      </a:cubicBezTo>
                      <a:cubicBezTo>
                        <a:pt x="432" y="4792"/>
                        <a:pt x="432" y="4792"/>
                        <a:pt x="432" y="4792"/>
                      </a:cubicBezTo>
                      <a:cubicBezTo>
                        <a:pt x="0" y="4792"/>
                        <a:pt x="0" y="4792"/>
                        <a:pt x="0" y="4792"/>
                      </a:cubicBezTo>
                      <a:cubicBezTo>
                        <a:pt x="0" y="5164"/>
                        <a:pt x="0" y="5164"/>
                        <a:pt x="0" y="5164"/>
                      </a:cubicBezTo>
                      <a:cubicBezTo>
                        <a:pt x="1911" y="5164"/>
                        <a:pt x="1911" y="5164"/>
                        <a:pt x="1911" y="5164"/>
                      </a:cubicBezTo>
                      <a:cubicBezTo>
                        <a:pt x="1911" y="4792"/>
                        <a:pt x="1911" y="4792"/>
                        <a:pt x="1911" y="4792"/>
                      </a:cubicBezTo>
                      <a:cubicBezTo>
                        <a:pt x="1480" y="4792"/>
                        <a:pt x="1480" y="4792"/>
                        <a:pt x="1480" y="4792"/>
                      </a:cubicBezTo>
                      <a:cubicBezTo>
                        <a:pt x="1480" y="4584"/>
                        <a:pt x="1480" y="4584"/>
                        <a:pt x="1480" y="4584"/>
                      </a:cubicBezTo>
                      <a:cubicBezTo>
                        <a:pt x="1669" y="4561"/>
                        <a:pt x="1870" y="4504"/>
                        <a:pt x="2016" y="4375"/>
                      </a:cubicBezTo>
                      <a:cubicBezTo>
                        <a:pt x="2158" y="4250"/>
                        <a:pt x="2226" y="4076"/>
                        <a:pt x="2218" y="3858"/>
                      </a:cubicBezTo>
                      <a:cubicBezTo>
                        <a:pt x="2270" y="2396"/>
                        <a:pt x="2698" y="1659"/>
                        <a:pt x="3049" y="1299"/>
                      </a:cubicBezTo>
                      <a:cubicBezTo>
                        <a:pt x="3351" y="988"/>
                        <a:pt x="3649" y="897"/>
                        <a:pt x="3757" y="873"/>
                      </a:cubicBezTo>
                      <a:cubicBezTo>
                        <a:pt x="3757" y="895"/>
                        <a:pt x="3757" y="895"/>
                        <a:pt x="3757" y="895"/>
                      </a:cubicBezTo>
                      <a:cubicBezTo>
                        <a:pt x="3757" y="959"/>
                        <a:pt x="3809" y="1011"/>
                        <a:pt x="3873" y="1011"/>
                      </a:cubicBezTo>
                      <a:cubicBezTo>
                        <a:pt x="3937" y="1011"/>
                        <a:pt x="3989" y="959"/>
                        <a:pt x="3989" y="895"/>
                      </a:cubicBezTo>
                      <a:cubicBezTo>
                        <a:pt x="3989" y="747"/>
                        <a:pt x="3989" y="747"/>
                        <a:pt x="3989" y="747"/>
                      </a:cubicBezTo>
                      <a:cubicBezTo>
                        <a:pt x="3989" y="682"/>
                        <a:pt x="3937" y="630"/>
                        <a:pt x="3873" y="63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8" name="Freeform 6"/>
                <p:cNvSpPr>
                  <a:spLocks/>
                </p:cNvSpPr>
                <p:nvPr/>
              </p:nvSpPr>
              <p:spPr bwMode="auto">
                <a:xfrm>
                  <a:off x="1690" y="1152"/>
                  <a:ext cx="2106" cy="2736"/>
                </a:xfrm>
                <a:custGeom>
                  <a:avLst/>
                  <a:gdLst>
                    <a:gd name="T0" fmla="*/ 2126 w 4001"/>
                    <a:gd name="T1" fmla="*/ 3723 h 5196"/>
                    <a:gd name="T2" fmla="*/ 2082 w 4001"/>
                    <a:gd name="T3" fmla="*/ 4134 h 5196"/>
                    <a:gd name="T4" fmla="*/ 1910 w 4001"/>
                    <a:gd name="T5" fmla="*/ 4349 h 5196"/>
                    <a:gd name="T6" fmla="*/ 1480 w 4001"/>
                    <a:gd name="T7" fmla="*/ 4493 h 5196"/>
                    <a:gd name="T8" fmla="*/ 1216 w 4001"/>
                    <a:gd name="T9" fmla="*/ 1210 h 5196"/>
                    <a:gd name="T10" fmla="*/ 1687 w 4001"/>
                    <a:gd name="T11" fmla="*/ 345 h 5196"/>
                    <a:gd name="T12" fmla="*/ 1738 w 4001"/>
                    <a:gd name="T13" fmla="*/ 277 h 5196"/>
                    <a:gd name="T14" fmla="*/ 1655 w 4001"/>
                    <a:gd name="T15" fmla="*/ 60 h 5196"/>
                    <a:gd name="T16" fmla="*/ 1517 w 4001"/>
                    <a:gd name="T17" fmla="*/ 42 h 5196"/>
                    <a:gd name="T18" fmla="*/ 328 w 4001"/>
                    <a:gd name="T19" fmla="*/ 44 h 5196"/>
                    <a:gd name="T20" fmla="*/ 202 w 4001"/>
                    <a:gd name="T21" fmla="*/ 149 h 5196"/>
                    <a:gd name="T22" fmla="*/ 197 w 4001"/>
                    <a:gd name="T23" fmla="*/ 263 h 5196"/>
                    <a:gd name="T24" fmla="*/ 290 w 4001"/>
                    <a:gd name="T25" fmla="*/ 370 h 5196"/>
                    <a:gd name="T26" fmla="*/ 362 w 4001"/>
                    <a:gd name="T27" fmla="*/ 385 h 5196"/>
                    <a:gd name="T28" fmla="*/ 487 w 4001"/>
                    <a:gd name="T29" fmla="*/ 5171 h 5196"/>
                    <a:gd name="T30" fmla="*/ 1509 w 4001"/>
                    <a:gd name="T31" fmla="*/ 4593 h 5196"/>
                    <a:gd name="T32" fmla="*/ 2102 w 4001"/>
                    <a:gd name="T33" fmla="*/ 4308 h 5196"/>
                    <a:gd name="T34" fmla="*/ 2227 w 4001"/>
                    <a:gd name="T35" fmla="*/ 3931 h 5196"/>
                    <a:gd name="T36" fmla="*/ 2249 w 4001"/>
                    <a:gd name="T37" fmla="*/ 3514 h 5196"/>
                    <a:gd name="T38" fmla="*/ 2445 w 4001"/>
                    <a:gd name="T39" fmla="*/ 2437 h 5196"/>
                    <a:gd name="T40" fmla="*/ 3020 w 4001"/>
                    <a:gd name="T41" fmla="*/ 1358 h 5196"/>
                    <a:gd name="T42" fmla="*/ 3248 w 4001"/>
                    <a:gd name="T43" fmla="*/ 1148 h 5196"/>
                    <a:gd name="T44" fmla="*/ 3678 w 4001"/>
                    <a:gd name="T45" fmla="*/ 914 h 5196"/>
                    <a:gd name="T46" fmla="*/ 3775 w 4001"/>
                    <a:gd name="T47" fmla="*/ 923 h 5196"/>
                    <a:gd name="T48" fmla="*/ 4001 w 4001"/>
                    <a:gd name="T49" fmla="*/ 855 h 5196"/>
                    <a:gd name="T50" fmla="*/ 4001 w 4001"/>
                    <a:gd name="T51" fmla="*/ 794 h 5196"/>
                    <a:gd name="T52" fmla="*/ 3907 w 4001"/>
                    <a:gd name="T53" fmla="*/ 1024 h 5196"/>
                    <a:gd name="T54" fmla="*/ 3775 w 4001"/>
                    <a:gd name="T55" fmla="*/ 910 h 5196"/>
                    <a:gd name="T56" fmla="*/ 3714 w 4001"/>
                    <a:gd name="T57" fmla="*/ 902 h 5196"/>
                    <a:gd name="T58" fmla="*/ 3125 w 4001"/>
                    <a:gd name="T59" fmla="*/ 1252 h 5196"/>
                    <a:gd name="T60" fmla="*/ 2591 w 4001"/>
                    <a:gd name="T61" fmla="*/ 2044 h 5196"/>
                    <a:gd name="T62" fmla="*/ 2300 w 4001"/>
                    <a:gd name="T63" fmla="*/ 3127 h 5196"/>
                    <a:gd name="T64" fmla="*/ 2236 w 4001"/>
                    <a:gd name="T65" fmla="*/ 3940 h 5196"/>
                    <a:gd name="T66" fmla="*/ 2128 w 4001"/>
                    <a:gd name="T67" fmla="*/ 4290 h 5196"/>
                    <a:gd name="T68" fmla="*/ 2000 w 4001"/>
                    <a:gd name="T69" fmla="*/ 4424 h 5196"/>
                    <a:gd name="T70" fmla="*/ 1557 w 4001"/>
                    <a:gd name="T71" fmla="*/ 4599 h 5196"/>
                    <a:gd name="T72" fmla="*/ 1501 w 4001"/>
                    <a:gd name="T73" fmla="*/ 4702 h 5196"/>
                    <a:gd name="T74" fmla="*/ 682 w 4001"/>
                    <a:gd name="T75" fmla="*/ 3552 h 5196"/>
                    <a:gd name="T76" fmla="*/ 258 w 4001"/>
                    <a:gd name="T77" fmla="*/ 394 h 5196"/>
                    <a:gd name="T78" fmla="*/ 1534 w 4001"/>
                    <a:gd name="T79" fmla="*/ 0 h 5196"/>
                    <a:gd name="T80" fmla="*/ 1652 w 4001"/>
                    <a:gd name="T81" fmla="*/ 13 h 5196"/>
                    <a:gd name="T82" fmla="*/ 1777 w 4001"/>
                    <a:gd name="T83" fmla="*/ 130 h 5196"/>
                    <a:gd name="T84" fmla="*/ 1790 w 4001"/>
                    <a:gd name="T85" fmla="*/ 255 h 5196"/>
                    <a:gd name="T86" fmla="*/ 1638 w 4001"/>
                    <a:gd name="T87" fmla="*/ 420 h 5196"/>
                    <a:gd name="T88" fmla="*/ 1055 w 4001"/>
                    <a:gd name="T89" fmla="*/ 433 h 5196"/>
                    <a:gd name="T90" fmla="*/ 1262 w 4001"/>
                    <a:gd name="T91" fmla="*/ 4107 h 5196"/>
                    <a:gd name="T92" fmla="*/ 1526 w 4001"/>
                    <a:gd name="T93" fmla="*/ 4441 h 5196"/>
                    <a:gd name="T94" fmla="*/ 1900 w 4001"/>
                    <a:gd name="T95" fmla="*/ 4302 h 5196"/>
                    <a:gd name="T96" fmla="*/ 2082 w 4001"/>
                    <a:gd name="T97" fmla="*/ 3910 h 5196"/>
                    <a:gd name="T98" fmla="*/ 2118 w 4001"/>
                    <a:gd name="T99" fmla="*/ 3374 h 5196"/>
                    <a:gd name="T100" fmla="*/ 2610 w 4001"/>
                    <a:gd name="T101" fmla="*/ 1691 h 5196"/>
                    <a:gd name="T102" fmla="*/ 2973 w 4001"/>
                    <a:gd name="T103" fmla="*/ 1209 h 5196"/>
                    <a:gd name="T104" fmla="*/ 3250 w 4001"/>
                    <a:gd name="T105" fmla="*/ 977 h 5196"/>
                    <a:gd name="T106" fmla="*/ 3293 w 4001"/>
                    <a:gd name="T107" fmla="*/ 950 h 5196"/>
                    <a:gd name="T108" fmla="*/ 3482 w 4001"/>
                    <a:gd name="T109" fmla="*/ 848 h 5196"/>
                    <a:gd name="T110" fmla="*/ 3773 w 4001"/>
                    <a:gd name="T111" fmla="*/ 753 h 5196"/>
                    <a:gd name="T112" fmla="*/ 3807 w 4001"/>
                    <a:gd name="T113" fmla="*/ 684 h 5196"/>
                    <a:gd name="T114" fmla="*/ 3747 w 4001"/>
                    <a:gd name="T115" fmla="*/ 760 h 5196"/>
                    <a:gd name="T116" fmla="*/ 3353 w 4001"/>
                    <a:gd name="T117" fmla="*/ 923 h 5196"/>
                    <a:gd name="T118" fmla="*/ 2386 w 4001"/>
                    <a:gd name="T119" fmla="*/ 2235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1" h="5196">
                      <a:moveTo>
                        <a:pt x="2159" y="3294"/>
                      </a:moveTo>
                      <a:cubicBezTo>
                        <a:pt x="2157" y="3317"/>
                        <a:pt x="2155" y="3339"/>
                        <a:pt x="2152" y="3362"/>
                      </a:cubicBezTo>
                      <a:cubicBezTo>
                        <a:pt x="2151" y="3374"/>
                        <a:pt x="2150" y="3385"/>
                        <a:pt x="2149" y="3397"/>
                      </a:cubicBezTo>
                      <a:cubicBezTo>
                        <a:pt x="2148" y="3408"/>
                        <a:pt x="2147" y="3420"/>
                        <a:pt x="2146" y="3432"/>
                      </a:cubicBezTo>
                      <a:cubicBezTo>
                        <a:pt x="2144" y="3455"/>
                        <a:pt x="2142" y="3479"/>
                        <a:pt x="2140" y="3502"/>
                      </a:cubicBezTo>
                      <a:cubicBezTo>
                        <a:pt x="2138" y="3526"/>
                        <a:pt x="2136" y="3550"/>
                        <a:pt x="2135" y="3575"/>
                      </a:cubicBezTo>
                      <a:cubicBezTo>
                        <a:pt x="2134" y="3587"/>
                        <a:pt x="2133" y="3599"/>
                        <a:pt x="2132" y="3611"/>
                      </a:cubicBezTo>
                      <a:cubicBezTo>
                        <a:pt x="2132" y="3617"/>
                        <a:pt x="2131" y="3624"/>
                        <a:pt x="2131" y="3630"/>
                      </a:cubicBezTo>
                      <a:cubicBezTo>
                        <a:pt x="2131" y="3636"/>
                        <a:pt x="2130" y="3642"/>
                        <a:pt x="2130" y="3648"/>
                      </a:cubicBezTo>
                      <a:cubicBezTo>
                        <a:pt x="2129" y="3673"/>
                        <a:pt x="2127" y="3698"/>
                        <a:pt x="2126" y="3723"/>
                      </a:cubicBezTo>
                      <a:cubicBezTo>
                        <a:pt x="2125" y="3748"/>
                        <a:pt x="2124" y="3774"/>
                        <a:pt x="2123" y="3800"/>
                      </a:cubicBezTo>
                      <a:cubicBezTo>
                        <a:pt x="2122" y="3825"/>
                        <a:pt x="2121" y="3851"/>
                        <a:pt x="2120" y="3876"/>
                      </a:cubicBezTo>
                      <a:cubicBezTo>
                        <a:pt x="2121" y="3883"/>
                        <a:pt x="2121" y="3890"/>
                        <a:pt x="2121" y="3897"/>
                      </a:cubicBezTo>
                      <a:cubicBezTo>
                        <a:pt x="2121" y="3904"/>
                        <a:pt x="2121" y="3911"/>
                        <a:pt x="2121" y="3918"/>
                      </a:cubicBezTo>
                      <a:cubicBezTo>
                        <a:pt x="2121" y="3932"/>
                        <a:pt x="2121" y="3947"/>
                        <a:pt x="2120" y="3961"/>
                      </a:cubicBezTo>
                      <a:cubicBezTo>
                        <a:pt x="2119" y="3976"/>
                        <a:pt x="2117" y="3990"/>
                        <a:pt x="2116" y="4005"/>
                      </a:cubicBezTo>
                      <a:cubicBezTo>
                        <a:pt x="2115" y="4012"/>
                        <a:pt x="2113" y="4019"/>
                        <a:pt x="2112" y="4026"/>
                      </a:cubicBezTo>
                      <a:cubicBezTo>
                        <a:pt x="2111" y="4037"/>
                        <a:pt x="2111" y="4037"/>
                        <a:pt x="2111" y="4037"/>
                      </a:cubicBezTo>
                      <a:cubicBezTo>
                        <a:pt x="2110" y="4041"/>
                        <a:pt x="2109" y="4045"/>
                        <a:pt x="2108" y="4048"/>
                      </a:cubicBezTo>
                      <a:cubicBezTo>
                        <a:pt x="2103" y="4077"/>
                        <a:pt x="2094" y="4106"/>
                        <a:pt x="2082" y="4134"/>
                      </a:cubicBezTo>
                      <a:cubicBezTo>
                        <a:pt x="2078" y="4145"/>
                        <a:pt x="2078" y="4145"/>
                        <a:pt x="2078" y="4145"/>
                      </a:cubicBezTo>
                      <a:cubicBezTo>
                        <a:pt x="2076" y="4150"/>
                        <a:pt x="2076" y="4150"/>
                        <a:pt x="2076" y="4150"/>
                      </a:cubicBezTo>
                      <a:cubicBezTo>
                        <a:pt x="2074" y="4155"/>
                        <a:pt x="2074" y="4155"/>
                        <a:pt x="2074" y="4155"/>
                      </a:cubicBezTo>
                      <a:cubicBezTo>
                        <a:pt x="2070" y="4162"/>
                        <a:pt x="2067" y="4169"/>
                        <a:pt x="2064" y="4176"/>
                      </a:cubicBezTo>
                      <a:cubicBezTo>
                        <a:pt x="2060" y="4183"/>
                        <a:pt x="2056" y="4189"/>
                        <a:pt x="2052" y="4196"/>
                      </a:cubicBezTo>
                      <a:cubicBezTo>
                        <a:pt x="2049" y="4201"/>
                        <a:pt x="2049" y="4201"/>
                        <a:pt x="2049" y="4201"/>
                      </a:cubicBezTo>
                      <a:cubicBezTo>
                        <a:pt x="2046" y="4206"/>
                        <a:pt x="2046" y="4206"/>
                        <a:pt x="2046" y="4206"/>
                      </a:cubicBezTo>
                      <a:cubicBezTo>
                        <a:pt x="2040" y="4216"/>
                        <a:pt x="2040" y="4216"/>
                        <a:pt x="2040" y="4216"/>
                      </a:cubicBezTo>
                      <a:cubicBezTo>
                        <a:pt x="2023" y="4241"/>
                        <a:pt x="2004" y="4266"/>
                        <a:pt x="1982" y="4288"/>
                      </a:cubicBezTo>
                      <a:cubicBezTo>
                        <a:pt x="1959" y="4310"/>
                        <a:pt x="1935" y="4330"/>
                        <a:pt x="1910" y="4349"/>
                      </a:cubicBezTo>
                      <a:cubicBezTo>
                        <a:pt x="1884" y="4367"/>
                        <a:pt x="1857" y="4383"/>
                        <a:pt x="1829" y="4397"/>
                      </a:cubicBezTo>
                      <a:cubicBezTo>
                        <a:pt x="1801" y="4411"/>
                        <a:pt x="1771" y="4423"/>
                        <a:pt x="1742" y="4434"/>
                      </a:cubicBezTo>
                      <a:cubicBezTo>
                        <a:pt x="1694" y="4451"/>
                        <a:pt x="1645" y="4464"/>
                        <a:pt x="1596" y="4474"/>
                      </a:cubicBezTo>
                      <a:cubicBezTo>
                        <a:pt x="1583" y="4477"/>
                        <a:pt x="1571" y="4479"/>
                        <a:pt x="1559" y="4481"/>
                      </a:cubicBezTo>
                      <a:cubicBezTo>
                        <a:pt x="1540" y="4484"/>
                        <a:pt x="1540" y="4484"/>
                        <a:pt x="1540" y="4484"/>
                      </a:cubicBezTo>
                      <a:cubicBezTo>
                        <a:pt x="1531" y="4486"/>
                        <a:pt x="1531" y="4486"/>
                        <a:pt x="1531" y="4486"/>
                      </a:cubicBezTo>
                      <a:cubicBezTo>
                        <a:pt x="1528" y="4486"/>
                        <a:pt x="1528" y="4486"/>
                        <a:pt x="1528" y="4486"/>
                      </a:cubicBezTo>
                      <a:cubicBezTo>
                        <a:pt x="1524" y="4487"/>
                        <a:pt x="1524" y="4487"/>
                        <a:pt x="1524" y="4487"/>
                      </a:cubicBezTo>
                      <a:cubicBezTo>
                        <a:pt x="1515" y="4488"/>
                        <a:pt x="1515" y="4488"/>
                        <a:pt x="1515" y="4488"/>
                      </a:cubicBezTo>
                      <a:cubicBezTo>
                        <a:pt x="1480" y="4493"/>
                        <a:pt x="1480" y="4493"/>
                        <a:pt x="1480" y="4493"/>
                      </a:cubicBezTo>
                      <a:cubicBezTo>
                        <a:pt x="1471" y="4494"/>
                        <a:pt x="1471" y="4494"/>
                        <a:pt x="1471" y="4494"/>
                      </a:cubicBezTo>
                      <a:cubicBezTo>
                        <a:pt x="1470" y="4494"/>
                        <a:pt x="1470" y="4495"/>
                        <a:pt x="1470" y="4494"/>
                      </a:cubicBezTo>
                      <a:cubicBezTo>
                        <a:pt x="1470" y="4493"/>
                        <a:pt x="1470" y="4493"/>
                        <a:pt x="1470" y="4493"/>
                      </a:cubicBezTo>
                      <a:cubicBezTo>
                        <a:pt x="1470" y="4491"/>
                        <a:pt x="1470" y="4491"/>
                        <a:pt x="1470" y="4491"/>
                      </a:cubicBezTo>
                      <a:cubicBezTo>
                        <a:pt x="1470" y="4486"/>
                        <a:pt x="1470" y="4486"/>
                        <a:pt x="1470" y="4486"/>
                      </a:cubicBezTo>
                      <a:cubicBezTo>
                        <a:pt x="1470" y="4468"/>
                        <a:pt x="1470" y="4468"/>
                        <a:pt x="1470" y="4468"/>
                      </a:cubicBezTo>
                      <a:cubicBezTo>
                        <a:pt x="1470" y="4451"/>
                        <a:pt x="1470" y="4433"/>
                        <a:pt x="1470" y="4416"/>
                      </a:cubicBezTo>
                      <a:cubicBezTo>
                        <a:pt x="1470" y="4327"/>
                        <a:pt x="1470" y="4239"/>
                        <a:pt x="1470" y="4153"/>
                      </a:cubicBezTo>
                      <a:cubicBezTo>
                        <a:pt x="1384" y="4153"/>
                        <a:pt x="1298" y="4153"/>
                        <a:pt x="1216" y="4153"/>
                      </a:cubicBezTo>
                      <a:cubicBezTo>
                        <a:pt x="1216" y="3149"/>
                        <a:pt x="1216" y="2170"/>
                        <a:pt x="1216" y="1210"/>
                      </a:cubicBezTo>
                      <a:cubicBezTo>
                        <a:pt x="1146" y="1210"/>
                        <a:pt x="1075" y="1210"/>
                        <a:pt x="1005" y="1210"/>
                      </a:cubicBezTo>
                      <a:cubicBezTo>
                        <a:pt x="1005" y="932"/>
                        <a:pt x="1005" y="656"/>
                        <a:pt x="1006" y="383"/>
                      </a:cubicBezTo>
                      <a:cubicBezTo>
                        <a:pt x="1163" y="383"/>
                        <a:pt x="1320" y="383"/>
                        <a:pt x="1476" y="383"/>
                      </a:cubicBezTo>
                      <a:cubicBezTo>
                        <a:pt x="1532" y="383"/>
                        <a:pt x="1532" y="383"/>
                        <a:pt x="1532" y="383"/>
                      </a:cubicBezTo>
                      <a:cubicBezTo>
                        <a:pt x="1560" y="383"/>
                        <a:pt x="1560" y="383"/>
                        <a:pt x="1560" y="383"/>
                      </a:cubicBezTo>
                      <a:cubicBezTo>
                        <a:pt x="1573" y="383"/>
                        <a:pt x="1573" y="383"/>
                        <a:pt x="1573" y="383"/>
                      </a:cubicBezTo>
                      <a:cubicBezTo>
                        <a:pt x="1576" y="383"/>
                        <a:pt x="1578" y="383"/>
                        <a:pt x="1580" y="383"/>
                      </a:cubicBezTo>
                      <a:cubicBezTo>
                        <a:pt x="1586" y="383"/>
                        <a:pt x="1586" y="383"/>
                        <a:pt x="1586" y="383"/>
                      </a:cubicBezTo>
                      <a:cubicBezTo>
                        <a:pt x="1619" y="382"/>
                        <a:pt x="1651" y="371"/>
                        <a:pt x="1677" y="352"/>
                      </a:cubicBezTo>
                      <a:cubicBezTo>
                        <a:pt x="1687" y="345"/>
                        <a:pt x="1687" y="345"/>
                        <a:pt x="1687" y="345"/>
                      </a:cubicBezTo>
                      <a:cubicBezTo>
                        <a:pt x="1690" y="342"/>
                        <a:pt x="1693" y="339"/>
                        <a:pt x="1696" y="337"/>
                      </a:cubicBezTo>
                      <a:cubicBezTo>
                        <a:pt x="1698" y="335"/>
                        <a:pt x="1699" y="334"/>
                        <a:pt x="1701" y="333"/>
                      </a:cubicBezTo>
                      <a:cubicBezTo>
                        <a:pt x="1705" y="328"/>
                        <a:pt x="1705" y="328"/>
                        <a:pt x="1705" y="328"/>
                      </a:cubicBezTo>
                      <a:cubicBezTo>
                        <a:pt x="1709" y="324"/>
                        <a:pt x="1709" y="324"/>
                        <a:pt x="1709" y="324"/>
                      </a:cubicBezTo>
                      <a:cubicBezTo>
                        <a:pt x="1710" y="322"/>
                        <a:pt x="1712" y="321"/>
                        <a:pt x="1713" y="319"/>
                      </a:cubicBezTo>
                      <a:cubicBezTo>
                        <a:pt x="1720" y="309"/>
                        <a:pt x="1720" y="309"/>
                        <a:pt x="1720" y="309"/>
                      </a:cubicBezTo>
                      <a:cubicBezTo>
                        <a:pt x="1723" y="306"/>
                        <a:pt x="1724" y="302"/>
                        <a:pt x="1727" y="299"/>
                      </a:cubicBezTo>
                      <a:cubicBezTo>
                        <a:pt x="1728" y="297"/>
                        <a:pt x="1729" y="295"/>
                        <a:pt x="1730" y="294"/>
                      </a:cubicBezTo>
                      <a:cubicBezTo>
                        <a:pt x="1732" y="288"/>
                        <a:pt x="1732" y="288"/>
                        <a:pt x="1732" y="288"/>
                      </a:cubicBezTo>
                      <a:cubicBezTo>
                        <a:pt x="1734" y="284"/>
                        <a:pt x="1736" y="281"/>
                        <a:pt x="1738" y="277"/>
                      </a:cubicBezTo>
                      <a:cubicBezTo>
                        <a:pt x="1744" y="262"/>
                        <a:pt x="1747" y="246"/>
                        <a:pt x="1749" y="230"/>
                      </a:cubicBezTo>
                      <a:cubicBezTo>
                        <a:pt x="1750" y="218"/>
                        <a:pt x="1750" y="218"/>
                        <a:pt x="1750" y="218"/>
                      </a:cubicBezTo>
                      <a:cubicBezTo>
                        <a:pt x="1750" y="216"/>
                        <a:pt x="1750" y="214"/>
                        <a:pt x="1750" y="212"/>
                      </a:cubicBezTo>
                      <a:cubicBezTo>
                        <a:pt x="1750" y="206"/>
                        <a:pt x="1750" y="206"/>
                        <a:pt x="1750" y="206"/>
                      </a:cubicBezTo>
                      <a:cubicBezTo>
                        <a:pt x="1750" y="202"/>
                        <a:pt x="1750" y="198"/>
                        <a:pt x="1749" y="194"/>
                      </a:cubicBezTo>
                      <a:cubicBezTo>
                        <a:pt x="1747" y="182"/>
                        <a:pt x="1747" y="182"/>
                        <a:pt x="1747" y="182"/>
                      </a:cubicBezTo>
                      <a:cubicBezTo>
                        <a:pt x="1741" y="150"/>
                        <a:pt x="1726" y="119"/>
                        <a:pt x="1704" y="96"/>
                      </a:cubicBezTo>
                      <a:cubicBezTo>
                        <a:pt x="1693" y="84"/>
                        <a:pt x="1680" y="73"/>
                        <a:pt x="1666" y="66"/>
                      </a:cubicBezTo>
                      <a:cubicBezTo>
                        <a:pt x="1661" y="62"/>
                        <a:pt x="1661" y="62"/>
                        <a:pt x="1661" y="62"/>
                      </a:cubicBezTo>
                      <a:cubicBezTo>
                        <a:pt x="1655" y="60"/>
                        <a:pt x="1655" y="60"/>
                        <a:pt x="1655" y="60"/>
                      </a:cubicBezTo>
                      <a:cubicBezTo>
                        <a:pt x="1652" y="58"/>
                        <a:pt x="1648" y="56"/>
                        <a:pt x="1644" y="55"/>
                      </a:cubicBezTo>
                      <a:cubicBezTo>
                        <a:pt x="1633" y="50"/>
                        <a:pt x="1633" y="50"/>
                        <a:pt x="1633" y="50"/>
                      </a:cubicBezTo>
                      <a:cubicBezTo>
                        <a:pt x="1632" y="50"/>
                        <a:pt x="1631" y="50"/>
                        <a:pt x="1630" y="49"/>
                      </a:cubicBezTo>
                      <a:cubicBezTo>
                        <a:pt x="1627" y="49"/>
                        <a:pt x="1627" y="49"/>
                        <a:pt x="1627" y="49"/>
                      </a:cubicBezTo>
                      <a:cubicBezTo>
                        <a:pt x="1621" y="47"/>
                        <a:pt x="1621" y="47"/>
                        <a:pt x="1621" y="47"/>
                      </a:cubicBezTo>
                      <a:cubicBezTo>
                        <a:pt x="1614" y="45"/>
                        <a:pt x="1605" y="44"/>
                        <a:pt x="1597" y="43"/>
                      </a:cubicBezTo>
                      <a:cubicBezTo>
                        <a:pt x="1585" y="42"/>
                        <a:pt x="1585" y="42"/>
                        <a:pt x="1585" y="42"/>
                      </a:cubicBezTo>
                      <a:cubicBezTo>
                        <a:pt x="1579" y="42"/>
                        <a:pt x="1579" y="42"/>
                        <a:pt x="1579" y="42"/>
                      </a:cubicBezTo>
                      <a:cubicBezTo>
                        <a:pt x="1572" y="42"/>
                        <a:pt x="1572" y="42"/>
                        <a:pt x="1572" y="42"/>
                      </a:cubicBezTo>
                      <a:cubicBezTo>
                        <a:pt x="1517" y="42"/>
                        <a:pt x="1517" y="42"/>
                        <a:pt x="1517" y="42"/>
                      </a:cubicBezTo>
                      <a:cubicBezTo>
                        <a:pt x="1480" y="42"/>
                        <a:pt x="1443" y="42"/>
                        <a:pt x="1406" y="42"/>
                      </a:cubicBezTo>
                      <a:cubicBezTo>
                        <a:pt x="1259" y="41"/>
                        <a:pt x="1111" y="41"/>
                        <a:pt x="964" y="41"/>
                      </a:cubicBezTo>
                      <a:cubicBezTo>
                        <a:pt x="817" y="41"/>
                        <a:pt x="670" y="41"/>
                        <a:pt x="523" y="41"/>
                      </a:cubicBezTo>
                      <a:cubicBezTo>
                        <a:pt x="413" y="41"/>
                        <a:pt x="413" y="41"/>
                        <a:pt x="413" y="41"/>
                      </a:cubicBezTo>
                      <a:cubicBezTo>
                        <a:pt x="385" y="41"/>
                        <a:pt x="385" y="41"/>
                        <a:pt x="385" y="41"/>
                      </a:cubicBezTo>
                      <a:cubicBezTo>
                        <a:pt x="371" y="40"/>
                        <a:pt x="371" y="40"/>
                        <a:pt x="371" y="40"/>
                      </a:cubicBezTo>
                      <a:cubicBezTo>
                        <a:pt x="367" y="41"/>
                        <a:pt x="362" y="40"/>
                        <a:pt x="358" y="41"/>
                      </a:cubicBezTo>
                      <a:cubicBezTo>
                        <a:pt x="346" y="41"/>
                        <a:pt x="346" y="41"/>
                        <a:pt x="346" y="41"/>
                      </a:cubicBezTo>
                      <a:cubicBezTo>
                        <a:pt x="342" y="42"/>
                        <a:pt x="338" y="42"/>
                        <a:pt x="334" y="43"/>
                      </a:cubicBezTo>
                      <a:cubicBezTo>
                        <a:pt x="328" y="44"/>
                        <a:pt x="328" y="44"/>
                        <a:pt x="328" y="44"/>
                      </a:cubicBezTo>
                      <a:cubicBezTo>
                        <a:pt x="326" y="44"/>
                        <a:pt x="324" y="45"/>
                        <a:pt x="322" y="45"/>
                      </a:cubicBezTo>
                      <a:cubicBezTo>
                        <a:pt x="318" y="46"/>
                        <a:pt x="314" y="47"/>
                        <a:pt x="310" y="48"/>
                      </a:cubicBezTo>
                      <a:cubicBezTo>
                        <a:pt x="295" y="54"/>
                        <a:pt x="280" y="61"/>
                        <a:pt x="266" y="69"/>
                      </a:cubicBezTo>
                      <a:cubicBezTo>
                        <a:pt x="253" y="79"/>
                        <a:pt x="241" y="90"/>
                        <a:pt x="230" y="102"/>
                      </a:cubicBezTo>
                      <a:cubicBezTo>
                        <a:pt x="227" y="105"/>
                        <a:pt x="225" y="108"/>
                        <a:pt x="223" y="112"/>
                      </a:cubicBezTo>
                      <a:cubicBezTo>
                        <a:pt x="221" y="113"/>
                        <a:pt x="220" y="115"/>
                        <a:pt x="219" y="117"/>
                      </a:cubicBezTo>
                      <a:cubicBezTo>
                        <a:pt x="216" y="122"/>
                        <a:pt x="216" y="122"/>
                        <a:pt x="216" y="122"/>
                      </a:cubicBezTo>
                      <a:cubicBezTo>
                        <a:pt x="214" y="125"/>
                        <a:pt x="211" y="129"/>
                        <a:pt x="210" y="132"/>
                      </a:cubicBezTo>
                      <a:cubicBezTo>
                        <a:pt x="204" y="143"/>
                        <a:pt x="204" y="143"/>
                        <a:pt x="204" y="143"/>
                      </a:cubicBezTo>
                      <a:cubicBezTo>
                        <a:pt x="203" y="145"/>
                        <a:pt x="203" y="147"/>
                        <a:pt x="202" y="149"/>
                      </a:cubicBezTo>
                      <a:cubicBezTo>
                        <a:pt x="200" y="155"/>
                        <a:pt x="200" y="155"/>
                        <a:pt x="200" y="155"/>
                      </a:cubicBezTo>
                      <a:cubicBezTo>
                        <a:pt x="198" y="160"/>
                        <a:pt x="198" y="160"/>
                        <a:pt x="198" y="160"/>
                      </a:cubicBezTo>
                      <a:cubicBezTo>
                        <a:pt x="197" y="162"/>
                        <a:pt x="197" y="164"/>
                        <a:pt x="196" y="166"/>
                      </a:cubicBezTo>
                      <a:cubicBezTo>
                        <a:pt x="193" y="178"/>
                        <a:pt x="193" y="178"/>
                        <a:pt x="193" y="178"/>
                      </a:cubicBezTo>
                      <a:cubicBezTo>
                        <a:pt x="191" y="190"/>
                        <a:pt x="191" y="190"/>
                        <a:pt x="191" y="190"/>
                      </a:cubicBezTo>
                      <a:cubicBezTo>
                        <a:pt x="191" y="192"/>
                        <a:pt x="190" y="194"/>
                        <a:pt x="190" y="196"/>
                      </a:cubicBezTo>
                      <a:cubicBezTo>
                        <a:pt x="190" y="202"/>
                        <a:pt x="190" y="202"/>
                        <a:pt x="190" y="202"/>
                      </a:cubicBezTo>
                      <a:cubicBezTo>
                        <a:pt x="190" y="206"/>
                        <a:pt x="190" y="210"/>
                        <a:pt x="190" y="214"/>
                      </a:cubicBezTo>
                      <a:cubicBezTo>
                        <a:pt x="190" y="223"/>
                        <a:pt x="190" y="231"/>
                        <a:pt x="192" y="239"/>
                      </a:cubicBezTo>
                      <a:cubicBezTo>
                        <a:pt x="193" y="247"/>
                        <a:pt x="195" y="255"/>
                        <a:pt x="197" y="263"/>
                      </a:cubicBezTo>
                      <a:cubicBezTo>
                        <a:pt x="198" y="266"/>
                        <a:pt x="200" y="270"/>
                        <a:pt x="201" y="274"/>
                      </a:cubicBezTo>
                      <a:cubicBezTo>
                        <a:pt x="203" y="280"/>
                        <a:pt x="203" y="280"/>
                        <a:pt x="203" y="280"/>
                      </a:cubicBezTo>
                      <a:cubicBezTo>
                        <a:pt x="206" y="285"/>
                        <a:pt x="206" y="285"/>
                        <a:pt x="206" y="285"/>
                      </a:cubicBezTo>
                      <a:cubicBezTo>
                        <a:pt x="212" y="300"/>
                        <a:pt x="222" y="314"/>
                        <a:pt x="232" y="326"/>
                      </a:cubicBezTo>
                      <a:cubicBezTo>
                        <a:pt x="235" y="329"/>
                        <a:pt x="238" y="332"/>
                        <a:pt x="240" y="335"/>
                      </a:cubicBezTo>
                      <a:cubicBezTo>
                        <a:pt x="250" y="343"/>
                        <a:pt x="250" y="343"/>
                        <a:pt x="250" y="343"/>
                      </a:cubicBezTo>
                      <a:cubicBezTo>
                        <a:pt x="252" y="346"/>
                        <a:pt x="256" y="348"/>
                        <a:pt x="259" y="351"/>
                      </a:cubicBezTo>
                      <a:cubicBezTo>
                        <a:pt x="262" y="353"/>
                        <a:pt x="265" y="356"/>
                        <a:pt x="269" y="358"/>
                      </a:cubicBezTo>
                      <a:cubicBezTo>
                        <a:pt x="279" y="364"/>
                        <a:pt x="279" y="364"/>
                        <a:pt x="279" y="364"/>
                      </a:cubicBezTo>
                      <a:cubicBezTo>
                        <a:pt x="290" y="370"/>
                        <a:pt x="290" y="370"/>
                        <a:pt x="290" y="370"/>
                      </a:cubicBezTo>
                      <a:cubicBezTo>
                        <a:pt x="292" y="370"/>
                        <a:pt x="294" y="372"/>
                        <a:pt x="296" y="372"/>
                      </a:cubicBezTo>
                      <a:cubicBezTo>
                        <a:pt x="302" y="374"/>
                        <a:pt x="302" y="374"/>
                        <a:pt x="302" y="374"/>
                      </a:cubicBezTo>
                      <a:cubicBezTo>
                        <a:pt x="307" y="376"/>
                        <a:pt x="307" y="376"/>
                        <a:pt x="307" y="376"/>
                      </a:cubicBezTo>
                      <a:cubicBezTo>
                        <a:pt x="309" y="377"/>
                        <a:pt x="311" y="378"/>
                        <a:pt x="313" y="378"/>
                      </a:cubicBezTo>
                      <a:cubicBezTo>
                        <a:pt x="325" y="381"/>
                        <a:pt x="325" y="381"/>
                        <a:pt x="325" y="381"/>
                      </a:cubicBezTo>
                      <a:cubicBezTo>
                        <a:pt x="327" y="382"/>
                        <a:pt x="329" y="382"/>
                        <a:pt x="331" y="382"/>
                      </a:cubicBezTo>
                      <a:cubicBezTo>
                        <a:pt x="337" y="383"/>
                        <a:pt x="337" y="383"/>
                        <a:pt x="337" y="383"/>
                      </a:cubicBezTo>
                      <a:cubicBezTo>
                        <a:pt x="343" y="384"/>
                        <a:pt x="343" y="384"/>
                        <a:pt x="343" y="384"/>
                      </a:cubicBezTo>
                      <a:cubicBezTo>
                        <a:pt x="345" y="385"/>
                        <a:pt x="347" y="385"/>
                        <a:pt x="349" y="385"/>
                      </a:cubicBezTo>
                      <a:cubicBezTo>
                        <a:pt x="362" y="385"/>
                        <a:pt x="362" y="385"/>
                        <a:pt x="362" y="385"/>
                      </a:cubicBezTo>
                      <a:cubicBezTo>
                        <a:pt x="471" y="386"/>
                        <a:pt x="471" y="386"/>
                        <a:pt x="471" y="386"/>
                      </a:cubicBezTo>
                      <a:cubicBezTo>
                        <a:pt x="625" y="386"/>
                        <a:pt x="779" y="386"/>
                        <a:pt x="933" y="386"/>
                      </a:cubicBezTo>
                      <a:cubicBezTo>
                        <a:pt x="932" y="659"/>
                        <a:pt x="932" y="932"/>
                        <a:pt x="932" y="1205"/>
                      </a:cubicBezTo>
                      <a:cubicBezTo>
                        <a:pt x="861" y="1205"/>
                        <a:pt x="791" y="1205"/>
                        <a:pt x="720" y="1205"/>
                      </a:cubicBezTo>
                      <a:cubicBezTo>
                        <a:pt x="718" y="2175"/>
                        <a:pt x="717" y="3151"/>
                        <a:pt x="715" y="4142"/>
                      </a:cubicBezTo>
                      <a:cubicBezTo>
                        <a:pt x="631" y="4142"/>
                        <a:pt x="546" y="4142"/>
                        <a:pt x="461" y="4142"/>
                      </a:cubicBezTo>
                      <a:cubicBezTo>
                        <a:pt x="461" y="4368"/>
                        <a:pt x="460" y="4595"/>
                        <a:pt x="460" y="4823"/>
                      </a:cubicBezTo>
                      <a:cubicBezTo>
                        <a:pt x="316" y="4823"/>
                        <a:pt x="172" y="4822"/>
                        <a:pt x="28" y="4822"/>
                      </a:cubicBezTo>
                      <a:cubicBezTo>
                        <a:pt x="27" y="4937"/>
                        <a:pt x="27" y="5053"/>
                        <a:pt x="27" y="5170"/>
                      </a:cubicBezTo>
                      <a:cubicBezTo>
                        <a:pt x="179" y="5171"/>
                        <a:pt x="333" y="5171"/>
                        <a:pt x="487" y="5171"/>
                      </a:cubicBezTo>
                      <a:cubicBezTo>
                        <a:pt x="984" y="5172"/>
                        <a:pt x="1471" y="5173"/>
                        <a:pt x="1918" y="5173"/>
                      </a:cubicBezTo>
                      <a:cubicBezTo>
                        <a:pt x="1918" y="5052"/>
                        <a:pt x="1918" y="4931"/>
                        <a:pt x="1918" y="4818"/>
                      </a:cubicBezTo>
                      <a:cubicBezTo>
                        <a:pt x="1771" y="4818"/>
                        <a:pt x="1625" y="4818"/>
                        <a:pt x="1487" y="4817"/>
                      </a:cubicBezTo>
                      <a:cubicBezTo>
                        <a:pt x="1488" y="4755"/>
                        <a:pt x="1488" y="4693"/>
                        <a:pt x="1488" y="4630"/>
                      </a:cubicBezTo>
                      <a:cubicBezTo>
                        <a:pt x="1488" y="4603"/>
                        <a:pt x="1488" y="4603"/>
                        <a:pt x="1488" y="4603"/>
                      </a:cubicBezTo>
                      <a:cubicBezTo>
                        <a:pt x="1488" y="4596"/>
                        <a:pt x="1488" y="4596"/>
                        <a:pt x="1488" y="4596"/>
                      </a:cubicBezTo>
                      <a:cubicBezTo>
                        <a:pt x="1488" y="4595"/>
                        <a:pt x="1489" y="4596"/>
                        <a:pt x="1489" y="4595"/>
                      </a:cubicBezTo>
                      <a:cubicBezTo>
                        <a:pt x="1491" y="4595"/>
                        <a:pt x="1491" y="4595"/>
                        <a:pt x="1491" y="4595"/>
                      </a:cubicBezTo>
                      <a:cubicBezTo>
                        <a:pt x="1495" y="4595"/>
                        <a:pt x="1495" y="4595"/>
                        <a:pt x="1495" y="4595"/>
                      </a:cubicBezTo>
                      <a:cubicBezTo>
                        <a:pt x="1509" y="4593"/>
                        <a:pt x="1509" y="4593"/>
                        <a:pt x="1509" y="4593"/>
                      </a:cubicBezTo>
                      <a:cubicBezTo>
                        <a:pt x="1522" y="4591"/>
                        <a:pt x="1522" y="4591"/>
                        <a:pt x="1522" y="4591"/>
                      </a:cubicBezTo>
                      <a:cubicBezTo>
                        <a:pt x="1525" y="4591"/>
                        <a:pt x="1529" y="4590"/>
                        <a:pt x="1533" y="4590"/>
                      </a:cubicBezTo>
                      <a:cubicBezTo>
                        <a:pt x="1555" y="4586"/>
                        <a:pt x="1555" y="4586"/>
                        <a:pt x="1555" y="4586"/>
                      </a:cubicBezTo>
                      <a:cubicBezTo>
                        <a:pt x="1562" y="4585"/>
                        <a:pt x="1569" y="4584"/>
                        <a:pt x="1577" y="4583"/>
                      </a:cubicBezTo>
                      <a:cubicBezTo>
                        <a:pt x="1598" y="4579"/>
                        <a:pt x="1598" y="4579"/>
                        <a:pt x="1598" y="4579"/>
                      </a:cubicBezTo>
                      <a:cubicBezTo>
                        <a:pt x="1613" y="4576"/>
                        <a:pt x="1628" y="4573"/>
                        <a:pt x="1642" y="4570"/>
                      </a:cubicBezTo>
                      <a:cubicBezTo>
                        <a:pt x="1700" y="4556"/>
                        <a:pt x="1756" y="4540"/>
                        <a:pt x="1811" y="4518"/>
                      </a:cubicBezTo>
                      <a:cubicBezTo>
                        <a:pt x="1866" y="4496"/>
                        <a:pt x="1918" y="4468"/>
                        <a:pt x="1966" y="4435"/>
                      </a:cubicBezTo>
                      <a:cubicBezTo>
                        <a:pt x="2015" y="4402"/>
                        <a:pt x="2058" y="4362"/>
                        <a:pt x="2095" y="4317"/>
                      </a:cubicBezTo>
                      <a:cubicBezTo>
                        <a:pt x="2097" y="4314"/>
                        <a:pt x="2100" y="4311"/>
                        <a:pt x="2102" y="4308"/>
                      </a:cubicBezTo>
                      <a:cubicBezTo>
                        <a:pt x="2108" y="4299"/>
                        <a:pt x="2108" y="4299"/>
                        <a:pt x="2108" y="4299"/>
                      </a:cubicBezTo>
                      <a:cubicBezTo>
                        <a:pt x="2115" y="4291"/>
                        <a:pt x="2115" y="4291"/>
                        <a:pt x="2115" y="4291"/>
                      </a:cubicBezTo>
                      <a:cubicBezTo>
                        <a:pt x="2118" y="4286"/>
                        <a:pt x="2118" y="4286"/>
                        <a:pt x="2118" y="4286"/>
                      </a:cubicBezTo>
                      <a:cubicBezTo>
                        <a:pt x="2121" y="4282"/>
                        <a:pt x="2121" y="4282"/>
                        <a:pt x="2121" y="4282"/>
                      </a:cubicBezTo>
                      <a:cubicBezTo>
                        <a:pt x="2129" y="4269"/>
                        <a:pt x="2137" y="4257"/>
                        <a:pt x="2144" y="4245"/>
                      </a:cubicBezTo>
                      <a:cubicBezTo>
                        <a:pt x="2159" y="4220"/>
                        <a:pt x="2171" y="4193"/>
                        <a:pt x="2182" y="4166"/>
                      </a:cubicBezTo>
                      <a:cubicBezTo>
                        <a:pt x="2203" y="4112"/>
                        <a:pt x="2216" y="4054"/>
                        <a:pt x="2223" y="3996"/>
                      </a:cubicBezTo>
                      <a:cubicBezTo>
                        <a:pt x="2224" y="3989"/>
                        <a:pt x="2224" y="3982"/>
                        <a:pt x="2225" y="3975"/>
                      </a:cubicBezTo>
                      <a:cubicBezTo>
                        <a:pt x="2225" y="3967"/>
                        <a:pt x="2226" y="3960"/>
                        <a:pt x="2226" y="3953"/>
                      </a:cubicBezTo>
                      <a:cubicBezTo>
                        <a:pt x="2227" y="3931"/>
                        <a:pt x="2227" y="3931"/>
                        <a:pt x="2227" y="3931"/>
                      </a:cubicBezTo>
                      <a:cubicBezTo>
                        <a:pt x="2227" y="3924"/>
                        <a:pt x="2228" y="3916"/>
                        <a:pt x="2227" y="3909"/>
                      </a:cubicBezTo>
                      <a:cubicBezTo>
                        <a:pt x="2227" y="3887"/>
                        <a:pt x="2227" y="3887"/>
                        <a:pt x="2227" y="3887"/>
                      </a:cubicBezTo>
                      <a:cubicBezTo>
                        <a:pt x="2227" y="3876"/>
                        <a:pt x="2227" y="3876"/>
                        <a:pt x="2227" y="3876"/>
                      </a:cubicBezTo>
                      <a:cubicBezTo>
                        <a:pt x="2227" y="3865"/>
                        <a:pt x="2227" y="3865"/>
                        <a:pt x="2227" y="3865"/>
                      </a:cubicBezTo>
                      <a:cubicBezTo>
                        <a:pt x="2229" y="3821"/>
                        <a:pt x="2229" y="3821"/>
                        <a:pt x="2229" y="3821"/>
                      </a:cubicBezTo>
                      <a:cubicBezTo>
                        <a:pt x="2231" y="3792"/>
                        <a:pt x="2232" y="3762"/>
                        <a:pt x="2233" y="3733"/>
                      </a:cubicBezTo>
                      <a:cubicBezTo>
                        <a:pt x="2235" y="3704"/>
                        <a:pt x="2237" y="3674"/>
                        <a:pt x="2239" y="3645"/>
                      </a:cubicBezTo>
                      <a:cubicBezTo>
                        <a:pt x="2240" y="3631"/>
                        <a:pt x="2241" y="3616"/>
                        <a:pt x="2242" y="3601"/>
                      </a:cubicBezTo>
                      <a:cubicBezTo>
                        <a:pt x="2245" y="3558"/>
                        <a:pt x="2245" y="3558"/>
                        <a:pt x="2245" y="3558"/>
                      </a:cubicBezTo>
                      <a:cubicBezTo>
                        <a:pt x="2249" y="3514"/>
                        <a:pt x="2249" y="3514"/>
                        <a:pt x="2249" y="3514"/>
                      </a:cubicBezTo>
                      <a:cubicBezTo>
                        <a:pt x="2250" y="3499"/>
                        <a:pt x="2251" y="3485"/>
                        <a:pt x="2253" y="3470"/>
                      </a:cubicBezTo>
                      <a:cubicBezTo>
                        <a:pt x="2256" y="3441"/>
                        <a:pt x="2259" y="3412"/>
                        <a:pt x="2261" y="3383"/>
                      </a:cubicBezTo>
                      <a:cubicBezTo>
                        <a:pt x="2264" y="3361"/>
                        <a:pt x="2264" y="3361"/>
                        <a:pt x="2264" y="3361"/>
                      </a:cubicBezTo>
                      <a:cubicBezTo>
                        <a:pt x="2266" y="3339"/>
                        <a:pt x="2266" y="3339"/>
                        <a:pt x="2266" y="3339"/>
                      </a:cubicBezTo>
                      <a:cubicBezTo>
                        <a:pt x="2271" y="3295"/>
                        <a:pt x="2271" y="3295"/>
                        <a:pt x="2271" y="3295"/>
                      </a:cubicBezTo>
                      <a:cubicBezTo>
                        <a:pt x="2276" y="3252"/>
                        <a:pt x="2276" y="3252"/>
                        <a:pt x="2276" y="3252"/>
                      </a:cubicBezTo>
                      <a:cubicBezTo>
                        <a:pt x="2278" y="3237"/>
                        <a:pt x="2280" y="3223"/>
                        <a:pt x="2282" y="3208"/>
                      </a:cubicBezTo>
                      <a:cubicBezTo>
                        <a:pt x="2286" y="3179"/>
                        <a:pt x="2290" y="3150"/>
                        <a:pt x="2294" y="3122"/>
                      </a:cubicBezTo>
                      <a:cubicBezTo>
                        <a:pt x="2312" y="3006"/>
                        <a:pt x="2333" y="2891"/>
                        <a:pt x="2357" y="2777"/>
                      </a:cubicBezTo>
                      <a:cubicBezTo>
                        <a:pt x="2382" y="2663"/>
                        <a:pt x="2411" y="2549"/>
                        <a:pt x="2445" y="2437"/>
                      </a:cubicBezTo>
                      <a:cubicBezTo>
                        <a:pt x="2479" y="2326"/>
                        <a:pt x="2518" y="2215"/>
                        <a:pt x="2562" y="2107"/>
                      </a:cubicBezTo>
                      <a:cubicBezTo>
                        <a:pt x="2606" y="1998"/>
                        <a:pt x="2657" y="1892"/>
                        <a:pt x="2714" y="1790"/>
                      </a:cubicBezTo>
                      <a:cubicBezTo>
                        <a:pt x="2717" y="1783"/>
                        <a:pt x="2721" y="1777"/>
                        <a:pt x="2724" y="1770"/>
                      </a:cubicBezTo>
                      <a:cubicBezTo>
                        <a:pt x="2736" y="1751"/>
                        <a:pt x="2736" y="1751"/>
                        <a:pt x="2736" y="1751"/>
                      </a:cubicBezTo>
                      <a:cubicBezTo>
                        <a:pt x="2743" y="1739"/>
                        <a:pt x="2750" y="1726"/>
                        <a:pt x="2758" y="1713"/>
                      </a:cubicBezTo>
                      <a:cubicBezTo>
                        <a:pt x="2773" y="1688"/>
                        <a:pt x="2788" y="1663"/>
                        <a:pt x="2805" y="1639"/>
                      </a:cubicBezTo>
                      <a:cubicBezTo>
                        <a:pt x="2836" y="1589"/>
                        <a:pt x="2871" y="1541"/>
                        <a:pt x="2906" y="1494"/>
                      </a:cubicBezTo>
                      <a:cubicBezTo>
                        <a:pt x="2924" y="1471"/>
                        <a:pt x="2943" y="1448"/>
                        <a:pt x="2961" y="1425"/>
                      </a:cubicBezTo>
                      <a:cubicBezTo>
                        <a:pt x="2990" y="1391"/>
                        <a:pt x="2990" y="1391"/>
                        <a:pt x="2990" y="1391"/>
                      </a:cubicBezTo>
                      <a:cubicBezTo>
                        <a:pt x="3000" y="1380"/>
                        <a:pt x="3010" y="1369"/>
                        <a:pt x="3020" y="1358"/>
                      </a:cubicBezTo>
                      <a:cubicBezTo>
                        <a:pt x="3030" y="1347"/>
                        <a:pt x="3040" y="1337"/>
                        <a:pt x="3050" y="1326"/>
                      </a:cubicBezTo>
                      <a:cubicBezTo>
                        <a:pt x="3060" y="1315"/>
                        <a:pt x="3071" y="1305"/>
                        <a:pt x="3081" y="1295"/>
                      </a:cubicBezTo>
                      <a:cubicBezTo>
                        <a:pt x="3113" y="1263"/>
                        <a:pt x="3113" y="1263"/>
                        <a:pt x="3113" y="1263"/>
                      </a:cubicBezTo>
                      <a:cubicBezTo>
                        <a:pt x="3118" y="1258"/>
                        <a:pt x="3124" y="1253"/>
                        <a:pt x="3129" y="1248"/>
                      </a:cubicBezTo>
                      <a:cubicBezTo>
                        <a:pt x="3146" y="1233"/>
                        <a:pt x="3146" y="1233"/>
                        <a:pt x="3146" y="1233"/>
                      </a:cubicBezTo>
                      <a:cubicBezTo>
                        <a:pt x="3162" y="1219"/>
                        <a:pt x="3162" y="1219"/>
                        <a:pt x="3162" y="1219"/>
                      </a:cubicBezTo>
                      <a:cubicBezTo>
                        <a:pt x="3168" y="1214"/>
                        <a:pt x="3173" y="1208"/>
                        <a:pt x="3179" y="1204"/>
                      </a:cubicBezTo>
                      <a:cubicBezTo>
                        <a:pt x="3213" y="1175"/>
                        <a:pt x="3213" y="1175"/>
                        <a:pt x="3213" y="1175"/>
                      </a:cubicBezTo>
                      <a:cubicBezTo>
                        <a:pt x="3230" y="1161"/>
                        <a:pt x="3230" y="1161"/>
                        <a:pt x="3230" y="1161"/>
                      </a:cubicBezTo>
                      <a:cubicBezTo>
                        <a:pt x="3248" y="1148"/>
                        <a:pt x="3248" y="1148"/>
                        <a:pt x="3248" y="1148"/>
                      </a:cubicBezTo>
                      <a:cubicBezTo>
                        <a:pt x="3283" y="1121"/>
                        <a:pt x="3283" y="1121"/>
                        <a:pt x="3283" y="1121"/>
                      </a:cubicBezTo>
                      <a:cubicBezTo>
                        <a:pt x="3320" y="1095"/>
                        <a:pt x="3320" y="1095"/>
                        <a:pt x="3320" y="1095"/>
                      </a:cubicBezTo>
                      <a:cubicBezTo>
                        <a:pt x="3338" y="1082"/>
                        <a:pt x="3338" y="1082"/>
                        <a:pt x="3338" y="1082"/>
                      </a:cubicBezTo>
                      <a:cubicBezTo>
                        <a:pt x="3357" y="1070"/>
                        <a:pt x="3357" y="1070"/>
                        <a:pt x="3357" y="1070"/>
                      </a:cubicBezTo>
                      <a:cubicBezTo>
                        <a:pt x="3369" y="1062"/>
                        <a:pt x="3382" y="1054"/>
                        <a:pt x="3395" y="1046"/>
                      </a:cubicBezTo>
                      <a:cubicBezTo>
                        <a:pt x="3433" y="1024"/>
                        <a:pt x="3433" y="1024"/>
                        <a:pt x="3433" y="1024"/>
                      </a:cubicBezTo>
                      <a:cubicBezTo>
                        <a:pt x="3485" y="994"/>
                        <a:pt x="3538" y="968"/>
                        <a:pt x="3594" y="945"/>
                      </a:cubicBezTo>
                      <a:cubicBezTo>
                        <a:pt x="3608" y="939"/>
                        <a:pt x="3621" y="933"/>
                        <a:pt x="3635" y="928"/>
                      </a:cubicBezTo>
                      <a:cubicBezTo>
                        <a:pt x="3657" y="921"/>
                        <a:pt x="3657" y="921"/>
                        <a:pt x="3657" y="921"/>
                      </a:cubicBezTo>
                      <a:cubicBezTo>
                        <a:pt x="3678" y="914"/>
                        <a:pt x="3678" y="914"/>
                        <a:pt x="3678" y="914"/>
                      </a:cubicBezTo>
                      <a:cubicBezTo>
                        <a:pt x="3692" y="909"/>
                        <a:pt x="3706" y="905"/>
                        <a:pt x="3721" y="900"/>
                      </a:cubicBezTo>
                      <a:cubicBezTo>
                        <a:pt x="3743" y="894"/>
                        <a:pt x="3743" y="894"/>
                        <a:pt x="3743" y="894"/>
                      </a:cubicBezTo>
                      <a:cubicBezTo>
                        <a:pt x="3751" y="892"/>
                        <a:pt x="3759" y="890"/>
                        <a:pt x="3768" y="888"/>
                      </a:cubicBezTo>
                      <a:cubicBezTo>
                        <a:pt x="3774" y="887"/>
                        <a:pt x="3774" y="887"/>
                        <a:pt x="3774" y="887"/>
                      </a:cubicBezTo>
                      <a:cubicBezTo>
                        <a:pt x="3775" y="886"/>
                        <a:pt x="3775" y="888"/>
                        <a:pt x="3775" y="888"/>
                      </a:cubicBezTo>
                      <a:cubicBezTo>
                        <a:pt x="3775" y="892"/>
                        <a:pt x="3775" y="892"/>
                        <a:pt x="3775" y="892"/>
                      </a:cubicBezTo>
                      <a:cubicBezTo>
                        <a:pt x="3775" y="904"/>
                        <a:pt x="3775" y="904"/>
                        <a:pt x="3775" y="904"/>
                      </a:cubicBezTo>
                      <a:cubicBezTo>
                        <a:pt x="3775" y="911"/>
                        <a:pt x="3775" y="911"/>
                        <a:pt x="3775" y="911"/>
                      </a:cubicBezTo>
                      <a:cubicBezTo>
                        <a:pt x="3775" y="917"/>
                        <a:pt x="3775" y="917"/>
                        <a:pt x="3775" y="917"/>
                      </a:cubicBezTo>
                      <a:cubicBezTo>
                        <a:pt x="3775" y="923"/>
                        <a:pt x="3775" y="923"/>
                        <a:pt x="3775" y="923"/>
                      </a:cubicBezTo>
                      <a:cubicBezTo>
                        <a:pt x="3776" y="925"/>
                        <a:pt x="3776" y="927"/>
                        <a:pt x="3776" y="928"/>
                      </a:cubicBezTo>
                      <a:cubicBezTo>
                        <a:pt x="3778" y="943"/>
                        <a:pt x="3783" y="957"/>
                        <a:pt x="3790" y="969"/>
                      </a:cubicBezTo>
                      <a:cubicBezTo>
                        <a:pt x="3805" y="995"/>
                        <a:pt x="3830" y="1014"/>
                        <a:pt x="3858" y="1021"/>
                      </a:cubicBezTo>
                      <a:cubicBezTo>
                        <a:pt x="3886" y="1029"/>
                        <a:pt x="3917" y="1026"/>
                        <a:pt x="3943" y="1011"/>
                      </a:cubicBezTo>
                      <a:cubicBezTo>
                        <a:pt x="3968" y="997"/>
                        <a:pt x="3988" y="972"/>
                        <a:pt x="3996" y="944"/>
                      </a:cubicBezTo>
                      <a:cubicBezTo>
                        <a:pt x="3997" y="941"/>
                        <a:pt x="3998" y="937"/>
                        <a:pt x="3999" y="934"/>
                      </a:cubicBezTo>
                      <a:cubicBezTo>
                        <a:pt x="3999" y="930"/>
                        <a:pt x="4000" y="926"/>
                        <a:pt x="4000" y="923"/>
                      </a:cubicBezTo>
                      <a:cubicBezTo>
                        <a:pt x="4000" y="919"/>
                        <a:pt x="4001" y="915"/>
                        <a:pt x="4001" y="912"/>
                      </a:cubicBezTo>
                      <a:cubicBezTo>
                        <a:pt x="4001" y="900"/>
                        <a:pt x="4001" y="900"/>
                        <a:pt x="4001" y="900"/>
                      </a:cubicBezTo>
                      <a:cubicBezTo>
                        <a:pt x="4001" y="885"/>
                        <a:pt x="4001" y="870"/>
                        <a:pt x="4001" y="855"/>
                      </a:cubicBezTo>
                      <a:cubicBezTo>
                        <a:pt x="4001" y="825"/>
                        <a:pt x="4001" y="794"/>
                        <a:pt x="4001" y="764"/>
                      </a:cubicBezTo>
                      <a:cubicBezTo>
                        <a:pt x="4001" y="735"/>
                        <a:pt x="3989" y="705"/>
                        <a:pt x="3968" y="685"/>
                      </a:cubicBezTo>
                      <a:cubicBezTo>
                        <a:pt x="3947" y="663"/>
                        <a:pt x="3917" y="651"/>
                        <a:pt x="3888" y="651"/>
                      </a:cubicBezTo>
                      <a:cubicBezTo>
                        <a:pt x="3899" y="652"/>
                        <a:pt x="3911" y="653"/>
                        <a:pt x="3922" y="657"/>
                      </a:cubicBezTo>
                      <a:cubicBezTo>
                        <a:pt x="3932" y="660"/>
                        <a:pt x="3943" y="665"/>
                        <a:pt x="3952" y="672"/>
                      </a:cubicBezTo>
                      <a:cubicBezTo>
                        <a:pt x="3971" y="685"/>
                        <a:pt x="3986" y="703"/>
                        <a:pt x="3994" y="725"/>
                      </a:cubicBezTo>
                      <a:cubicBezTo>
                        <a:pt x="3996" y="730"/>
                        <a:pt x="3997" y="736"/>
                        <a:pt x="3999" y="741"/>
                      </a:cubicBezTo>
                      <a:cubicBezTo>
                        <a:pt x="3999" y="747"/>
                        <a:pt x="4001" y="753"/>
                        <a:pt x="4001" y="758"/>
                      </a:cubicBezTo>
                      <a:cubicBezTo>
                        <a:pt x="4001" y="764"/>
                        <a:pt x="4001" y="770"/>
                        <a:pt x="4001" y="776"/>
                      </a:cubicBezTo>
                      <a:cubicBezTo>
                        <a:pt x="4001" y="794"/>
                        <a:pt x="4001" y="794"/>
                        <a:pt x="4001" y="794"/>
                      </a:cubicBezTo>
                      <a:cubicBezTo>
                        <a:pt x="4001" y="864"/>
                        <a:pt x="4001" y="864"/>
                        <a:pt x="4001" y="864"/>
                      </a:cubicBezTo>
                      <a:cubicBezTo>
                        <a:pt x="4001" y="899"/>
                        <a:pt x="4001" y="899"/>
                        <a:pt x="4001" y="899"/>
                      </a:cubicBezTo>
                      <a:cubicBezTo>
                        <a:pt x="4001" y="908"/>
                        <a:pt x="4001" y="908"/>
                        <a:pt x="4001" y="908"/>
                      </a:cubicBezTo>
                      <a:cubicBezTo>
                        <a:pt x="4001" y="913"/>
                        <a:pt x="4001" y="913"/>
                        <a:pt x="4001" y="913"/>
                      </a:cubicBezTo>
                      <a:cubicBezTo>
                        <a:pt x="4001" y="917"/>
                        <a:pt x="4001" y="917"/>
                        <a:pt x="4001" y="917"/>
                      </a:cubicBezTo>
                      <a:cubicBezTo>
                        <a:pt x="4000" y="920"/>
                        <a:pt x="4001" y="923"/>
                        <a:pt x="4000" y="925"/>
                      </a:cubicBezTo>
                      <a:cubicBezTo>
                        <a:pt x="3999" y="934"/>
                        <a:pt x="3999" y="934"/>
                        <a:pt x="3999" y="934"/>
                      </a:cubicBezTo>
                      <a:cubicBezTo>
                        <a:pt x="3997" y="945"/>
                        <a:pt x="3993" y="956"/>
                        <a:pt x="3987" y="966"/>
                      </a:cubicBezTo>
                      <a:cubicBezTo>
                        <a:pt x="3982" y="976"/>
                        <a:pt x="3975" y="985"/>
                        <a:pt x="3967" y="993"/>
                      </a:cubicBezTo>
                      <a:cubicBezTo>
                        <a:pt x="3950" y="1009"/>
                        <a:pt x="3929" y="1020"/>
                        <a:pt x="3907" y="1024"/>
                      </a:cubicBezTo>
                      <a:cubicBezTo>
                        <a:pt x="3895" y="1026"/>
                        <a:pt x="3884" y="1026"/>
                        <a:pt x="3872" y="1024"/>
                      </a:cubicBezTo>
                      <a:cubicBezTo>
                        <a:pt x="3861" y="1023"/>
                        <a:pt x="3850" y="1019"/>
                        <a:pt x="3840" y="1015"/>
                      </a:cubicBezTo>
                      <a:cubicBezTo>
                        <a:pt x="3834" y="1012"/>
                        <a:pt x="3830" y="1009"/>
                        <a:pt x="3825" y="1006"/>
                      </a:cubicBezTo>
                      <a:cubicBezTo>
                        <a:pt x="3820" y="1003"/>
                        <a:pt x="3815" y="1000"/>
                        <a:pt x="3811" y="996"/>
                      </a:cubicBezTo>
                      <a:cubicBezTo>
                        <a:pt x="3803" y="988"/>
                        <a:pt x="3796" y="979"/>
                        <a:pt x="3790" y="969"/>
                      </a:cubicBezTo>
                      <a:cubicBezTo>
                        <a:pt x="3784" y="959"/>
                        <a:pt x="3780" y="948"/>
                        <a:pt x="3778" y="937"/>
                      </a:cubicBezTo>
                      <a:cubicBezTo>
                        <a:pt x="3777" y="934"/>
                        <a:pt x="3777" y="931"/>
                        <a:pt x="3776" y="929"/>
                      </a:cubicBezTo>
                      <a:cubicBezTo>
                        <a:pt x="3776" y="924"/>
                        <a:pt x="3776" y="924"/>
                        <a:pt x="3776" y="924"/>
                      </a:cubicBezTo>
                      <a:cubicBezTo>
                        <a:pt x="3775" y="923"/>
                        <a:pt x="3775" y="921"/>
                        <a:pt x="3775" y="920"/>
                      </a:cubicBezTo>
                      <a:cubicBezTo>
                        <a:pt x="3775" y="916"/>
                        <a:pt x="3775" y="913"/>
                        <a:pt x="3775" y="910"/>
                      </a:cubicBezTo>
                      <a:cubicBezTo>
                        <a:pt x="3775" y="900"/>
                        <a:pt x="3775" y="900"/>
                        <a:pt x="3775" y="900"/>
                      </a:cubicBezTo>
                      <a:cubicBezTo>
                        <a:pt x="3775" y="890"/>
                        <a:pt x="3775" y="890"/>
                        <a:pt x="3775" y="890"/>
                      </a:cubicBezTo>
                      <a:cubicBezTo>
                        <a:pt x="3775" y="887"/>
                        <a:pt x="3775" y="887"/>
                        <a:pt x="3775" y="887"/>
                      </a:cubicBezTo>
                      <a:cubicBezTo>
                        <a:pt x="3775" y="887"/>
                        <a:pt x="3775" y="887"/>
                        <a:pt x="3775" y="887"/>
                      </a:cubicBezTo>
                      <a:cubicBezTo>
                        <a:pt x="3775" y="887"/>
                        <a:pt x="3775" y="886"/>
                        <a:pt x="3775" y="886"/>
                      </a:cubicBezTo>
                      <a:cubicBezTo>
                        <a:pt x="3773" y="887"/>
                        <a:pt x="3773" y="887"/>
                        <a:pt x="3773" y="887"/>
                      </a:cubicBezTo>
                      <a:cubicBezTo>
                        <a:pt x="3769" y="888"/>
                        <a:pt x="3769" y="888"/>
                        <a:pt x="3769" y="888"/>
                      </a:cubicBezTo>
                      <a:cubicBezTo>
                        <a:pt x="3749" y="893"/>
                        <a:pt x="3749" y="893"/>
                        <a:pt x="3749" y="893"/>
                      </a:cubicBezTo>
                      <a:cubicBezTo>
                        <a:pt x="3731" y="897"/>
                        <a:pt x="3731" y="897"/>
                        <a:pt x="3731" y="897"/>
                      </a:cubicBezTo>
                      <a:cubicBezTo>
                        <a:pt x="3725" y="899"/>
                        <a:pt x="3719" y="900"/>
                        <a:pt x="3714" y="902"/>
                      </a:cubicBezTo>
                      <a:cubicBezTo>
                        <a:pt x="3703" y="906"/>
                        <a:pt x="3691" y="909"/>
                        <a:pt x="3680" y="913"/>
                      </a:cubicBezTo>
                      <a:cubicBezTo>
                        <a:pt x="3669" y="917"/>
                        <a:pt x="3658" y="920"/>
                        <a:pt x="3646" y="924"/>
                      </a:cubicBezTo>
                      <a:cubicBezTo>
                        <a:pt x="3635" y="929"/>
                        <a:pt x="3624" y="932"/>
                        <a:pt x="3613" y="937"/>
                      </a:cubicBezTo>
                      <a:cubicBezTo>
                        <a:pt x="3581" y="950"/>
                        <a:pt x="3581" y="950"/>
                        <a:pt x="3581" y="950"/>
                      </a:cubicBezTo>
                      <a:cubicBezTo>
                        <a:pt x="3548" y="965"/>
                        <a:pt x="3548" y="965"/>
                        <a:pt x="3548" y="965"/>
                      </a:cubicBezTo>
                      <a:cubicBezTo>
                        <a:pt x="3537" y="969"/>
                        <a:pt x="3527" y="975"/>
                        <a:pt x="3516" y="980"/>
                      </a:cubicBezTo>
                      <a:cubicBezTo>
                        <a:pt x="3474" y="1000"/>
                        <a:pt x="3433" y="1024"/>
                        <a:pt x="3392" y="1048"/>
                      </a:cubicBezTo>
                      <a:cubicBezTo>
                        <a:pt x="3311" y="1097"/>
                        <a:pt x="3235" y="1154"/>
                        <a:pt x="3164" y="1217"/>
                      </a:cubicBezTo>
                      <a:cubicBezTo>
                        <a:pt x="3138" y="1240"/>
                        <a:pt x="3138" y="1240"/>
                        <a:pt x="3138" y="1240"/>
                      </a:cubicBezTo>
                      <a:cubicBezTo>
                        <a:pt x="3125" y="1252"/>
                        <a:pt x="3125" y="1252"/>
                        <a:pt x="3125" y="1252"/>
                      </a:cubicBezTo>
                      <a:cubicBezTo>
                        <a:pt x="3118" y="1258"/>
                        <a:pt x="3118" y="1258"/>
                        <a:pt x="3118" y="1258"/>
                      </a:cubicBezTo>
                      <a:cubicBezTo>
                        <a:pt x="3112" y="1264"/>
                        <a:pt x="3112" y="1264"/>
                        <a:pt x="3112" y="1264"/>
                      </a:cubicBezTo>
                      <a:cubicBezTo>
                        <a:pt x="3062" y="1314"/>
                        <a:pt x="3062" y="1314"/>
                        <a:pt x="3062" y="1314"/>
                      </a:cubicBezTo>
                      <a:cubicBezTo>
                        <a:pt x="3029" y="1348"/>
                        <a:pt x="2997" y="1383"/>
                        <a:pt x="2967" y="1419"/>
                      </a:cubicBezTo>
                      <a:cubicBezTo>
                        <a:pt x="2845" y="1564"/>
                        <a:pt x="2744" y="1725"/>
                        <a:pt x="2660" y="1895"/>
                      </a:cubicBezTo>
                      <a:cubicBezTo>
                        <a:pt x="2652" y="1911"/>
                        <a:pt x="2644" y="1928"/>
                        <a:pt x="2636" y="1944"/>
                      </a:cubicBezTo>
                      <a:cubicBezTo>
                        <a:pt x="2632" y="1952"/>
                        <a:pt x="2628" y="1960"/>
                        <a:pt x="2624" y="1969"/>
                      </a:cubicBezTo>
                      <a:cubicBezTo>
                        <a:pt x="2613" y="1994"/>
                        <a:pt x="2613" y="1994"/>
                        <a:pt x="2613" y="1994"/>
                      </a:cubicBezTo>
                      <a:cubicBezTo>
                        <a:pt x="2602" y="2019"/>
                        <a:pt x="2602" y="2019"/>
                        <a:pt x="2602" y="2019"/>
                      </a:cubicBezTo>
                      <a:cubicBezTo>
                        <a:pt x="2598" y="2027"/>
                        <a:pt x="2594" y="2035"/>
                        <a:pt x="2591" y="2044"/>
                      </a:cubicBezTo>
                      <a:cubicBezTo>
                        <a:pt x="2584" y="2060"/>
                        <a:pt x="2577" y="2077"/>
                        <a:pt x="2570" y="2094"/>
                      </a:cubicBezTo>
                      <a:cubicBezTo>
                        <a:pt x="2565" y="2106"/>
                        <a:pt x="2565" y="2106"/>
                        <a:pt x="2565" y="2106"/>
                      </a:cubicBezTo>
                      <a:cubicBezTo>
                        <a:pt x="2560" y="2119"/>
                        <a:pt x="2560" y="2119"/>
                        <a:pt x="2560" y="2119"/>
                      </a:cubicBezTo>
                      <a:cubicBezTo>
                        <a:pt x="2550" y="2144"/>
                        <a:pt x="2550" y="2144"/>
                        <a:pt x="2550" y="2144"/>
                      </a:cubicBezTo>
                      <a:cubicBezTo>
                        <a:pt x="2540" y="2170"/>
                        <a:pt x="2540" y="2170"/>
                        <a:pt x="2540" y="2170"/>
                      </a:cubicBezTo>
                      <a:cubicBezTo>
                        <a:pt x="2535" y="2182"/>
                        <a:pt x="2535" y="2182"/>
                        <a:pt x="2535" y="2182"/>
                      </a:cubicBezTo>
                      <a:cubicBezTo>
                        <a:pt x="2530" y="2195"/>
                        <a:pt x="2530" y="2195"/>
                        <a:pt x="2530" y="2195"/>
                      </a:cubicBezTo>
                      <a:cubicBezTo>
                        <a:pt x="2518" y="2229"/>
                        <a:pt x="2505" y="2263"/>
                        <a:pt x="2494" y="2297"/>
                      </a:cubicBezTo>
                      <a:cubicBezTo>
                        <a:pt x="2447" y="2434"/>
                        <a:pt x="2409" y="2571"/>
                        <a:pt x="2377" y="2710"/>
                      </a:cubicBezTo>
                      <a:cubicBezTo>
                        <a:pt x="2345" y="2849"/>
                        <a:pt x="2320" y="2988"/>
                        <a:pt x="2300" y="3127"/>
                      </a:cubicBezTo>
                      <a:cubicBezTo>
                        <a:pt x="2280" y="3267"/>
                        <a:pt x="2265" y="3407"/>
                        <a:pt x="2254" y="3547"/>
                      </a:cubicBezTo>
                      <a:cubicBezTo>
                        <a:pt x="2250" y="3599"/>
                        <a:pt x="2250" y="3599"/>
                        <a:pt x="2250" y="3599"/>
                      </a:cubicBezTo>
                      <a:cubicBezTo>
                        <a:pt x="2248" y="3616"/>
                        <a:pt x="2248" y="3634"/>
                        <a:pt x="2247" y="3651"/>
                      </a:cubicBezTo>
                      <a:cubicBezTo>
                        <a:pt x="2244" y="3704"/>
                        <a:pt x="2244" y="3704"/>
                        <a:pt x="2244" y="3704"/>
                      </a:cubicBezTo>
                      <a:cubicBezTo>
                        <a:pt x="2243" y="3721"/>
                        <a:pt x="2241" y="3739"/>
                        <a:pt x="2241" y="3757"/>
                      </a:cubicBezTo>
                      <a:cubicBezTo>
                        <a:pt x="2236" y="3862"/>
                        <a:pt x="2236" y="3862"/>
                        <a:pt x="2236" y="3862"/>
                      </a:cubicBezTo>
                      <a:cubicBezTo>
                        <a:pt x="2236" y="3875"/>
                        <a:pt x="2236" y="3875"/>
                        <a:pt x="2236" y="3875"/>
                      </a:cubicBezTo>
                      <a:cubicBezTo>
                        <a:pt x="2236" y="3879"/>
                        <a:pt x="2236" y="3883"/>
                        <a:pt x="2236" y="3888"/>
                      </a:cubicBezTo>
                      <a:cubicBezTo>
                        <a:pt x="2236" y="3914"/>
                        <a:pt x="2236" y="3914"/>
                        <a:pt x="2236" y="3914"/>
                      </a:cubicBezTo>
                      <a:cubicBezTo>
                        <a:pt x="2236" y="3923"/>
                        <a:pt x="2236" y="3932"/>
                        <a:pt x="2236" y="3940"/>
                      </a:cubicBezTo>
                      <a:cubicBezTo>
                        <a:pt x="2235" y="3954"/>
                        <a:pt x="2235" y="3954"/>
                        <a:pt x="2235" y="3954"/>
                      </a:cubicBezTo>
                      <a:cubicBezTo>
                        <a:pt x="2235" y="3958"/>
                        <a:pt x="2235" y="3962"/>
                        <a:pt x="2234" y="3967"/>
                      </a:cubicBezTo>
                      <a:cubicBezTo>
                        <a:pt x="2232" y="3993"/>
                        <a:pt x="2232" y="3993"/>
                        <a:pt x="2232" y="3993"/>
                      </a:cubicBezTo>
                      <a:cubicBezTo>
                        <a:pt x="2229" y="4019"/>
                        <a:pt x="2229" y="4019"/>
                        <a:pt x="2229" y="4019"/>
                      </a:cubicBezTo>
                      <a:cubicBezTo>
                        <a:pt x="2229" y="4024"/>
                        <a:pt x="2228" y="4028"/>
                        <a:pt x="2228" y="4033"/>
                      </a:cubicBezTo>
                      <a:cubicBezTo>
                        <a:pt x="2225" y="4046"/>
                        <a:pt x="2225" y="4046"/>
                        <a:pt x="2225" y="4046"/>
                      </a:cubicBezTo>
                      <a:cubicBezTo>
                        <a:pt x="2224" y="4054"/>
                        <a:pt x="2222" y="4063"/>
                        <a:pt x="2220" y="4072"/>
                      </a:cubicBezTo>
                      <a:cubicBezTo>
                        <a:pt x="2213" y="4106"/>
                        <a:pt x="2203" y="4140"/>
                        <a:pt x="2190" y="4173"/>
                      </a:cubicBezTo>
                      <a:cubicBezTo>
                        <a:pt x="2177" y="4206"/>
                        <a:pt x="2161" y="4238"/>
                        <a:pt x="2143" y="4268"/>
                      </a:cubicBezTo>
                      <a:cubicBezTo>
                        <a:pt x="2128" y="4290"/>
                        <a:pt x="2128" y="4290"/>
                        <a:pt x="2128" y="4290"/>
                      </a:cubicBezTo>
                      <a:cubicBezTo>
                        <a:pt x="2123" y="4297"/>
                        <a:pt x="2118" y="4304"/>
                        <a:pt x="2112" y="4311"/>
                      </a:cubicBezTo>
                      <a:cubicBezTo>
                        <a:pt x="2110" y="4315"/>
                        <a:pt x="2107" y="4319"/>
                        <a:pt x="2104" y="4322"/>
                      </a:cubicBezTo>
                      <a:cubicBezTo>
                        <a:pt x="2096" y="4332"/>
                        <a:pt x="2096" y="4332"/>
                        <a:pt x="2096" y="4332"/>
                      </a:cubicBezTo>
                      <a:cubicBezTo>
                        <a:pt x="2090" y="4339"/>
                        <a:pt x="2085" y="4346"/>
                        <a:pt x="2078" y="4352"/>
                      </a:cubicBezTo>
                      <a:cubicBezTo>
                        <a:pt x="2060" y="4372"/>
                        <a:pt x="2060" y="4372"/>
                        <a:pt x="2060" y="4372"/>
                      </a:cubicBezTo>
                      <a:cubicBezTo>
                        <a:pt x="2041" y="4390"/>
                        <a:pt x="2041" y="4390"/>
                        <a:pt x="2041" y="4390"/>
                      </a:cubicBezTo>
                      <a:cubicBezTo>
                        <a:pt x="2034" y="4396"/>
                        <a:pt x="2027" y="4402"/>
                        <a:pt x="2021" y="4407"/>
                      </a:cubicBezTo>
                      <a:cubicBezTo>
                        <a:pt x="2010" y="4416"/>
                        <a:pt x="2010" y="4416"/>
                        <a:pt x="2010" y="4416"/>
                      </a:cubicBezTo>
                      <a:cubicBezTo>
                        <a:pt x="2005" y="4420"/>
                        <a:pt x="2005" y="4420"/>
                        <a:pt x="2005" y="4420"/>
                      </a:cubicBezTo>
                      <a:cubicBezTo>
                        <a:pt x="2000" y="4424"/>
                        <a:pt x="2000" y="4424"/>
                        <a:pt x="2000" y="4424"/>
                      </a:cubicBezTo>
                      <a:cubicBezTo>
                        <a:pt x="1979" y="4440"/>
                        <a:pt x="1979" y="4440"/>
                        <a:pt x="1979" y="4440"/>
                      </a:cubicBezTo>
                      <a:cubicBezTo>
                        <a:pt x="1971" y="4445"/>
                        <a:pt x="1964" y="4450"/>
                        <a:pt x="1957" y="4455"/>
                      </a:cubicBezTo>
                      <a:cubicBezTo>
                        <a:pt x="1945" y="4463"/>
                        <a:pt x="1945" y="4463"/>
                        <a:pt x="1945" y="4463"/>
                      </a:cubicBezTo>
                      <a:cubicBezTo>
                        <a:pt x="1934" y="4469"/>
                        <a:pt x="1934" y="4469"/>
                        <a:pt x="1934" y="4469"/>
                      </a:cubicBezTo>
                      <a:cubicBezTo>
                        <a:pt x="1926" y="4474"/>
                        <a:pt x="1919" y="4479"/>
                        <a:pt x="1911" y="4483"/>
                      </a:cubicBezTo>
                      <a:cubicBezTo>
                        <a:pt x="1880" y="4500"/>
                        <a:pt x="1848" y="4515"/>
                        <a:pt x="1815" y="4529"/>
                      </a:cubicBezTo>
                      <a:cubicBezTo>
                        <a:pt x="1782" y="4542"/>
                        <a:pt x="1748" y="4554"/>
                        <a:pt x="1714" y="4564"/>
                      </a:cubicBezTo>
                      <a:cubicBezTo>
                        <a:pt x="1679" y="4574"/>
                        <a:pt x="1645" y="4583"/>
                        <a:pt x="1609" y="4590"/>
                      </a:cubicBezTo>
                      <a:cubicBezTo>
                        <a:pt x="1601" y="4591"/>
                        <a:pt x="1592" y="4593"/>
                        <a:pt x="1583" y="4595"/>
                      </a:cubicBezTo>
                      <a:cubicBezTo>
                        <a:pt x="1574" y="4596"/>
                        <a:pt x="1565" y="4598"/>
                        <a:pt x="1557" y="4599"/>
                      </a:cubicBezTo>
                      <a:cubicBezTo>
                        <a:pt x="1530" y="4603"/>
                        <a:pt x="1530" y="4603"/>
                        <a:pt x="1530" y="4603"/>
                      </a:cubicBezTo>
                      <a:cubicBezTo>
                        <a:pt x="1507" y="4606"/>
                        <a:pt x="1507" y="4606"/>
                        <a:pt x="1507" y="4606"/>
                      </a:cubicBezTo>
                      <a:cubicBezTo>
                        <a:pt x="1502" y="4607"/>
                        <a:pt x="1502" y="4607"/>
                        <a:pt x="1502" y="4607"/>
                      </a:cubicBezTo>
                      <a:cubicBezTo>
                        <a:pt x="1501" y="4607"/>
                        <a:pt x="1501" y="4607"/>
                        <a:pt x="1501" y="4607"/>
                      </a:cubicBezTo>
                      <a:cubicBezTo>
                        <a:pt x="1501" y="4607"/>
                        <a:pt x="1501" y="4608"/>
                        <a:pt x="1501" y="4608"/>
                      </a:cubicBezTo>
                      <a:cubicBezTo>
                        <a:pt x="1501" y="4609"/>
                        <a:pt x="1501" y="4609"/>
                        <a:pt x="1501" y="4609"/>
                      </a:cubicBezTo>
                      <a:cubicBezTo>
                        <a:pt x="1501" y="4612"/>
                        <a:pt x="1501" y="4612"/>
                        <a:pt x="1501" y="4612"/>
                      </a:cubicBezTo>
                      <a:cubicBezTo>
                        <a:pt x="1501" y="4622"/>
                        <a:pt x="1501" y="4622"/>
                        <a:pt x="1501" y="4622"/>
                      </a:cubicBezTo>
                      <a:cubicBezTo>
                        <a:pt x="1501" y="4648"/>
                        <a:pt x="1501" y="4648"/>
                        <a:pt x="1501" y="4648"/>
                      </a:cubicBezTo>
                      <a:cubicBezTo>
                        <a:pt x="1501" y="4666"/>
                        <a:pt x="1501" y="4684"/>
                        <a:pt x="1501" y="4702"/>
                      </a:cubicBezTo>
                      <a:cubicBezTo>
                        <a:pt x="1501" y="4736"/>
                        <a:pt x="1501" y="4770"/>
                        <a:pt x="1501" y="4803"/>
                      </a:cubicBezTo>
                      <a:cubicBezTo>
                        <a:pt x="1640" y="4803"/>
                        <a:pt x="1786" y="4803"/>
                        <a:pt x="1934" y="4802"/>
                      </a:cubicBezTo>
                      <a:cubicBezTo>
                        <a:pt x="1934" y="4924"/>
                        <a:pt x="1935" y="5057"/>
                        <a:pt x="1935" y="5191"/>
                      </a:cubicBezTo>
                      <a:cubicBezTo>
                        <a:pt x="1874" y="5191"/>
                        <a:pt x="1806" y="5191"/>
                        <a:pt x="1738" y="5191"/>
                      </a:cubicBezTo>
                      <a:cubicBezTo>
                        <a:pt x="1197" y="5193"/>
                        <a:pt x="610" y="5194"/>
                        <a:pt x="1" y="5196"/>
                      </a:cubicBezTo>
                      <a:cubicBezTo>
                        <a:pt x="1" y="5063"/>
                        <a:pt x="0" y="4929"/>
                        <a:pt x="0" y="4794"/>
                      </a:cubicBezTo>
                      <a:cubicBezTo>
                        <a:pt x="142" y="4794"/>
                        <a:pt x="286" y="4794"/>
                        <a:pt x="430" y="4793"/>
                      </a:cubicBezTo>
                      <a:cubicBezTo>
                        <a:pt x="430" y="4567"/>
                        <a:pt x="429" y="4338"/>
                        <a:pt x="429" y="4110"/>
                      </a:cubicBezTo>
                      <a:cubicBezTo>
                        <a:pt x="513" y="4109"/>
                        <a:pt x="598" y="4109"/>
                        <a:pt x="682" y="4109"/>
                      </a:cubicBezTo>
                      <a:cubicBezTo>
                        <a:pt x="682" y="3923"/>
                        <a:pt x="682" y="3737"/>
                        <a:pt x="682" y="3552"/>
                      </a:cubicBezTo>
                      <a:cubicBezTo>
                        <a:pt x="682" y="3361"/>
                        <a:pt x="682" y="3171"/>
                        <a:pt x="682" y="2983"/>
                      </a:cubicBezTo>
                      <a:cubicBezTo>
                        <a:pt x="683" y="2314"/>
                        <a:pt x="684" y="1709"/>
                        <a:pt x="685" y="1169"/>
                      </a:cubicBezTo>
                      <a:cubicBezTo>
                        <a:pt x="756" y="1169"/>
                        <a:pt x="827" y="1169"/>
                        <a:pt x="896" y="1169"/>
                      </a:cubicBezTo>
                      <a:cubicBezTo>
                        <a:pt x="896" y="902"/>
                        <a:pt x="896" y="653"/>
                        <a:pt x="896" y="422"/>
                      </a:cubicBezTo>
                      <a:cubicBezTo>
                        <a:pt x="784" y="422"/>
                        <a:pt x="676" y="422"/>
                        <a:pt x="572" y="422"/>
                      </a:cubicBezTo>
                      <a:cubicBezTo>
                        <a:pt x="518" y="422"/>
                        <a:pt x="465" y="422"/>
                        <a:pt x="413" y="422"/>
                      </a:cubicBezTo>
                      <a:cubicBezTo>
                        <a:pt x="400" y="422"/>
                        <a:pt x="387" y="422"/>
                        <a:pt x="374" y="422"/>
                      </a:cubicBezTo>
                      <a:cubicBezTo>
                        <a:pt x="368" y="422"/>
                        <a:pt x="361" y="422"/>
                        <a:pt x="354" y="422"/>
                      </a:cubicBezTo>
                      <a:cubicBezTo>
                        <a:pt x="347" y="421"/>
                        <a:pt x="341" y="421"/>
                        <a:pt x="334" y="420"/>
                      </a:cubicBezTo>
                      <a:cubicBezTo>
                        <a:pt x="307" y="416"/>
                        <a:pt x="281" y="407"/>
                        <a:pt x="258" y="394"/>
                      </a:cubicBezTo>
                      <a:cubicBezTo>
                        <a:pt x="211" y="368"/>
                        <a:pt x="177" y="324"/>
                        <a:pt x="162" y="275"/>
                      </a:cubicBezTo>
                      <a:cubicBezTo>
                        <a:pt x="147" y="226"/>
                        <a:pt x="151" y="174"/>
                        <a:pt x="170" y="130"/>
                      </a:cubicBezTo>
                      <a:cubicBezTo>
                        <a:pt x="189" y="85"/>
                        <a:pt x="223" y="50"/>
                        <a:pt x="263" y="28"/>
                      </a:cubicBezTo>
                      <a:cubicBezTo>
                        <a:pt x="283" y="17"/>
                        <a:pt x="305" y="10"/>
                        <a:pt x="327" y="6"/>
                      </a:cubicBezTo>
                      <a:cubicBezTo>
                        <a:pt x="332" y="5"/>
                        <a:pt x="338" y="4"/>
                        <a:pt x="343" y="4"/>
                      </a:cubicBezTo>
                      <a:cubicBezTo>
                        <a:pt x="348" y="4"/>
                        <a:pt x="354" y="3"/>
                        <a:pt x="359" y="3"/>
                      </a:cubicBezTo>
                      <a:cubicBezTo>
                        <a:pt x="370" y="3"/>
                        <a:pt x="380" y="3"/>
                        <a:pt x="390" y="3"/>
                      </a:cubicBezTo>
                      <a:cubicBezTo>
                        <a:pt x="709" y="3"/>
                        <a:pt x="952" y="2"/>
                        <a:pt x="1114" y="2"/>
                      </a:cubicBezTo>
                      <a:cubicBezTo>
                        <a:pt x="1439" y="2"/>
                        <a:pt x="1443" y="1"/>
                        <a:pt x="1107" y="1"/>
                      </a:cubicBezTo>
                      <a:cubicBezTo>
                        <a:pt x="1258" y="1"/>
                        <a:pt x="1399" y="1"/>
                        <a:pt x="1534" y="0"/>
                      </a:cubicBezTo>
                      <a:cubicBezTo>
                        <a:pt x="1543" y="0"/>
                        <a:pt x="1551" y="0"/>
                        <a:pt x="1560" y="0"/>
                      </a:cubicBezTo>
                      <a:cubicBezTo>
                        <a:pt x="1572" y="0"/>
                        <a:pt x="1572" y="0"/>
                        <a:pt x="1572" y="0"/>
                      </a:cubicBezTo>
                      <a:cubicBezTo>
                        <a:pt x="1579" y="0"/>
                        <a:pt x="1579" y="0"/>
                        <a:pt x="1579" y="0"/>
                      </a:cubicBezTo>
                      <a:cubicBezTo>
                        <a:pt x="1581" y="0"/>
                        <a:pt x="1583" y="0"/>
                        <a:pt x="1585" y="0"/>
                      </a:cubicBezTo>
                      <a:cubicBezTo>
                        <a:pt x="1599" y="1"/>
                        <a:pt x="1599" y="1"/>
                        <a:pt x="1599" y="1"/>
                      </a:cubicBezTo>
                      <a:cubicBezTo>
                        <a:pt x="1604" y="1"/>
                        <a:pt x="1608" y="2"/>
                        <a:pt x="1613" y="3"/>
                      </a:cubicBezTo>
                      <a:cubicBezTo>
                        <a:pt x="1622" y="4"/>
                        <a:pt x="1631" y="6"/>
                        <a:pt x="1640" y="8"/>
                      </a:cubicBezTo>
                      <a:cubicBezTo>
                        <a:pt x="1643" y="9"/>
                        <a:pt x="1643" y="9"/>
                        <a:pt x="1643" y="9"/>
                      </a:cubicBezTo>
                      <a:cubicBezTo>
                        <a:pt x="1646" y="10"/>
                        <a:pt x="1646" y="10"/>
                        <a:pt x="1646" y="10"/>
                      </a:cubicBezTo>
                      <a:cubicBezTo>
                        <a:pt x="1652" y="13"/>
                        <a:pt x="1652" y="13"/>
                        <a:pt x="1652" y="13"/>
                      </a:cubicBezTo>
                      <a:cubicBezTo>
                        <a:pt x="1659" y="15"/>
                        <a:pt x="1659" y="15"/>
                        <a:pt x="1659" y="15"/>
                      </a:cubicBezTo>
                      <a:cubicBezTo>
                        <a:pt x="1661" y="16"/>
                        <a:pt x="1663" y="17"/>
                        <a:pt x="1665" y="18"/>
                      </a:cubicBezTo>
                      <a:cubicBezTo>
                        <a:pt x="1673" y="22"/>
                        <a:pt x="1682" y="25"/>
                        <a:pt x="1689" y="30"/>
                      </a:cubicBezTo>
                      <a:cubicBezTo>
                        <a:pt x="1705" y="39"/>
                        <a:pt x="1719" y="51"/>
                        <a:pt x="1732" y="63"/>
                      </a:cubicBezTo>
                      <a:cubicBezTo>
                        <a:pt x="1738" y="70"/>
                        <a:pt x="1744" y="76"/>
                        <a:pt x="1750" y="84"/>
                      </a:cubicBezTo>
                      <a:cubicBezTo>
                        <a:pt x="1752" y="87"/>
                        <a:pt x="1755" y="91"/>
                        <a:pt x="1758" y="95"/>
                      </a:cubicBezTo>
                      <a:cubicBezTo>
                        <a:pt x="1765" y="106"/>
                        <a:pt x="1765" y="106"/>
                        <a:pt x="1765" y="106"/>
                      </a:cubicBezTo>
                      <a:cubicBezTo>
                        <a:pt x="1766" y="108"/>
                        <a:pt x="1767" y="110"/>
                        <a:pt x="1768" y="112"/>
                      </a:cubicBezTo>
                      <a:cubicBezTo>
                        <a:pt x="1771" y="118"/>
                        <a:pt x="1771" y="118"/>
                        <a:pt x="1771" y="118"/>
                      </a:cubicBezTo>
                      <a:cubicBezTo>
                        <a:pt x="1773" y="122"/>
                        <a:pt x="1775" y="126"/>
                        <a:pt x="1777" y="130"/>
                      </a:cubicBezTo>
                      <a:cubicBezTo>
                        <a:pt x="1782" y="143"/>
                        <a:pt x="1782" y="143"/>
                        <a:pt x="1782" y="143"/>
                      </a:cubicBezTo>
                      <a:cubicBezTo>
                        <a:pt x="1784" y="149"/>
                        <a:pt x="1784" y="149"/>
                        <a:pt x="1784" y="149"/>
                      </a:cubicBezTo>
                      <a:cubicBezTo>
                        <a:pt x="1786" y="155"/>
                        <a:pt x="1786" y="155"/>
                        <a:pt x="1786" y="155"/>
                      </a:cubicBezTo>
                      <a:cubicBezTo>
                        <a:pt x="1789" y="168"/>
                        <a:pt x="1789" y="168"/>
                        <a:pt x="1789" y="168"/>
                      </a:cubicBezTo>
                      <a:cubicBezTo>
                        <a:pt x="1790" y="173"/>
                        <a:pt x="1791" y="177"/>
                        <a:pt x="1791" y="182"/>
                      </a:cubicBezTo>
                      <a:cubicBezTo>
                        <a:pt x="1793" y="190"/>
                        <a:pt x="1793" y="199"/>
                        <a:pt x="1794" y="208"/>
                      </a:cubicBezTo>
                      <a:cubicBezTo>
                        <a:pt x="1794" y="213"/>
                        <a:pt x="1794" y="217"/>
                        <a:pt x="1794" y="222"/>
                      </a:cubicBezTo>
                      <a:cubicBezTo>
                        <a:pt x="1793" y="226"/>
                        <a:pt x="1793" y="231"/>
                        <a:pt x="1793" y="235"/>
                      </a:cubicBezTo>
                      <a:cubicBezTo>
                        <a:pt x="1791" y="248"/>
                        <a:pt x="1791" y="248"/>
                        <a:pt x="1791" y="248"/>
                      </a:cubicBezTo>
                      <a:cubicBezTo>
                        <a:pt x="1790" y="255"/>
                        <a:pt x="1790" y="255"/>
                        <a:pt x="1790" y="255"/>
                      </a:cubicBezTo>
                      <a:cubicBezTo>
                        <a:pt x="1790" y="257"/>
                        <a:pt x="1789" y="259"/>
                        <a:pt x="1788" y="262"/>
                      </a:cubicBezTo>
                      <a:cubicBezTo>
                        <a:pt x="1780" y="296"/>
                        <a:pt x="1764" y="329"/>
                        <a:pt x="1740" y="356"/>
                      </a:cubicBezTo>
                      <a:cubicBezTo>
                        <a:pt x="1728" y="370"/>
                        <a:pt x="1714" y="381"/>
                        <a:pt x="1700" y="392"/>
                      </a:cubicBezTo>
                      <a:cubicBezTo>
                        <a:pt x="1688" y="399"/>
                        <a:pt x="1688" y="399"/>
                        <a:pt x="1688" y="399"/>
                      </a:cubicBezTo>
                      <a:cubicBezTo>
                        <a:pt x="1682" y="402"/>
                        <a:pt x="1682" y="402"/>
                        <a:pt x="1682" y="402"/>
                      </a:cubicBezTo>
                      <a:cubicBezTo>
                        <a:pt x="1676" y="405"/>
                        <a:pt x="1676" y="405"/>
                        <a:pt x="1676" y="405"/>
                      </a:cubicBezTo>
                      <a:cubicBezTo>
                        <a:pt x="1664" y="411"/>
                        <a:pt x="1664" y="411"/>
                        <a:pt x="1664" y="411"/>
                      </a:cubicBezTo>
                      <a:cubicBezTo>
                        <a:pt x="1660" y="413"/>
                        <a:pt x="1656" y="415"/>
                        <a:pt x="1651" y="416"/>
                      </a:cubicBezTo>
                      <a:cubicBezTo>
                        <a:pt x="1645" y="419"/>
                        <a:pt x="1645" y="419"/>
                        <a:pt x="1645" y="419"/>
                      </a:cubicBezTo>
                      <a:cubicBezTo>
                        <a:pt x="1643" y="419"/>
                        <a:pt x="1641" y="420"/>
                        <a:pt x="1638" y="420"/>
                      </a:cubicBezTo>
                      <a:cubicBezTo>
                        <a:pt x="1625" y="424"/>
                        <a:pt x="1625" y="424"/>
                        <a:pt x="1625" y="424"/>
                      </a:cubicBezTo>
                      <a:cubicBezTo>
                        <a:pt x="1621" y="425"/>
                        <a:pt x="1616" y="425"/>
                        <a:pt x="1612" y="426"/>
                      </a:cubicBezTo>
                      <a:cubicBezTo>
                        <a:pt x="1605" y="427"/>
                        <a:pt x="1605" y="427"/>
                        <a:pt x="1605" y="427"/>
                      </a:cubicBezTo>
                      <a:cubicBezTo>
                        <a:pt x="1602" y="428"/>
                        <a:pt x="1602" y="428"/>
                        <a:pt x="1602" y="428"/>
                      </a:cubicBezTo>
                      <a:cubicBezTo>
                        <a:pt x="1598" y="428"/>
                        <a:pt x="1598" y="428"/>
                        <a:pt x="1598" y="428"/>
                      </a:cubicBezTo>
                      <a:cubicBezTo>
                        <a:pt x="1579" y="429"/>
                        <a:pt x="1564" y="429"/>
                        <a:pt x="1547" y="429"/>
                      </a:cubicBezTo>
                      <a:cubicBezTo>
                        <a:pt x="1514" y="429"/>
                        <a:pt x="1481" y="430"/>
                        <a:pt x="1448" y="430"/>
                      </a:cubicBezTo>
                      <a:cubicBezTo>
                        <a:pt x="1322" y="431"/>
                        <a:pt x="1193" y="431"/>
                        <a:pt x="1055" y="432"/>
                      </a:cubicBezTo>
                      <a:cubicBezTo>
                        <a:pt x="1055" y="432"/>
                        <a:pt x="1055" y="432"/>
                        <a:pt x="1055" y="432"/>
                      </a:cubicBezTo>
                      <a:cubicBezTo>
                        <a:pt x="1055" y="433"/>
                        <a:pt x="1055" y="433"/>
                        <a:pt x="1055" y="433"/>
                      </a:cubicBezTo>
                      <a:cubicBezTo>
                        <a:pt x="1055" y="433"/>
                        <a:pt x="1055" y="433"/>
                        <a:pt x="1055" y="433"/>
                      </a:cubicBezTo>
                      <a:cubicBezTo>
                        <a:pt x="1055" y="433"/>
                        <a:pt x="1055" y="433"/>
                        <a:pt x="1055" y="433"/>
                      </a:cubicBezTo>
                      <a:cubicBezTo>
                        <a:pt x="1055" y="435"/>
                        <a:pt x="1055" y="435"/>
                        <a:pt x="1055" y="435"/>
                      </a:cubicBezTo>
                      <a:cubicBezTo>
                        <a:pt x="1055" y="439"/>
                        <a:pt x="1055" y="442"/>
                        <a:pt x="1055" y="445"/>
                      </a:cubicBezTo>
                      <a:cubicBezTo>
                        <a:pt x="1055" y="458"/>
                        <a:pt x="1055" y="471"/>
                        <a:pt x="1055" y="485"/>
                      </a:cubicBezTo>
                      <a:cubicBezTo>
                        <a:pt x="1055" y="714"/>
                        <a:pt x="1055" y="938"/>
                        <a:pt x="1056" y="1159"/>
                      </a:cubicBezTo>
                      <a:cubicBezTo>
                        <a:pt x="1126" y="1159"/>
                        <a:pt x="1197" y="1159"/>
                        <a:pt x="1267" y="1160"/>
                      </a:cubicBezTo>
                      <a:cubicBezTo>
                        <a:pt x="1266" y="1623"/>
                        <a:pt x="1265" y="2072"/>
                        <a:pt x="1264" y="2513"/>
                      </a:cubicBezTo>
                      <a:cubicBezTo>
                        <a:pt x="1263" y="2946"/>
                        <a:pt x="1262" y="3371"/>
                        <a:pt x="1260" y="3795"/>
                      </a:cubicBezTo>
                      <a:cubicBezTo>
                        <a:pt x="1261" y="3859"/>
                        <a:pt x="1261" y="3979"/>
                        <a:pt x="1262" y="4107"/>
                      </a:cubicBezTo>
                      <a:cubicBezTo>
                        <a:pt x="1347" y="4107"/>
                        <a:pt x="1436" y="4107"/>
                        <a:pt x="1516" y="4107"/>
                      </a:cubicBezTo>
                      <a:cubicBezTo>
                        <a:pt x="1515" y="4203"/>
                        <a:pt x="1515" y="4286"/>
                        <a:pt x="1515" y="4338"/>
                      </a:cubicBezTo>
                      <a:cubicBezTo>
                        <a:pt x="1515" y="4361"/>
                        <a:pt x="1515" y="4384"/>
                        <a:pt x="1515" y="4406"/>
                      </a:cubicBezTo>
                      <a:cubicBezTo>
                        <a:pt x="1515" y="4417"/>
                        <a:pt x="1515" y="4427"/>
                        <a:pt x="1515" y="4437"/>
                      </a:cubicBezTo>
                      <a:cubicBezTo>
                        <a:pt x="1515" y="4441"/>
                        <a:pt x="1515" y="4441"/>
                        <a:pt x="1515" y="4441"/>
                      </a:cubicBezTo>
                      <a:cubicBezTo>
                        <a:pt x="1515" y="4441"/>
                        <a:pt x="1515" y="4442"/>
                        <a:pt x="1515" y="4443"/>
                      </a:cubicBezTo>
                      <a:cubicBezTo>
                        <a:pt x="1517" y="4442"/>
                        <a:pt x="1517" y="4442"/>
                        <a:pt x="1517" y="4442"/>
                      </a:cubicBezTo>
                      <a:cubicBezTo>
                        <a:pt x="1521" y="4442"/>
                        <a:pt x="1521" y="4442"/>
                        <a:pt x="1521" y="4442"/>
                      </a:cubicBezTo>
                      <a:cubicBezTo>
                        <a:pt x="1522" y="4442"/>
                        <a:pt x="1522" y="4442"/>
                        <a:pt x="1522" y="4442"/>
                      </a:cubicBezTo>
                      <a:cubicBezTo>
                        <a:pt x="1526" y="4441"/>
                        <a:pt x="1526" y="4441"/>
                        <a:pt x="1526" y="4441"/>
                      </a:cubicBezTo>
                      <a:cubicBezTo>
                        <a:pt x="1534" y="4440"/>
                        <a:pt x="1534" y="4440"/>
                        <a:pt x="1534" y="4440"/>
                      </a:cubicBezTo>
                      <a:cubicBezTo>
                        <a:pt x="1551" y="4437"/>
                        <a:pt x="1551" y="4437"/>
                        <a:pt x="1551" y="4437"/>
                      </a:cubicBezTo>
                      <a:cubicBezTo>
                        <a:pt x="1567" y="4434"/>
                        <a:pt x="1567" y="4434"/>
                        <a:pt x="1567" y="4434"/>
                      </a:cubicBezTo>
                      <a:cubicBezTo>
                        <a:pt x="1584" y="4431"/>
                        <a:pt x="1584" y="4431"/>
                        <a:pt x="1584" y="4431"/>
                      </a:cubicBezTo>
                      <a:cubicBezTo>
                        <a:pt x="1600" y="4428"/>
                        <a:pt x="1600" y="4428"/>
                        <a:pt x="1600" y="4428"/>
                      </a:cubicBezTo>
                      <a:cubicBezTo>
                        <a:pt x="1611" y="4426"/>
                        <a:pt x="1621" y="4423"/>
                        <a:pt x="1632" y="4421"/>
                      </a:cubicBezTo>
                      <a:cubicBezTo>
                        <a:pt x="1675" y="4410"/>
                        <a:pt x="1717" y="4397"/>
                        <a:pt x="1758" y="4381"/>
                      </a:cubicBezTo>
                      <a:cubicBezTo>
                        <a:pt x="1798" y="4365"/>
                        <a:pt x="1837" y="4345"/>
                        <a:pt x="1873" y="4321"/>
                      </a:cubicBezTo>
                      <a:cubicBezTo>
                        <a:pt x="1878" y="4318"/>
                        <a:pt x="1882" y="4315"/>
                        <a:pt x="1887" y="4312"/>
                      </a:cubicBezTo>
                      <a:cubicBezTo>
                        <a:pt x="1900" y="4302"/>
                        <a:pt x="1900" y="4302"/>
                        <a:pt x="1900" y="4302"/>
                      </a:cubicBezTo>
                      <a:cubicBezTo>
                        <a:pt x="1909" y="4296"/>
                        <a:pt x="1917" y="4289"/>
                        <a:pt x="1925" y="4282"/>
                      </a:cubicBezTo>
                      <a:cubicBezTo>
                        <a:pt x="1929" y="4279"/>
                        <a:pt x="1933" y="4275"/>
                        <a:pt x="1937" y="4272"/>
                      </a:cubicBezTo>
                      <a:cubicBezTo>
                        <a:pt x="1949" y="4261"/>
                        <a:pt x="1949" y="4261"/>
                        <a:pt x="1949" y="4261"/>
                      </a:cubicBezTo>
                      <a:cubicBezTo>
                        <a:pt x="1960" y="4249"/>
                        <a:pt x="1960" y="4249"/>
                        <a:pt x="1960" y="4249"/>
                      </a:cubicBezTo>
                      <a:cubicBezTo>
                        <a:pt x="1964" y="4245"/>
                        <a:pt x="1967" y="4242"/>
                        <a:pt x="1971" y="4237"/>
                      </a:cubicBezTo>
                      <a:cubicBezTo>
                        <a:pt x="1999" y="4205"/>
                        <a:pt x="2023" y="4169"/>
                        <a:pt x="2040" y="4130"/>
                      </a:cubicBezTo>
                      <a:cubicBezTo>
                        <a:pt x="2057" y="4091"/>
                        <a:pt x="2068" y="4049"/>
                        <a:pt x="2075" y="4007"/>
                      </a:cubicBezTo>
                      <a:cubicBezTo>
                        <a:pt x="2077" y="3996"/>
                        <a:pt x="2078" y="3985"/>
                        <a:pt x="2079" y="3975"/>
                      </a:cubicBezTo>
                      <a:cubicBezTo>
                        <a:pt x="2080" y="3964"/>
                        <a:pt x="2081" y="3953"/>
                        <a:pt x="2082" y="3942"/>
                      </a:cubicBezTo>
                      <a:cubicBezTo>
                        <a:pt x="2082" y="3931"/>
                        <a:pt x="2082" y="3921"/>
                        <a:pt x="2082" y="3910"/>
                      </a:cubicBezTo>
                      <a:cubicBezTo>
                        <a:pt x="2082" y="3876"/>
                        <a:pt x="2082" y="3876"/>
                        <a:pt x="2082" y="3876"/>
                      </a:cubicBezTo>
                      <a:cubicBezTo>
                        <a:pt x="2084" y="3843"/>
                        <a:pt x="2085" y="3809"/>
                        <a:pt x="2087" y="3776"/>
                      </a:cubicBezTo>
                      <a:cubicBezTo>
                        <a:pt x="2088" y="3751"/>
                        <a:pt x="2088" y="3751"/>
                        <a:pt x="2088" y="3751"/>
                      </a:cubicBezTo>
                      <a:cubicBezTo>
                        <a:pt x="2089" y="3725"/>
                        <a:pt x="2089" y="3725"/>
                        <a:pt x="2089" y="3725"/>
                      </a:cubicBezTo>
                      <a:cubicBezTo>
                        <a:pt x="2093" y="3675"/>
                        <a:pt x="2093" y="3675"/>
                        <a:pt x="2093" y="3675"/>
                      </a:cubicBezTo>
                      <a:cubicBezTo>
                        <a:pt x="2096" y="3625"/>
                        <a:pt x="2096" y="3625"/>
                        <a:pt x="2096" y="3625"/>
                      </a:cubicBezTo>
                      <a:cubicBezTo>
                        <a:pt x="2100" y="3575"/>
                        <a:pt x="2100" y="3575"/>
                        <a:pt x="2100" y="3575"/>
                      </a:cubicBezTo>
                      <a:cubicBezTo>
                        <a:pt x="2103" y="3542"/>
                        <a:pt x="2105" y="3508"/>
                        <a:pt x="2108" y="3475"/>
                      </a:cubicBezTo>
                      <a:cubicBezTo>
                        <a:pt x="2110" y="3458"/>
                        <a:pt x="2112" y="3441"/>
                        <a:pt x="2113" y="3424"/>
                      </a:cubicBezTo>
                      <a:cubicBezTo>
                        <a:pt x="2115" y="3408"/>
                        <a:pt x="2116" y="3391"/>
                        <a:pt x="2118" y="3374"/>
                      </a:cubicBezTo>
                      <a:cubicBezTo>
                        <a:pt x="2122" y="3341"/>
                        <a:pt x="2126" y="3307"/>
                        <a:pt x="2130" y="3274"/>
                      </a:cubicBezTo>
                      <a:cubicBezTo>
                        <a:pt x="2134" y="3240"/>
                        <a:pt x="2139" y="3207"/>
                        <a:pt x="2143" y="3173"/>
                      </a:cubicBezTo>
                      <a:cubicBezTo>
                        <a:pt x="2148" y="3140"/>
                        <a:pt x="2153" y="3106"/>
                        <a:pt x="2158" y="3072"/>
                      </a:cubicBezTo>
                      <a:cubicBezTo>
                        <a:pt x="2179" y="2938"/>
                        <a:pt x="2205" y="2803"/>
                        <a:pt x="2237" y="2668"/>
                      </a:cubicBezTo>
                      <a:cubicBezTo>
                        <a:pt x="2269" y="2533"/>
                        <a:pt x="2307" y="2398"/>
                        <a:pt x="2353" y="2263"/>
                      </a:cubicBezTo>
                      <a:cubicBezTo>
                        <a:pt x="2399" y="2129"/>
                        <a:pt x="2454" y="1994"/>
                        <a:pt x="2519" y="1862"/>
                      </a:cubicBezTo>
                      <a:cubicBezTo>
                        <a:pt x="2527" y="1846"/>
                        <a:pt x="2535" y="1829"/>
                        <a:pt x="2543" y="1813"/>
                      </a:cubicBezTo>
                      <a:cubicBezTo>
                        <a:pt x="2552" y="1797"/>
                        <a:pt x="2561" y="1780"/>
                        <a:pt x="2569" y="1764"/>
                      </a:cubicBezTo>
                      <a:cubicBezTo>
                        <a:pt x="2578" y="1747"/>
                        <a:pt x="2587" y="1731"/>
                        <a:pt x="2596" y="1715"/>
                      </a:cubicBezTo>
                      <a:cubicBezTo>
                        <a:pt x="2601" y="1707"/>
                        <a:pt x="2606" y="1699"/>
                        <a:pt x="2610" y="1691"/>
                      </a:cubicBezTo>
                      <a:cubicBezTo>
                        <a:pt x="2615" y="1682"/>
                        <a:pt x="2620" y="1674"/>
                        <a:pt x="2624" y="1666"/>
                      </a:cubicBezTo>
                      <a:cubicBezTo>
                        <a:pt x="2629" y="1658"/>
                        <a:pt x="2634" y="1650"/>
                        <a:pt x="2639" y="1642"/>
                      </a:cubicBezTo>
                      <a:cubicBezTo>
                        <a:pt x="2644" y="1634"/>
                        <a:pt x="2648" y="1626"/>
                        <a:pt x="2654" y="1618"/>
                      </a:cubicBezTo>
                      <a:cubicBezTo>
                        <a:pt x="2664" y="1602"/>
                        <a:pt x="2674" y="1586"/>
                        <a:pt x="2684" y="1570"/>
                      </a:cubicBezTo>
                      <a:cubicBezTo>
                        <a:pt x="2694" y="1555"/>
                        <a:pt x="2705" y="1539"/>
                        <a:pt x="2715" y="1523"/>
                      </a:cubicBezTo>
                      <a:cubicBezTo>
                        <a:pt x="2721" y="1515"/>
                        <a:pt x="2726" y="1507"/>
                        <a:pt x="2732" y="1499"/>
                      </a:cubicBezTo>
                      <a:cubicBezTo>
                        <a:pt x="2737" y="1492"/>
                        <a:pt x="2743" y="1484"/>
                        <a:pt x="2748" y="1476"/>
                      </a:cubicBezTo>
                      <a:cubicBezTo>
                        <a:pt x="2793" y="1414"/>
                        <a:pt x="2841" y="1353"/>
                        <a:pt x="2893" y="1295"/>
                      </a:cubicBezTo>
                      <a:cubicBezTo>
                        <a:pt x="2906" y="1280"/>
                        <a:pt x="2919" y="1266"/>
                        <a:pt x="2932" y="1251"/>
                      </a:cubicBezTo>
                      <a:cubicBezTo>
                        <a:pt x="2946" y="1237"/>
                        <a:pt x="2959" y="1223"/>
                        <a:pt x="2973" y="1209"/>
                      </a:cubicBezTo>
                      <a:cubicBezTo>
                        <a:pt x="2987" y="1195"/>
                        <a:pt x="3002" y="1181"/>
                        <a:pt x="3016" y="1167"/>
                      </a:cubicBezTo>
                      <a:cubicBezTo>
                        <a:pt x="3023" y="1160"/>
                        <a:pt x="3030" y="1154"/>
                        <a:pt x="3037" y="1147"/>
                      </a:cubicBezTo>
                      <a:cubicBezTo>
                        <a:pt x="3045" y="1140"/>
                        <a:pt x="3052" y="1133"/>
                        <a:pt x="3060" y="1127"/>
                      </a:cubicBezTo>
                      <a:cubicBezTo>
                        <a:pt x="3075" y="1114"/>
                        <a:pt x="3090" y="1100"/>
                        <a:pt x="3105" y="1087"/>
                      </a:cubicBezTo>
                      <a:cubicBezTo>
                        <a:pt x="3120" y="1074"/>
                        <a:pt x="3136" y="1062"/>
                        <a:pt x="3152" y="1049"/>
                      </a:cubicBezTo>
                      <a:cubicBezTo>
                        <a:pt x="3164" y="1040"/>
                        <a:pt x="3164" y="1040"/>
                        <a:pt x="3164" y="1040"/>
                      </a:cubicBezTo>
                      <a:cubicBezTo>
                        <a:pt x="3170" y="1035"/>
                        <a:pt x="3170" y="1035"/>
                        <a:pt x="3170" y="1035"/>
                      </a:cubicBezTo>
                      <a:cubicBezTo>
                        <a:pt x="3176" y="1030"/>
                        <a:pt x="3176" y="1030"/>
                        <a:pt x="3176" y="1030"/>
                      </a:cubicBezTo>
                      <a:cubicBezTo>
                        <a:pt x="3184" y="1024"/>
                        <a:pt x="3192" y="1018"/>
                        <a:pt x="3200" y="1012"/>
                      </a:cubicBezTo>
                      <a:cubicBezTo>
                        <a:pt x="3217" y="1000"/>
                        <a:pt x="3233" y="988"/>
                        <a:pt x="3250" y="977"/>
                      </a:cubicBezTo>
                      <a:cubicBezTo>
                        <a:pt x="3259" y="971"/>
                        <a:pt x="3267" y="966"/>
                        <a:pt x="3276" y="960"/>
                      </a:cubicBezTo>
                      <a:cubicBezTo>
                        <a:pt x="3288" y="951"/>
                        <a:pt x="3288" y="951"/>
                        <a:pt x="3288" y="951"/>
                      </a:cubicBezTo>
                      <a:cubicBezTo>
                        <a:pt x="3293" y="948"/>
                        <a:pt x="3297" y="946"/>
                        <a:pt x="3301" y="943"/>
                      </a:cubicBezTo>
                      <a:cubicBezTo>
                        <a:pt x="3319" y="932"/>
                        <a:pt x="3337" y="922"/>
                        <a:pt x="3354" y="911"/>
                      </a:cubicBezTo>
                      <a:cubicBezTo>
                        <a:pt x="3372" y="901"/>
                        <a:pt x="3391" y="891"/>
                        <a:pt x="3409" y="881"/>
                      </a:cubicBezTo>
                      <a:cubicBezTo>
                        <a:pt x="3427" y="871"/>
                        <a:pt x="3446" y="862"/>
                        <a:pt x="3465" y="852"/>
                      </a:cubicBezTo>
                      <a:cubicBezTo>
                        <a:pt x="3447" y="861"/>
                        <a:pt x="3429" y="871"/>
                        <a:pt x="3411" y="880"/>
                      </a:cubicBezTo>
                      <a:cubicBezTo>
                        <a:pt x="3394" y="889"/>
                        <a:pt x="3377" y="899"/>
                        <a:pt x="3360" y="908"/>
                      </a:cubicBezTo>
                      <a:cubicBezTo>
                        <a:pt x="3344" y="918"/>
                        <a:pt x="3329" y="928"/>
                        <a:pt x="3314" y="937"/>
                      </a:cubicBezTo>
                      <a:cubicBezTo>
                        <a:pt x="3307" y="941"/>
                        <a:pt x="3300" y="946"/>
                        <a:pt x="3293" y="950"/>
                      </a:cubicBezTo>
                      <a:cubicBezTo>
                        <a:pt x="3286" y="955"/>
                        <a:pt x="3280" y="959"/>
                        <a:pt x="3273" y="963"/>
                      </a:cubicBezTo>
                      <a:cubicBezTo>
                        <a:pt x="3261" y="972"/>
                        <a:pt x="3250" y="980"/>
                        <a:pt x="3239" y="987"/>
                      </a:cubicBezTo>
                      <a:cubicBezTo>
                        <a:pt x="3234" y="990"/>
                        <a:pt x="3230" y="993"/>
                        <a:pt x="3226" y="997"/>
                      </a:cubicBezTo>
                      <a:cubicBezTo>
                        <a:pt x="3221" y="1000"/>
                        <a:pt x="3217" y="1003"/>
                        <a:pt x="3214" y="1005"/>
                      </a:cubicBezTo>
                      <a:cubicBezTo>
                        <a:pt x="3200" y="1016"/>
                        <a:pt x="3192" y="1022"/>
                        <a:pt x="3192" y="1022"/>
                      </a:cubicBezTo>
                      <a:cubicBezTo>
                        <a:pt x="3257" y="973"/>
                        <a:pt x="3318" y="935"/>
                        <a:pt x="3376" y="903"/>
                      </a:cubicBezTo>
                      <a:cubicBezTo>
                        <a:pt x="3390" y="895"/>
                        <a:pt x="3404" y="887"/>
                        <a:pt x="3419" y="879"/>
                      </a:cubicBezTo>
                      <a:cubicBezTo>
                        <a:pt x="3433" y="872"/>
                        <a:pt x="3447" y="865"/>
                        <a:pt x="3461" y="858"/>
                      </a:cubicBezTo>
                      <a:cubicBezTo>
                        <a:pt x="3465" y="857"/>
                        <a:pt x="3468" y="855"/>
                        <a:pt x="3472" y="853"/>
                      </a:cubicBezTo>
                      <a:cubicBezTo>
                        <a:pt x="3475" y="852"/>
                        <a:pt x="3479" y="850"/>
                        <a:pt x="3482" y="848"/>
                      </a:cubicBezTo>
                      <a:cubicBezTo>
                        <a:pt x="3489" y="845"/>
                        <a:pt x="3496" y="842"/>
                        <a:pt x="3503" y="839"/>
                      </a:cubicBezTo>
                      <a:cubicBezTo>
                        <a:pt x="3510" y="836"/>
                        <a:pt x="3517" y="833"/>
                        <a:pt x="3524" y="830"/>
                      </a:cubicBezTo>
                      <a:cubicBezTo>
                        <a:pt x="3545" y="821"/>
                        <a:pt x="3545" y="821"/>
                        <a:pt x="3545" y="821"/>
                      </a:cubicBezTo>
                      <a:cubicBezTo>
                        <a:pt x="3602" y="798"/>
                        <a:pt x="3660" y="778"/>
                        <a:pt x="3725" y="763"/>
                      </a:cubicBezTo>
                      <a:cubicBezTo>
                        <a:pt x="3733" y="761"/>
                        <a:pt x="3741" y="759"/>
                        <a:pt x="3749" y="758"/>
                      </a:cubicBezTo>
                      <a:cubicBezTo>
                        <a:pt x="3753" y="757"/>
                        <a:pt x="3758" y="756"/>
                        <a:pt x="3762" y="755"/>
                      </a:cubicBezTo>
                      <a:cubicBezTo>
                        <a:pt x="3768" y="754"/>
                        <a:pt x="3768" y="754"/>
                        <a:pt x="3768" y="754"/>
                      </a:cubicBezTo>
                      <a:cubicBezTo>
                        <a:pt x="3772" y="753"/>
                        <a:pt x="3772" y="753"/>
                        <a:pt x="3772" y="753"/>
                      </a:cubicBezTo>
                      <a:cubicBezTo>
                        <a:pt x="3772" y="753"/>
                        <a:pt x="3772" y="753"/>
                        <a:pt x="3772" y="753"/>
                      </a:cubicBezTo>
                      <a:cubicBezTo>
                        <a:pt x="3773" y="753"/>
                        <a:pt x="3773" y="753"/>
                        <a:pt x="3773" y="753"/>
                      </a:cubicBezTo>
                      <a:cubicBezTo>
                        <a:pt x="3773" y="751"/>
                        <a:pt x="3773" y="751"/>
                        <a:pt x="3773" y="751"/>
                      </a:cubicBezTo>
                      <a:cubicBezTo>
                        <a:pt x="3774" y="747"/>
                        <a:pt x="3774" y="742"/>
                        <a:pt x="3776" y="738"/>
                      </a:cubicBezTo>
                      <a:cubicBezTo>
                        <a:pt x="3777" y="732"/>
                        <a:pt x="3777" y="732"/>
                        <a:pt x="3777" y="732"/>
                      </a:cubicBezTo>
                      <a:cubicBezTo>
                        <a:pt x="3780" y="725"/>
                        <a:pt x="3780" y="725"/>
                        <a:pt x="3780" y="725"/>
                      </a:cubicBezTo>
                      <a:cubicBezTo>
                        <a:pt x="3781" y="721"/>
                        <a:pt x="3783" y="717"/>
                        <a:pt x="3785" y="713"/>
                      </a:cubicBezTo>
                      <a:cubicBezTo>
                        <a:pt x="3786" y="711"/>
                        <a:pt x="3787" y="709"/>
                        <a:pt x="3788" y="707"/>
                      </a:cubicBezTo>
                      <a:cubicBezTo>
                        <a:pt x="3789" y="705"/>
                        <a:pt x="3790" y="703"/>
                        <a:pt x="3791" y="702"/>
                      </a:cubicBezTo>
                      <a:cubicBezTo>
                        <a:pt x="3802" y="687"/>
                        <a:pt x="3815" y="674"/>
                        <a:pt x="3832" y="664"/>
                      </a:cubicBezTo>
                      <a:cubicBezTo>
                        <a:pt x="3848" y="655"/>
                        <a:pt x="3868" y="650"/>
                        <a:pt x="3888" y="650"/>
                      </a:cubicBezTo>
                      <a:cubicBezTo>
                        <a:pt x="3858" y="650"/>
                        <a:pt x="3828" y="663"/>
                        <a:pt x="3807" y="684"/>
                      </a:cubicBezTo>
                      <a:cubicBezTo>
                        <a:pt x="3796" y="695"/>
                        <a:pt x="3788" y="708"/>
                        <a:pt x="3782" y="722"/>
                      </a:cubicBezTo>
                      <a:cubicBezTo>
                        <a:pt x="3781" y="726"/>
                        <a:pt x="3780" y="729"/>
                        <a:pt x="3779" y="733"/>
                      </a:cubicBezTo>
                      <a:cubicBezTo>
                        <a:pt x="3777" y="739"/>
                        <a:pt x="3777" y="739"/>
                        <a:pt x="3777" y="739"/>
                      </a:cubicBezTo>
                      <a:cubicBezTo>
                        <a:pt x="3777" y="741"/>
                        <a:pt x="3776" y="743"/>
                        <a:pt x="3776" y="745"/>
                      </a:cubicBezTo>
                      <a:cubicBezTo>
                        <a:pt x="3775" y="752"/>
                        <a:pt x="3775" y="752"/>
                        <a:pt x="3775" y="752"/>
                      </a:cubicBezTo>
                      <a:cubicBezTo>
                        <a:pt x="3775" y="753"/>
                        <a:pt x="3775" y="754"/>
                        <a:pt x="3774" y="755"/>
                      </a:cubicBezTo>
                      <a:cubicBezTo>
                        <a:pt x="3771" y="755"/>
                        <a:pt x="3771" y="755"/>
                        <a:pt x="3771" y="755"/>
                      </a:cubicBezTo>
                      <a:cubicBezTo>
                        <a:pt x="3759" y="758"/>
                        <a:pt x="3759" y="758"/>
                        <a:pt x="3759" y="758"/>
                      </a:cubicBezTo>
                      <a:cubicBezTo>
                        <a:pt x="3752" y="759"/>
                        <a:pt x="3752" y="759"/>
                        <a:pt x="3752" y="759"/>
                      </a:cubicBezTo>
                      <a:cubicBezTo>
                        <a:pt x="3747" y="760"/>
                        <a:pt x="3747" y="760"/>
                        <a:pt x="3747" y="760"/>
                      </a:cubicBezTo>
                      <a:cubicBezTo>
                        <a:pt x="3735" y="763"/>
                        <a:pt x="3735" y="763"/>
                        <a:pt x="3735" y="763"/>
                      </a:cubicBezTo>
                      <a:cubicBezTo>
                        <a:pt x="3727" y="765"/>
                        <a:pt x="3720" y="767"/>
                        <a:pt x="3712" y="769"/>
                      </a:cubicBezTo>
                      <a:cubicBezTo>
                        <a:pt x="3705" y="771"/>
                        <a:pt x="3697" y="773"/>
                        <a:pt x="3689" y="775"/>
                      </a:cubicBezTo>
                      <a:cubicBezTo>
                        <a:pt x="3682" y="777"/>
                        <a:pt x="3674" y="780"/>
                        <a:pt x="3666" y="782"/>
                      </a:cubicBezTo>
                      <a:cubicBezTo>
                        <a:pt x="3659" y="784"/>
                        <a:pt x="3651" y="787"/>
                        <a:pt x="3644" y="789"/>
                      </a:cubicBezTo>
                      <a:cubicBezTo>
                        <a:pt x="3636" y="792"/>
                        <a:pt x="3628" y="794"/>
                        <a:pt x="3621" y="797"/>
                      </a:cubicBezTo>
                      <a:cubicBezTo>
                        <a:pt x="3606" y="802"/>
                        <a:pt x="3590" y="808"/>
                        <a:pt x="3575" y="814"/>
                      </a:cubicBezTo>
                      <a:cubicBezTo>
                        <a:pt x="3515" y="837"/>
                        <a:pt x="3455" y="866"/>
                        <a:pt x="3397" y="898"/>
                      </a:cubicBezTo>
                      <a:cubicBezTo>
                        <a:pt x="3390" y="902"/>
                        <a:pt x="3382" y="906"/>
                        <a:pt x="3375" y="911"/>
                      </a:cubicBezTo>
                      <a:cubicBezTo>
                        <a:pt x="3368" y="915"/>
                        <a:pt x="3360" y="919"/>
                        <a:pt x="3353" y="923"/>
                      </a:cubicBezTo>
                      <a:cubicBezTo>
                        <a:pt x="3339" y="932"/>
                        <a:pt x="3325" y="941"/>
                        <a:pt x="3310" y="950"/>
                      </a:cubicBezTo>
                      <a:cubicBezTo>
                        <a:pt x="3307" y="952"/>
                        <a:pt x="3303" y="954"/>
                        <a:pt x="3300" y="957"/>
                      </a:cubicBezTo>
                      <a:cubicBezTo>
                        <a:pt x="3289" y="964"/>
                        <a:pt x="3289" y="964"/>
                        <a:pt x="3289" y="964"/>
                      </a:cubicBezTo>
                      <a:cubicBezTo>
                        <a:pt x="3282" y="968"/>
                        <a:pt x="3275" y="973"/>
                        <a:pt x="3268" y="978"/>
                      </a:cubicBezTo>
                      <a:cubicBezTo>
                        <a:pt x="3254" y="988"/>
                        <a:pt x="3240" y="997"/>
                        <a:pt x="3226" y="1007"/>
                      </a:cubicBezTo>
                      <a:cubicBezTo>
                        <a:pt x="3116" y="1088"/>
                        <a:pt x="3011" y="1183"/>
                        <a:pt x="2917" y="1289"/>
                      </a:cubicBezTo>
                      <a:cubicBezTo>
                        <a:pt x="2822" y="1395"/>
                        <a:pt x="2738" y="1512"/>
                        <a:pt x="2662" y="1637"/>
                      </a:cubicBezTo>
                      <a:cubicBezTo>
                        <a:pt x="2625" y="1699"/>
                        <a:pt x="2589" y="1763"/>
                        <a:pt x="2556" y="1828"/>
                      </a:cubicBezTo>
                      <a:cubicBezTo>
                        <a:pt x="2523" y="1894"/>
                        <a:pt x="2493" y="1961"/>
                        <a:pt x="2465" y="2029"/>
                      </a:cubicBezTo>
                      <a:cubicBezTo>
                        <a:pt x="2436" y="2097"/>
                        <a:pt x="2411" y="2166"/>
                        <a:pt x="2386" y="2235"/>
                      </a:cubicBezTo>
                      <a:cubicBezTo>
                        <a:pt x="2382" y="2248"/>
                        <a:pt x="2382" y="2248"/>
                        <a:pt x="2382" y="2248"/>
                      </a:cubicBezTo>
                      <a:cubicBezTo>
                        <a:pt x="2377" y="2261"/>
                        <a:pt x="2377" y="2261"/>
                        <a:pt x="2377" y="2261"/>
                      </a:cubicBezTo>
                      <a:cubicBezTo>
                        <a:pt x="2369" y="2287"/>
                        <a:pt x="2369" y="2287"/>
                        <a:pt x="2369" y="2287"/>
                      </a:cubicBezTo>
                      <a:cubicBezTo>
                        <a:pt x="2352" y="2340"/>
                        <a:pt x="2352" y="2340"/>
                        <a:pt x="2352" y="2340"/>
                      </a:cubicBezTo>
                      <a:cubicBezTo>
                        <a:pt x="2346" y="2357"/>
                        <a:pt x="2341" y="2375"/>
                        <a:pt x="2336" y="2393"/>
                      </a:cubicBezTo>
                      <a:cubicBezTo>
                        <a:pt x="2331" y="2410"/>
                        <a:pt x="2325" y="2428"/>
                        <a:pt x="2320" y="2445"/>
                      </a:cubicBezTo>
                      <a:cubicBezTo>
                        <a:pt x="2240" y="2728"/>
                        <a:pt x="2190" y="3016"/>
                        <a:pt x="2159" y="3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sp>
            <p:nvSpPr>
              <p:cNvPr id="12" name="AutoShape 8"/>
              <p:cNvSpPr>
                <a:spLocks noChangeAspect="1" noChangeArrowheads="1" noTextEdit="1"/>
              </p:cNvSpPr>
              <p:nvPr/>
            </p:nvSpPr>
            <p:spPr bwMode="auto">
              <a:xfrm>
                <a:off x="4140055" y="768650"/>
                <a:ext cx="1998509" cy="212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3" name="Freeform 10"/>
              <p:cNvSpPr>
                <a:spLocks/>
              </p:cNvSpPr>
              <p:nvPr/>
            </p:nvSpPr>
            <p:spPr bwMode="auto">
              <a:xfrm>
                <a:off x="4337476" y="1995699"/>
                <a:ext cx="713754" cy="897506"/>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4" name="Freeform 11"/>
              <p:cNvSpPr>
                <a:spLocks/>
              </p:cNvSpPr>
              <p:nvPr/>
            </p:nvSpPr>
            <p:spPr bwMode="auto">
              <a:xfrm>
                <a:off x="4465041" y="2003292"/>
                <a:ext cx="287020" cy="341690"/>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sz="1600"/>
              </a:p>
            </p:txBody>
          </p:sp>
          <p:sp>
            <p:nvSpPr>
              <p:cNvPr id="15" name="Freeform 12"/>
              <p:cNvSpPr>
                <a:spLocks/>
              </p:cNvSpPr>
              <p:nvPr/>
            </p:nvSpPr>
            <p:spPr bwMode="auto">
              <a:xfrm>
                <a:off x="4465041" y="2009367"/>
                <a:ext cx="279426" cy="335615"/>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sz="1600"/>
              </a:p>
            </p:txBody>
          </p:sp>
          <p:sp>
            <p:nvSpPr>
              <p:cNvPr id="16" name="Freeform 13"/>
              <p:cNvSpPr>
                <a:spLocks/>
              </p:cNvSpPr>
              <p:nvPr/>
            </p:nvSpPr>
            <p:spPr bwMode="auto">
              <a:xfrm>
                <a:off x="4342032" y="2325240"/>
                <a:ext cx="703123" cy="574040"/>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7" name="Freeform 14"/>
              <p:cNvSpPr>
                <a:spLocks/>
              </p:cNvSpPr>
              <p:nvPr/>
            </p:nvSpPr>
            <p:spPr bwMode="auto">
              <a:xfrm>
                <a:off x="4660943" y="2358649"/>
                <a:ext cx="370544" cy="121489"/>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 name="Freeform 15"/>
              <p:cNvSpPr>
                <a:spLocks/>
              </p:cNvSpPr>
              <p:nvPr/>
            </p:nvSpPr>
            <p:spPr bwMode="auto">
              <a:xfrm>
                <a:off x="4627533" y="2469510"/>
                <a:ext cx="403954" cy="347765"/>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 name="Freeform 16"/>
              <p:cNvSpPr>
                <a:spLocks/>
              </p:cNvSpPr>
              <p:nvPr/>
            </p:nvSpPr>
            <p:spPr bwMode="auto">
              <a:xfrm>
                <a:off x="4527304" y="2530255"/>
                <a:ext cx="94154" cy="369025"/>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 name="Freeform 17"/>
              <p:cNvSpPr>
                <a:spLocks/>
              </p:cNvSpPr>
              <p:nvPr/>
            </p:nvSpPr>
            <p:spPr bwMode="auto">
              <a:xfrm>
                <a:off x="4458966" y="2604667"/>
                <a:ext cx="66819" cy="27031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1" name="Freeform 18"/>
              <p:cNvSpPr>
                <a:spLocks/>
              </p:cNvSpPr>
              <p:nvPr/>
            </p:nvSpPr>
            <p:spPr bwMode="auto">
              <a:xfrm>
                <a:off x="4342032" y="2604667"/>
                <a:ext cx="85043" cy="25664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 name="Freeform 19"/>
              <p:cNvSpPr>
                <a:spLocks/>
              </p:cNvSpPr>
              <p:nvPr/>
            </p:nvSpPr>
            <p:spPr bwMode="auto">
              <a:xfrm>
                <a:off x="4417963" y="2325240"/>
                <a:ext cx="168567" cy="89599"/>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 name="Freeform 20"/>
              <p:cNvSpPr>
                <a:spLocks/>
              </p:cNvSpPr>
              <p:nvPr/>
            </p:nvSpPr>
            <p:spPr bwMode="auto">
              <a:xfrm>
                <a:off x="4378478" y="2430025"/>
                <a:ext cx="321949" cy="151862"/>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4" name="Freeform 21"/>
              <p:cNvSpPr>
                <a:spLocks/>
              </p:cNvSpPr>
              <p:nvPr/>
            </p:nvSpPr>
            <p:spPr bwMode="auto">
              <a:xfrm>
                <a:off x="4612346" y="2467990"/>
                <a:ext cx="54671" cy="22779"/>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 name="Freeform 22"/>
              <p:cNvSpPr>
                <a:spLocks/>
              </p:cNvSpPr>
              <p:nvPr/>
            </p:nvSpPr>
            <p:spPr bwMode="auto">
              <a:xfrm>
                <a:off x="4503006" y="2512031"/>
                <a:ext cx="47078" cy="21260"/>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 name="Freeform 23"/>
              <p:cNvSpPr>
                <a:spLocks/>
              </p:cNvSpPr>
              <p:nvPr/>
            </p:nvSpPr>
            <p:spPr bwMode="auto">
              <a:xfrm>
                <a:off x="4413407" y="2557590"/>
                <a:ext cx="31892" cy="18223"/>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 name="Freeform 24"/>
              <p:cNvSpPr>
                <a:spLocks/>
              </p:cNvSpPr>
              <p:nvPr/>
            </p:nvSpPr>
            <p:spPr bwMode="auto">
              <a:xfrm>
                <a:off x="5234983" y="1991142"/>
                <a:ext cx="712235" cy="897506"/>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 name="Freeform 25"/>
              <p:cNvSpPr>
                <a:spLocks/>
              </p:cNvSpPr>
              <p:nvPr/>
            </p:nvSpPr>
            <p:spPr bwMode="auto">
              <a:xfrm>
                <a:off x="5534152" y="1997217"/>
                <a:ext cx="287020" cy="341690"/>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sz="1600"/>
              </a:p>
            </p:txBody>
          </p:sp>
          <p:sp>
            <p:nvSpPr>
              <p:cNvPr id="29" name="Freeform 26"/>
              <p:cNvSpPr>
                <a:spLocks/>
              </p:cNvSpPr>
              <p:nvPr/>
            </p:nvSpPr>
            <p:spPr bwMode="auto">
              <a:xfrm>
                <a:off x="5541744" y="2004811"/>
                <a:ext cx="279426" cy="334097"/>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sz="1600"/>
              </a:p>
            </p:txBody>
          </p:sp>
          <p:sp>
            <p:nvSpPr>
              <p:cNvPr id="30" name="Freeform 27"/>
              <p:cNvSpPr>
                <a:spLocks/>
              </p:cNvSpPr>
              <p:nvPr/>
            </p:nvSpPr>
            <p:spPr bwMode="auto">
              <a:xfrm>
                <a:off x="5239538" y="2320685"/>
                <a:ext cx="703123" cy="574040"/>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 name="Freeform 28"/>
              <p:cNvSpPr>
                <a:spLocks/>
              </p:cNvSpPr>
              <p:nvPr/>
            </p:nvSpPr>
            <p:spPr bwMode="auto">
              <a:xfrm>
                <a:off x="5253206" y="2354094"/>
                <a:ext cx="372064" cy="121489"/>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6" name="Freeform 29"/>
              <p:cNvSpPr>
                <a:spLocks/>
              </p:cNvSpPr>
              <p:nvPr/>
            </p:nvSpPr>
            <p:spPr bwMode="auto">
              <a:xfrm>
                <a:off x="5253206" y="2464953"/>
                <a:ext cx="403954" cy="346247"/>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48" name="Freeform 30"/>
              <p:cNvSpPr>
                <a:spLocks/>
              </p:cNvSpPr>
              <p:nvPr/>
            </p:nvSpPr>
            <p:spPr bwMode="auto">
              <a:xfrm>
                <a:off x="5663235" y="2524180"/>
                <a:ext cx="95673" cy="369025"/>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49" name="Freeform 31"/>
              <p:cNvSpPr>
                <a:spLocks/>
              </p:cNvSpPr>
              <p:nvPr/>
            </p:nvSpPr>
            <p:spPr bwMode="auto">
              <a:xfrm>
                <a:off x="5760427" y="2598592"/>
                <a:ext cx="65301" cy="27031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0" name="Freeform 32"/>
              <p:cNvSpPr>
                <a:spLocks/>
              </p:cNvSpPr>
              <p:nvPr/>
            </p:nvSpPr>
            <p:spPr bwMode="auto">
              <a:xfrm>
                <a:off x="5859138" y="2600111"/>
                <a:ext cx="83525" cy="25664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1" name="Freeform 33"/>
              <p:cNvSpPr>
                <a:spLocks/>
              </p:cNvSpPr>
              <p:nvPr/>
            </p:nvSpPr>
            <p:spPr bwMode="auto">
              <a:xfrm>
                <a:off x="5698163" y="2320685"/>
                <a:ext cx="170087" cy="88081"/>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2" name="Freeform 34"/>
              <p:cNvSpPr>
                <a:spLocks/>
              </p:cNvSpPr>
              <p:nvPr/>
            </p:nvSpPr>
            <p:spPr bwMode="auto">
              <a:xfrm>
                <a:off x="5585785" y="2423951"/>
                <a:ext cx="321949" cy="153380"/>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3" name="Freeform 35"/>
              <p:cNvSpPr>
                <a:spLocks/>
              </p:cNvSpPr>
              <p:nvPr/>
            </p:nvSpPr>
            <p:spPr bwMode="auto">
              <a:xfrm>
                <a:off x="5617675" y="2463435"/>
                <a:ext cx="56190" cy="22779"/>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4" name="Freeform 36"/>
              <p:cNvSpPr>
                <a:spLocks/>
              </p:cNvSpPr>
              <p:nvPr/>
            </p:nvSpPr>
            <p:spPr bwMode="auto">
              <a:xfrm>
                <a:off x="5736129" y="2505957"/>
                <a:ext cx="45558" cy="22779"/>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5" name="Freeform 37"/>
              <p:cNvSpPr>
                <a:spLocks/>
              </p:cNvSpPr>
              <p:nvPr/>
            </p:nvSpPr>
            <p:spPr bwMode="auto">
              <a:xfrm>
                <a:off x="5840914" y="2551516"/>
                <a:ext cx="31892" cy="18223"/>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6" name="Freeform 38"/>
              <p:cNvSpPr>
                <a:spLocks/>
              </p:cNvSpPr>
              <p:nvPr/>
            </p:nvSpPr>
            <p:spPr bwMode="auto">
              <a:xfrm>
                <a:off x="4020083" y="832432"/>
                <a:ext cx="2233897" cy="1624929"/>
              </a:xfrm>
              <a:custGeom>
                <a:avLst/>
                <a:gdLst>
                  <a:gd name="T0" fmla="*/ 1627 w 3126"/>
                  <a:gd name="T1" fmla="*/ 2165 h 2273"/>
                  <a:gd name="T2" fmla="*/ 1438 w 3126"/>
                  <a:gd name="T3" fmla="*/ 2153 h 2273"/>
                  <a:gd name="T4" fmla="*/ 681 w 3126"/>
                  <a:gd name="T5" fmla="*/ 1732 h 2273"/>
                  <a:gd name="T6" fmla="*/ 302 w 3126"/>
                  <a:gd name="T7" fmla="*/ 545 h 2273"/>
                  <a:gd name="T8" fmla="*/ 1695 w 3126"/>
                  <a:gd name="T9" fmla="*/ 516 h 2273"/>
                  <a:gd name="T10" fmla="*/ 2391 w 3126"/>
                  <a:gd name="T11" fmla="*/ 108 h 2273"/>
                  <a:gd name="T12" fmla="*/ 2618 w 3126"/>
                  <a:gd name="T13" fmla="*/ 1378 h 2273"/>
                  <a:gd name="T14" fmla="*/ 1627 w 3126"/>
                  <a:gd name="T15" fmla="*/ 2165 h 2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6" h="2273">
                    <a:moveTo>
                      <a:pt x="1627" y="2165"/>
                    </a:moveTo>
                    <a:cubicBezTo>
                      <a:pt x="1627" y="2165"/>
                      <a:pt x="1515" y="2273"/>
                      <a:pt x="1438" y="2153"/>
                    </a:cubicBezTo>
                    <a:cubicBezTo>
                      <a:pt x="1361" y="2032"/>
                      <a:pt x="1041" y="1917"/>
                      <a:pt x="681" y="1732"/>
                    </a:cubicBezTo>
                    <a:cubicBezTo>
                      <a:pt x="334" y="1554"/>
                      <a:pt x="0" y="1075"/>
                      <a:pt x="302" y="545"/>
                    </a:cubicBezTo>
                    <a:cubicBezTo>
                      <a:pt x="604" y="14"/>
                      <a:pt x="1462" y="5"/>
                      <a:pt x="1695" y="516"/>
                    </a:cubicBezTo>
                    <a:cubicBezTo>
                      <a:pt x="1695" y="516"/>
                      <a:pt x="1745" y="0"/>
                      <a:pt x="2391" y="108"/>
                    </a:cubicBezTo>
                    <a:cubicBezTo>
                      <a:pt x="3053" y="218"/>
                      <a:pt x="3126" y="894"/>
                      <a:pt x="2618" y="1378"/>
                    </a:cubicBezTo>
                    <a:cubicBezTo>
                      <a:pt x="2110" y="1863"/>
                      <a:pt x="1902" y="1952"/>
                      <a:pt x="1627" y="2165"/>
                    </a:cubicBezTo>
                    <a:close/>
                  </a:path>
                </a:pathLst>
              </a:custGeom>
              <a:solidFill>
                <a:srgbClr val="970F00"/>
              </a:solidFill>
              <a:ln>
                <a:solidFill>
                  <a:srgbClr val="970F00"/>
                </a:solidFill>
              </a:ln>
            </p:spPr>
            <p:txBody>
              <a:bodyPr vert="horz" wrap="square" lIns="91440" tIns="45720" rIns="91440" bIns="45720" numCol="1" anchor="t" anchorCtr="0" compatLnSpc="1">
                <a:prstTxWarp prst="textNoShape">
                  <a:avLst/>
                </a:prstTxWarp>
              </a:bodyPr>
              <a:lstStyle/>
              <a:p>
                <a:endParaRPr lang="nl-BE" sz="1600"/>
              </a:p>
            </p:txBody>
          </p:sp>
          <p:sp>
            <p:nvSpPr>
              <p:cNvPr id="457" name="Freeform 39"/>
              <p:cNvSpPr>
                <a:spLocks noEditPoints="1"/>
              </p:cNvSpPr>
              <p:nvPr/>
            </p:nvSpPr>
            <p:spPr bwMode="auto">
              <a:xfrm>
                <a:off x="4117275" y="888621"/>
                <a:ext cx="2063812" cy="1533811"/>
              </a:xfrm>
              <a:custGeom>
                <a:avLst/>
                <a:gdLst>
                  <a:gd name="T0" fmla="*/ 1389 w 2886"/>
                  <a:gd name="T1" fmla="*/ 2147 h 2147"/>
                  <a:gd name="T2" fmla="*/ 1287 w 2886"/>
                  <a:gd name="T3" fmla="*/ 2083 h 2147"/>
                  <a:gd name="T4" fmla="*/ 843 w 2886"/>
                  <a:gd name="T5" fmla="*/ 1817 h 2147"/>
                  <a:gd name="T6" fmla="*/ 536 w 2886"/>
                  <a:gd name="T7" fmla="*/ 1668 h 2147"/>
                  <a:gd name="T8" fmla="*/ 64 w 2886"/>
                  <a:gd name="T9" fmla="*/ 1109 h 2147"/>
                  <a:gd name="T10" fmla="*/ 151 w 2886"/>
                  <a:gd name="T11" fmla="*/ 459 h 2147"/>
                  <a:gd name="T12" fmla="*/ 902 w 2886"/>
                  <a:gd name="T13" fmla="*/ 46 h 2147"/>
                  <a:gd name="T14" fmla="*/ 1551 w 2886"/>
                  <a:gd name="T15" fmla="*/ 391 h 2147"/>
                  <a:gd name="T16" fmla="*/ 2085 w 2886"/>
                  <a:gd name="T17" fmla="*/ 0 h 2147"/>
                  <a:gd name="T18" fmla="*/ 2256 w 2886"/>
                  <a:gd name="T19" fmla="*/ 15 h 2147"/>
                  <a:gd name="T20" fmla="*/ 2801 w 2886"/>
                  <a:gd name="T21" fmla="*/ 439 h 2147"/>
                  <a:gd name="T22" fmla="*/ 2491 w 2886"/>
                  <a:gd name="T23" fmla="*/ 1311 h 2147"/>
                  <a:gd name="T24" fmla="*/ 1732 w 2886"/>
                  <a:gd name="T25" fmla="*/ 1930 h 2147"/>
                  <a:gd name="T26" fmla="*/ 1499 w 2886"/>
                  <a:gd name="T27" fmla="*/ 2099 h 2147"/>
                  <a:gd name="T28" fmla="*/ 1389 w 2886"/>
                  <a:gd name="T29" fmla="*/ 2147 h 2147"/>
                  <a:gd name="T30" fmla="*/ 902 w 2886"/>
                  <a:gd name="T31" fmla="*/ 77 h 2147"/>
                  <a:gd name="T32" fmla="*/ 177 w 2886"/>
                  <a:gd name="T33" fmla="*/ 474 h 2147"/>
                  <a:gd name="T34" fmla="*/ 93 w 2886"/>
                  <a:gd name="T35" fmla="*/ 1100 h 2147"/>
                  <a:gd name="T36" fmla="*/ 549 w 2886"/>
                  <a:gd name="T37" fmla="*/ 1640 h 2147"/>
                  <a:gd name="T38" fmla="*/ 856 w 2886"/>
                  <a:gd name="T39" fmla="*/ 1790 h 2147"/>
                  <a:gd name="T40" fmla="*/ 1313 w 2886"/>
                  <a:gd name="T41" fmla="*/ 2067 h 2147"/>
                  <a:gd name="T42" fmla="*/ 1389 w 2886"/>
                  <a:gd name="T43" fmla="*/ 2117 h 2147"/>
                  <a:gd name="T44" fmla="*/ 1478 w 2886"/>
                  <a:gd name="T45" fmla="*/ 2076 h 2147"/>
                  <a:gd name="T46" fmla="*/ 1479 w 2886"/>
                  <a:gd name="T47" fmla="*/ 2075 h 2147"/>
                  <a:gd name="T48" fmla="*/ 1715 w 2886"/>
                  <a:gd name="T49" fmla="*/ 1905 h 2147"/>
                  <a:gd name="T50" fmla="*/ 2470 w 2886"/>
                  <a:gd name="T51" fmla="*/ 1289 h 2147"/>
                  <a:gd name="T52" fmla="*/ 2772 w 2886"/>
                  <a:gd name="T53" fmla="*/ 447 h 2147"/>
                  <a:gd name="T54" fmla="*/ 2251 w 2886"/>
                  <a:gd name="T55" fmla="*/ 45 h 2147"/>
                  <a:gd name="T56" fmla="*/ 2085 w 2886"/>
                  <a:gd name="T57" fmla="*/ 31 h 2147"/>
                  <a:gd name="T58" fmla="*/ 1573 w 2886"/>
                  <a:gd name="T59" fmla="*/ 439 h 2147"/>
                  <a:gd name="T60" fmla="*/ 1567 w 2886"/>
                  <a:gd name="T61" fmla="*/ 495 h 2147"/>
                  <a:gd name="T62" fmla="*/ 1544 w 2886"/>
                  <a:gd name="T63" fmla="*/ 444 h 2147"/>
                  <a:gd name="T64" fmla="*/ 902 w 2886"/>
                  <a:gd name="T65" fmla="*/ 77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6" h="2147">
                    <a:moveTo>
                      <a:pt x="1389" y="2147"/>
                    </a:moveTo>
                    <a:cubicBezTo>
                      <a:pt x="1349" y="2147"/>
                      <a:pt x="1314" y="2126"/>
                      <a:pt x="1287" y="2083"/>
                    </a:cubicBezTo>
                    <a:cubicBezTo>
                      <a:pt x="1235" y="2002"/>
                      <a:pt x="1062" y="1921"/>
                      <a:pt x="843" y="1817"/>
                    </a:cubicBezTo>
                    <a:cubicBezTo>
                      <a:pt x="749" y="1773"/>
                      <a:pt x="644" y="1723"/>
                      <a:pt x="536" y="1668"/>
                    </a:cubicBezTo>
                    <a:cubicBezTo>
                      <a:pt x="313" y="1553"/>
                      <a:pt x="132" y="1339"/>
                      <a:pt x="64" y="1109"/>
                    </a:cubicBezTo>
                    <a:cubicBezTo>
                      <a:pt x="0" y="895"/>
                      <a:pt x="30" y="671"/>
                      <a:pt x="151" y="459"/>
                    </a:cubicBezTo>
                    <a:cubicBezTo>
                      <a:pt x="296" y="204"/>
                      <a:pt x="584" y="46"/>
                      <a:pt x="902" y="46"/>
                    </a:cubicBezTo>
                    <a:cubicBezTo>
                      <a:pt x="1188" y="46"/>
                      <a:pt x="1433" y="177"/>
                      <a:pt x="1551" y="391"/>
                    </a:cubicBezTo>
                    <a:cubicBezTo>
                      <a:pt x="1578" y="279"/>
                      <a:pt x="1687" y="0"/>
                      <a:pt x="2085" y="0"/>
                    </a:cubicBezTo>
                    <a:cubicBezTo>
                      <a:pt x="2139" y="0"/>
                      <a:pt x="2196" y="5"/>
                      <a:pt x="2256" y="15"/>
                    </a:cubicBezTo>
                    <a:cubicBezTo>
                      <a:pt x="2538" y="62"/>
                      <a:pt x="2732" y="212"/>
                      <a:pt x="2801" y="439"/>
                    </a:cubicBezTo>
                    <a:cubicBezTo>
                      <a:pt x="2886" y="714"/>
                      <a:pt x="2767" y="1048"/>
                      <a:pt x="2491" y="1311"/>
                    </a:cubicBezTo>
                    <a:cubicBezTo>
                      <a:pt x="2131" y="1654"/>
                      <a:pt x="1919" y="1801"/>
                      <a:pt x="1732" y="1930"/>
                    </a:cubicBezTo>
                    <a:cubicBezTo>
                      <a:pt x="1653" y="1985"/>
                      <a:pt x="1579" y="2036"/>
                      <a:pt x="1499" y="2099"/>
                    </a:cubicBezTo>
                    <a:cubicBezTo>
                      <a:pt x="1492" y="2105"/>
                      <a:pt x="1445" y="2147"/>
                      <a:pt x="1389" y="2147"/>
                    </a:cubicBezTo>
                    <a:close/>
                    <a:moveTo>
                      <a:pt x="902" y="77"/>
                    </a:moveTo>
                    <a:cubicBezTo>
                      <a:pt x="594" y="77"/>
                      <a:pt x="317" y="229"/>
                      <a:pt x="177" y="474"/>
                    </a:cubicBezTo>
                    <a:cubicBezTo>
                      <a:pt x="61" y="678"/>
                      <a:pt x="32" y="895"/>
                      <a:pt x="93" y="1100"/>
                    </a:cubicBezTo>
                    <a:cubicBezTo>
                      <a:pt x="159" y="1322"/>
                      <a:pt x="334" y="1530"/>
                      <a:pt x="549" y="1640"/>
                    </a:cubicBezTo>
                    <a:cubicBezTo>
                      <a:pt x="657" y="1696"/>
                      <a:pt x="763" y="1746"/>
                      <a:pt x="856" y="1790"/>
                    </a:cubicBezTo>
                    <a:cubicBezTo>
                      <a:pt x="1080" y="1895"/>
                      <a:pt x="1256" y="1979"/>
                      <a:pt x="1313" y="2067"/>
                    </a:cubicBezTo>
                    <a:cubicBezTo>
                      <a:pt x="1334" y="2100"/>
                      <a:pt x="1360" y="2117"/>
                      <a:pt x="1389" y="2117"/>
                    </a:cubicBezTo>
                    <a:cubicBezTo>
                      <a:pt x="1436" y="2117"/>
                      <a:pt x="1478" y="2077"/>
                      <a:pt x="1478" y="2076"/>
                    </a:cubicBezTo>
                    <a:cubicBezTo>
                      <a:pt x="1479" y="2075"/>
                      <a:pt x="1479" y="2075"/>
                      <a:pt x="1479" y="2075"/>
                    </a:cubicBezTo>
                    <a:cubicBezTo>
                      <a:pt x="1561" y="2012"/>
                      <a:pt x="1635" y="1960"/>
                      <a:pt x="1715" y="1905"/>
                    </a:cubicBezTo>
                    <a:cubicBezTo>
                      <a:pt x="1901" y="1777"/>
                      <a:pt x="2111" y="1631"/>
                      <a:pt x="2470" y="1289"/>
                    </a:cubicBezTo>
                    <a:cubicBezTo>
                      <a:pt x="2737" y="1034"/>
                      <a:pt x="2853" y="711"/>
                      <a:pt x="2772" y="447"/>
                    </a:cubicBezTo>
                    <a:cubicBezTo>
                      <a:pt x="2706" y="233"/>
                      <a:pt x="2521" y="90"/>
                      <a:pt x="2251" y="45"/>
                    </a:cubicBezTo>
                    <a:cubicBezTo>
                      <a:pt x="2193" y="35"/>
                      <a:pt x="2137" y="31"/>
                      <a:pt x="2085" y="31"/>
                    </a:cubicBezTo>
                    <a:cubicBezTo>
                      <a:pt x="1618" y="31"/>
                      <a:pt x="1574" y="422"/>
                      <a:pt x="1573" y="439"/>
                    </a:cubicBezTo>
                    <a:cubicBezTo>
                      <a:pt x="1567" y="495"/>
                      <a:pt x="1567" y="495"/>
                      <a:pt x="1567" y="495"/>
                    </a:cubicBezTo>
                    <a:cubicBezTo>
                      <a:pt x="1544" y="444"/>
                      <a:pt x="1544" y="444"/>
                      <a:pt x="1544" y="444"/>
                    </a:cubicBezTo>
                    <a:cubicBezTo>
                      <a:pt x="1440" y="217"/>
                      <a:pt x="1194" y="77"/>
                      <a:pt x="902" y="77"/>
                    </a:cubicBezTo>
                    <a:close/>
                  </a:path>
                </a:pathLst>
              </a:custGeom>
              <a:solidFill>
                <a:srgbClr val="B83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pic>
            <p:nvPicPr>
              <p:cNvPr id="720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4983" y="1224237"/>
                <a:ext cx="9112" cy="2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6" name="Freeform 64"/>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77" name="Freeform 65"/>
              <p:cNvSpPr>
                <a:spLocks/>
              </p:cNvSpPr>
              <p:nvPr/>
            </p:nvSpPr>
            <p:spPr bwMode="auto">
              <a:xfrm>
                <a:off x="5623750" y="1578077"/>
                <a:ext cx="4557" cy="6075"/>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7" name="Freeform 66"/>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9" name="Freeform 67"/>
              <p:cNvSpPr>
                <a:spLocks/>
              </p:cNvSpPr>
              <p:nvPr/>
            </p:nvSpPr>
            <p:spPr bwMode="auto">
              <a:xfrm>
                <a:off x="4721687" y="1578077"/>
                <a:ext cx="906620" cy="523925"/>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2" name="Freeform 68"/>
              <p:cNvSpPr>
                <a:spLocks/>
              </p:cNvSpPr>
              <p:nvPr/>
            </p:nvSpPr>
            <p:spPr bwMode="auto">
              <a:xfrm>
                <a:off x="4715612" y="1573521"/>
                <a:ext cx="918768" cy="523925"/>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3" name="Freeform 69"/>
              <p:cNvSpPr>
                <a:spLocks/>
              </p:cNvSpPr>
              <p:nvPr/>
            </p:nvSpPr>
            <p:spPr bwMode="auto">
              <a:xfrm>
                <a:off x="4616903" y="1567446"/>
                <a:ext cx="151862" cy="59226"/>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4" name="Freeform 70"/>
              <p:cNvSpPr>
                <a:spLocks noEditPoints="1"/>
              </p:cNvSpPr>
              <p:nvPr/>
            </p:nvSpPr>
            <p:spPr bwMode="auto">
              <a:xfrm>
                <a:off x="4736874" y="1584151"/>
                <a:ext cx="886876" cy="517851"/>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8" name="Freeform 71"/>
              <p:cNvSpPr>
                <a:spLocks/>
              </p:cNvSpPr>
              <p:nvPr/>
            </p:nvSpPr>
            <p:spPr bwMode="auto">
              <a:xfrm>
                <a:off x="5596415" y="1527963"/>
                <a:ext cx="126046" cy="82006"/>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0" name="Freeform 72"/>
              <p:cNvSpPr>
                <a:spLocks/>
              </p:cNvSpPr>
              <p:nvPr/>
            </p:nvSpPr>
            <p:spPr bwMode="auto">
              <a:xfrm>
                <a:off x="4864438" y="1679825"/>
                <a:ext cx="605932" cy="151862"/>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1" name="Freeform 73"/>
              <p:cNvSpPr>
                <a:spLocks/>
              </p:cNvSpPr>
              <p:nvPr/>
            </p:nvSpPr>
            <p:spPr bwMode="auto">
              <a:xfrm>
                <a:off x="4861401" y="1676788"/>
                <a:ext cx="613525" cy="151862"/>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2" name="Freeform 74"/>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3" name="Freeform 75"/>
              <p:cNvSpPr>
                <a:spLocks/>
              </p:cNvSpPr>
              <p:nvPr/>
            </p:nvSpPr>
            <p:spPr bwMode="auto">
              <a:xfrm>
                <a:off x="4976817" y="1944066"/>
                <a:ext cx="402436" cy="151862"/>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4" name="Freeform 76"/>
              <p:cNvSpPr>
                <a:spLocks/>
              </p:cNvSpPr>
              <p:nvPr/>
            </p:nvSpPr>
            <p:spPr bwMode="auto">
              <a:xfrm>
                <a:off x="4970742" y="1972919"/>
                <a:ext cx="413065" cy="124527"/>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5" name="Freeform 77"/>
              <p:cNvSpPr>
                <a:spLocks/>
              </p:cNvSpPr>
              <p:nvPr/>
            </p:nvSpPr>
            <p:spPr bwMode="auto">
              <a:xfrm>
                <a:off x="5022375" y="2083780"/>
                <a:ext cx="326504" cy="45558"/>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6" name="Freeform 78"/>
              <p:cNvSpPr>
                <a:spLocks/>
              </p:cNvSpPr>
              <p:nvPr/>
            </p:nvSpPr>
            <p:spPr bwMode="auto">
              <a:xfrm>
                <a:off x="5116529" y="1982031"/>
                <a:ext cx="94154" cy="53151"/>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7" name="Freeform 79"/>
              <p:cNvSpPr>
                <a:spLocks/>
              </p:cNvSpPr>
              <p:nvPr/>
            </p:nvSpPr>
            <p:spPr bwMode="auto">
              <a:xfrm>
                <a:off x="4982890" y="1982031"/>
                <a:ext cx="359914" cy="75931"/>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8" name="Freeform 80"/>
              <p:cNvSpPr>
                <a:spLocks/>
              </p:cNvSpPr>
              <p:nvPr/>
            </p:nvSpPr>
            <p:spPr bwMode="auto">
              <a:xfrm>
                <a:off x="5157534" y="1995699"/>
                <a:ext cx="144269" cy="33410"/>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9" name="Freeform 81"/>
              <p:cNvSpPr>
                <a:spLocks/>
              </p:cNvSpPr>
              <p:nvPr/>
            </p:nvSpPr>
            <p:spPr bwMode="auto">
              <a:xfrm>
                <a:off x="4937332" y="1708678"/>
                <a:ext cx="470773" cy="110859"/>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0" name="Freeform 82"/>
              <p:cNvSpPr>
                <a:spLocks/>
              </p:cNvSpPr>
              <p:nvPr/>
            </p:nvSpPr>
            <p:spPr bwMode="auto">
              <a:xfrm>
                <a:off x="4982890" y="1729939"/>
                <a:ext cx="364470" cy="77449"/>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1" name="Freeform 83"/>
              <p:cNvSpPr>
                <a:spLocks/>
              </p:cNvSpPr>
              <p:nvPr/>
            </p:nvSpPr>
            <p:spPr bwMode="auto">
              <a:xfrm>
                <a:off x="4721687" y="1609969"/>
                <a:ext cx="15186" cy="13668"/>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2" name="Freeform 84"/>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3" name="Freeform 85"/>
              <p:cNvSpPr>
                <a:spLocks/>
              </p:cNvSpPr>
              <p:nvPr/>
            </p:nvSpPr>
            <p:spPr bwMode="auto">
              <a:xfrm>
                <a:off x="4715612" y="1573521"/>
                <a:ext cx="918768" cy="523925"/>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4" name="Freeform 86"/>
              <p:cNvSpPr>
                <a:spLocks/>
              </p:cNvSpPr>
              <p:nvPr/>
            </p:nvSpPr>
            <p:spPr bwMode="auto">
              <a:xfrm>
                <a:off x="4721687" y="1609969"/>
                <a:ext cx="15186" cy="13668"/>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5" name="Freeform 87"/>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6" name="Freeform 88"/>
              <p:cNvSpPr>
                <a:spLocks/>
              </p:cNvSpPr>
              <p:nvPr/>
            </p:nvSpPr>
            <p:spPr bwMode="auto">
              <a:xfrm>
                <a:off x="5623750" y="1578077"/>
                <a:ext cx="4557" cy="6075"/>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7" name="Freeform 89"/>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4" name="Group 63"/>
              <p:cNvGrpSpPr/>
              <p:nvPr/>
            </p:nvGrpSpPr>
            <p:grpSpPr>
              <a:xfrm rot="353496">
                <a:off x="4571744" y="508764"/>
                <a:ext cx="1277880" cy="1052065"/>
                <a:chOff x="1186508" y="491951"/>
                <a:chExt cx="1335836" cy="1099780"/>
              </a:xfrm>
            </p:grpSpPr>
            <p:sp>
              <p:nvSpPr>
                <p:cNvPr id="30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8"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9"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0"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1"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2"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3"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4"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5"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6"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7"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8"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9"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nvGrpSpPr>
              <p:cNvPr id="66" name="Group 65"/>
              <p:cNvGrpSpPr/>
              <p:nvPr/>
            </p:nvGrpSpPr>
            <p:grpSpPr>
              <a:xfrm>
                <a:off x="6926731" y="651094"/>
                <a:ext cx="1798169" cy="5286124"/>
                <a:chOff x="6327776" y="822988"/>
                <a:chExt cx="1892219" cy="5562600"/>
              </a:xfrm>
            </p:grpSpPr>
            <p:grpSp>
              <p:nvGrpSpPr>
                <p:cNvPr id="430" name="Group 4"/>
                <p:cNvGrpSpPr>
                  <a:grpSpLocks noChangeAspect="1"/>
                </p:cNvGrpSpPr>
                <p:nvPr/>
              </p:nvGrpSpPr>
              <p:grpSpPr bwMode="auto">
                <a:xfrm>
                  <a:off x="6327776" y="862839"/>
                  <a:ext cx="1892219" cy="5476028"/>
                  <a:chOff x="662" y="197"/>
                  <a:chExt cx="1377" cy="3985"/>
                </a:xfrm>
              </p:grpSpPr>
              <p:sp>
                <p:nvSpPr>
                  <p:cNvPr id="556"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557"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nvGrpSpPr>
                <p:cNvPr id="560" name="Group 11"/>
                <p:cNvGrpSpPr>
                  <a:grpSpLocks noChangeAspect="1"/>
                </p:cNvGrpSpPr>
                <p:nvPr/>
              </p:nvGrpSpPr>
              <p:grpSpPr bwMode="auto">
                <a:xfrm>
                  <a:off x="6360930" y="822988"/>
                  <a:ext cx="1832026" cy="5562600"/>
                  <a:chOff x="3878" y="136"/>
                  <a:chExt cx="1377" cy="4181"/>
                </a:xfrm>
                <a:solidFill>
                  <a:schemeClr val="accent4"/>
                </a:solidFill>
              </p:grpSpPr>
              <p:sp>
                <p:nvSpPr>
                  <p:cNvPr id="561"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562"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sp>
            <p:nvSpPr>
              <p:cNvPr id="176" name="Freeform 33"/>
              <p:cNvSpPr>
                <a:spLocks/>
              </p:cNvSpPr>
              <p:nvPr/>
            </p:nvSpPr>
            <p:spPr bwMode="auto">
              <a:xfrm>
                <a:off x="7482831" y="2795000"/>
                <a:ext cx="694052" cy="2794495"/>
              </a:xfrm>
              <a:custGeom>
                <a:avLst/>
                <a:gdLst>
                  <a:gd name="T0" fmla="*/ 164 w 331"/>
                  <a:gd name="T1" fmla="*/ 105 h 1590"/>
                  <a:gd name="T2" fmla="*/ 198 w 331"/>
                  <a:gd name="T3" fmla="*/ 106 h 1590"/>
                  <a:gd name="T4" fmla="*/ 161 w 331"/>
                  <a:gd name="T5" fmla="*/ 126 h 1590"/>
                  <a:gd name="T6" fmla="*/ 225 w 331"/>
                  <a:gd name="T7" fmla="*/ 153 h 1590"/>
                  <a:gd name="T8" fmla="*/ 255 w 331"/>
                  <a:gd name="T9" fmla="*/ 215 h 1590"/>
                  <a:gd name="T10" fmla="*/ 220 w 331"/>
                  <a:gd name="T11" fmla="*/ 168 h 1590"/>
                  <a:gd name="T12" fmla="*/ 210 w 331"/>
                  <a:gd name="T13" fmla="*/ 172 h 1590"/>
                  <a:gd name="T14" fmla="*/ 161 w 331"/>
                  <a:gd name="T15" fmla="*/ 269 h 1590"/>
                  <a:gd name="T16" fmla="*/ 290 w 331"/>
                  <a:gd name="T17" fmla="*/ 978 h 1590"/>
                  <a:gd name="T18" fmla="*/ 295 w 331"/>
                  <a:gd name="T19" fmla="*/ 1234 h 1590"/>
                  <a:gd name="T20" fmla="*/ 284 w 331"/>
                  <a:gd name="T21" fmla="*/ 1362 h 1590"/>
                  <a:gd name="T22" fmla="*/ 278 w 331"/>
                  <a:gd name="T23" fmla="*/ 997 h 1590"/>
                  <a:gd name="T24" fmla="*/ 242 w 331"/>
                  <a:gd name="T25" fmla="*/ 556 h 1590"/>
                  <a:gd name="T26" fmla="*/ 182 w 331"/>
                  <a:gd name="T27" fmla="*/ 473 h 1590"/>
                  <a:gd name="T28" fmla="*/ 171 w 331"/>
                  <a:gd name="T29" fmla="*/ 422 h 1590"/>
                  <a:gd name="T30" fmla="*/ 146 w 331"/>
                  <a:gd name="T31" fmla="*/ 319 h 1590"/>
                  <a:gd name="T32" fmla="*/ 103 w 331"/>
                  <a:gd name="T33" fmla="*/ 422 h 1590"/>
                  <a:gd name="T34" fmla="*/ 93 w 331"/>
                  <a:gd name="T35" fmla="*/ 427 h 1590"/>
                  <a:gd name="T36" fmla="*/ 63 w 331"/>
                  <a:gd name="T37" fmla="*/ 483 h 1590"/>
                  <a:gd name="T38" fmla="*/ 54 w 331"/>
                  <a:gd name="T39" fmla="*/ 821 h 1590"/>
                  <a:gd name="T40" fmla="*/ 37 w 331"/>
                  <a:gd name="T41" fmla="*/ 1256 h 1590"/>
                  <a:gd name="T42" fmla="*/ 12 w 331"/>
                  <a:gd name="T43" fmla="*/ 1166 h 1590"/>
                  <a:gd name="T44" fmla="*/ 15 w 331"/>
                  <a:gd name="T45" fmla="*/ 897 h 1590"/>
                  <a:gd name="T46" fmla="*/ 41 w 331"/>
                  <a:gd name="T47" fmla="*/ 520 h 1590"/>
                  <a:gd name="T48" fmla="*/ 126 w 331"/>
                  <a:gd name="T49" fmla="*/ 226 h 1590"/>
                  <a:gd name="T50" fmla="*/ 33 w 331"/>
                  <a:gd name="T51" fmla="*/ 276 h 1590"/>
                  <a:gd name="T52" fmla="*/ 97 w 331"/>
                  <a:gd name="T53" fmla="*/ 262 h 1590"/>
                  <a:gd name="T54" fmla="*/ 94 w 331"/>
                  <a:gd name="T55" fmla="*/ 278 h 1590"/>
                  <a:gd name="T56" fmla="*/ 15 w 331"/>
                  <a:gd name="T57" fmla="*/ 251 h 1590"/>
                  <a:gd name="T58" fmla="*/ 130 w 331"/>
                  <a:gd name="T59" fmla="*/ 201 h 1590"/>
                  <a:gd name="T60" fmla="*/ 145 w 331"/>
                  <a:gd name="T61" fmla="*/ 137 h 1590"/>
                  <a:gd name="T62" fmla="*/ 130 w 331"/>
                  <a:gd name="T63" fmla="*/ 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1590">
                    <a:moveTo>
                      <a:pt x="165" y="8"/>
                    </a:moveTo>
                    <a:cubicBezTo>
                      <a:pt x="165" y="8"/>
                      <a:pt x="163" y="84"/>
                      <a:pt x="164" y="105"/>
                    </a:cubicBezTo>
                    <a:cubicBezTo>
                      <a:pt x="164" y="105"/>
                      <a:pt x="181" y="112"/>
                      <a:pt x="200" y="98"/>
                    </a:cubicBezTo>
                    <a:cubicBezTo>
                      <a:pt x="218" y="85"/>
                      <a:pt x="206" y="99"/>
                      <a:pt x="198" y="106"/>
                    </a:cubicBezTo>
                    <a:cubicBezTo>
                      <a:pt x="189" y="114"/>
                      <a:pt x="199" y="118"/>
                      <a:pt x="199" y="118"/>
                    </a:cubicBezTo>
                    <a:cubicBezTo>
                      <a:pt x="199" y="118"/>
                      <a:pt x="180" y="127"/>
                      <a:pt x="161" y="126"/>
                    </a:cubicBezTo>
                    <a:cubicBezTo>
                      <a:pt x="161" y="126"/>
                      <a:pt x="154" y="130"/>
                      <a:pt x="163" y="140"/>
                    </a:cubicBezTo>
                    <a:cubicBezTo>
                      <a:pt x="173" y="149"/>
                      <a:pt x="187" y="166"/>
                      <a:pt x="225" y="153"/>
                    </a:cubicBezTo>
                    <a:cubicBezTo>
                      <a:pt x="262" y="141"/>
                      <a:pt x="283" y="158"/>
                      <a:pt x="283" y="176"/>
                    </a:cubicBezTo>
                    <a:cubicBezTo>
                      <a:pt x="283" y="194"/>
                      <a:pt x="263" y="211"/>
                      <a:pt x="255" y="215"/>
                    </a:cubicBezTo>
                    <a:cubicBezTo>
                      <a:pt x="255" y="215"/>
                      <a:pt x="286" y="185"/>
                      <a:pt x="267" y="172"/>
                    </a:cubicBezTo>
                    <a:cubicBezTo>
                      <a:pt x="249" y="158"/>
                      <a:pt x="228" y="161"/>
                      <a:pt x="220" y="168"/>
                    </a:cubicBezTo>
                    <a:cubicBezTo>
                      <a:pt x="213" y="174"/>
                      <a:pt x="226" y="187"/>
                      <a:pt x="226" y="187"/>
                    </a:cubicBezTo>
                    <a:cubicBezTo>
                      <a:pt x="226" y="187"/>
                      <a:pt x="216" y="183"/>
                      <a:pt x="210" y="172"/>
                    </a:cubicBezTo>
                    <a:cubicBezTo>
                      <a:pt x="204" y="160"/>
                      <a:pt x="184" y="178"/>
                      <a:pt x="162" y="160"/>
                    </a:cubicBezTo>
                    <a:cubicBezTo>
                      <a:pt x="162" y="160"/>
                      <a:pt x="159" y="248"/>
                      <a:pt x="161" y="269"/>
                    </a:cubicBezTo>
                    <a:cubicBezTo>
                      <a:pt x="161" y="269"/>
                      <a:pt x="282" y="392"/>
                      <a:pt x="267" y="553"/>
                    </a:cubicBezTo>
                    <a:cubicBezTo>
                      <a:pt x="267" y="553"/>
                      <a:pt x="195" y="713"/>
                      <a:pt x="290" y="978"/>
                    </a:cubicBezTo>
                    <a:cubicBezTo>
                      <a:pt x="290" y="978"/>
                      <a:pt x="331" y="1067"/>
                      <a:pt x="316" y="1155"/>
                    </a:cubicBezTo>
                    <a:cubicBezTo>
                      <a:pt x="316" y="1155"/>
                      <a:pt x="297" y="1186"/>
                      <a:pt x="295" y="1234"/>
                    </a:cubicBezTo>
                    <a:cubicBezTo>
                      <a:pt x="293" y="1282"/>
                      <a:pt x="299" y="1539"/>
                      <a:pt x="309" y="1590"/>
                    </a:cubicBezTo>
                    <a:cubicBezTo>
                      <a:pt x="309" y="1590"/>
                      <a:pt x="292" y="1559"/>
                      <a:pt x="284" y="1362"/>
                    </a:cubicBezTo>
                    <a:cubicBezTo>
                      <a:pt x="276" y="1166"/>
                      <a:pt x="297" y="1158"/>
                      <a:pt x="297" y="1158"/>
                    </a:cubicBezTo>
                    <a:cubicBezTo>
                      <a:pt x="297" y="1158"/>
                      <a:pt x="309" y="1046"/>
                      <a:pt x="278" y="997"/>
                    </a:cubicBezTo>
                    <a:cubicBezTo>
                      <a:pt x="246" y="948"/>
                      <a:pt x="226" y="783"/>
                      <a:pt x="222" y="750"/>
                    </a:cubicBezTo>
                    <a:cubicBezTo>
                      <a:pt x="217" y="717"/>
                      <a:pt x="216" y="633"/>
                      <a:pt x="242" y="556"/>
                    </a:cubicBezTo>
                    <a:cubicBezTo>
                      <a:pt x="268" y="479"/>
                      <a:pt x="215" y="404"/>
                      <a:pt x="215" y="404"/>
                    </a:cubicBezTo>
                    <a:cubicBezTo>
                      <a:pt x="215" y="404"/>
                      <a:pt x="184" y="402"/>
                      <a:pt x="182" y="473"/>
                    </a:cubicBezTo>
                    <a:cubicBezTo>
                      <a:pt x="182" y="473"/>
                      <a:pt x="173" y="446"/>
                      <a:pt x="183" y="419"/>
                    </a:cubicBezTo>
                    <a:cubicBezTo>
                      <a:pt x="183" y="419"/>
                      <a:pt x="175" y="413"/>
                      <a:pt x="171" y="422"/>
                    </a:cubicBezTo>
                    <a:cubicBezTo>
                      <a:pt x="171" y="422"/>
                      <a:pt x="179" y="398"/>
                      <a:pt x="202" y="384"/>
                    </a:cubicBezTo>
                    <a:cubicBezTo>
                      <a:pt x="202" y="384"/>
                      <a:pt x="177" y="320"/>
                      <a:pt x="146" y="319"/>
                    </a:cubicBezTo>
                    <a:cubicBezTo>
                      <a:pt x="146" y="319"/>
                      <a:pt x="69" y="373"/>
                      <a:pt x="115" y="419"/>
                    </a:cubicBezTo>
                    <a:cubicBezTo>
                      <a:pt x="103" y="422"/>
                      <a:pt x="103" y="422"/>
                      <a:pt x="103" y="422"/>
                    </a:cubicBezTo>
                    <a:cubicBezTo>
                      <a:pt x="103" y="422"/>
                      <a:pt x="107" y="425"/>
                      <a:pt x="112" y="449"/>
                    </a:cubicBezTo>
                    <a:cubicBezTo>
                      <a:pt x="112" y="449"/>
                      <a:pt x="100" y="430"/>
                      <a:pt x="93" y="427"/>
                    </a:cubicBezTo>
                    <a:cubicBezTo>
                      <a:pt x="86" y="424"/>
                      <a:pt x="78" y="399"/>
                      <a:pt x="78" y="399"/>
                    </a:cubicBezTo>
                    <a:cubicBezTo>
                      <a:pt x="78" y="399"/>
                      <a:pt x="62" y="422"/>
                      <a:pt x="63" y="483"/>
                    </a:cubicBezTo>
                    <a:cubicBezTo>
                      <a:pt x="64" y="545"/>
                      <a:pt x="74" y="619"/>
                      <a:pt x="73" y="646"/>
                    </a:cubicBezTo>
                    <a:cubicBezTo>
                      <a:pt x="72" y="673"/>
                      <a:pt x="71" y="760"/>
                      <a:pt x="54" y="821"/>
                    </a:cubicBezTo>
                    <a:cubicBezTo>
                      <a:pt x="38" y="881"/>
                      <a:pt x="17" y="987"/>
                      <a:pt x="21" y="1048"/>
                    </a:cubicBezTo>
                    <a:cubicBezTo>
                      <a:pt x="25" y="1109"/>
                      <a:pt x="36" y="1234"/>
                      <a:pt x="37" y="1256"/>
                    </a:cubicBezTo>
                    <a:cubicBezTo>
                      <a:pt x="38" y="1277"/>
                      <a:pt x="47" y="1450"/>
                      <a:pt x="21" y="1589"/>
                    </a:cubicBezTo>
                    <a:cubicBezTo>
                      <a:pt x="21" y="1589"/>
                      <a:pt x="45" y="1237"/>
                      <a:pt x="12" y="1166"/>
                    </a:cubicBezTo>
                    <a:cubicBezTo>
                      <a:pt x="12" y="1166"/>
                      <a:pt x="7" y="1108"/>
                      <a:pt x="6" y="1073"/>
                    </a:cubicBezTo>
                    <a:cubicBezTo>
                      <a:pt x="5" y="1038"/>
                      <a:pt x="0" y="956"/>
                      <a:pt x="15" y="897"/>
                    </a:cubicBezTo>
                    <a:cubicBezTo>
                      <a:pt x="30" y="839"/>
                      <a:pt x="52" y="730"/>
                      <a:pt x="51" y="705"/>
                    </a:cubicBezTo>
                    <a:cubicBezTo>
                      <a:pt x="50" y="680"/>
                      <a:pt x="46" y="543"/>
                      <a:pt x="41" y="520"/>
                    </a:cubicBezTo>
                    <a:cubicBezTo>
                      <a:pt x="36" y="496"/>
                      <a:pt x="31" y="356"/>
                      <a:pt x="124" y="287"/>
                    </a:cubicBezTo>
                    <a:cubicBezTo>
                      <a:pt x="124" y="287"/>
                      <a:pt x="133" y="236"/>
                      <a:pt x="126" y="226"/>
                    </a:cubicBezTo>
                    <a:cubicBezTo>
                      <a:pt x="126" y="226"/>
                      <a:pt x="85" y="215"/>
                      <a:pt x="69" y="221"/>
                    </a:cubicBezTo>
                    <a:cubicBezTo>
                      <a:pt x="53" y="226"/>
                      <a:pt x="9" y="245"/>
                      <a:pt x="33" y="276"/>
                    </a:cubicBezTo>
                    <a:cubicBezTo>
                      <a:pt x="33" y="276"/>
                      <a:pt x="47" y="282"/>
                      <a:pt x="58" y="272"/>
                    </a:cubicBezTo>
                    <a:cubicBezTo>
                      <a:pt x="68" y="261"/>
                      <a:pt x="93" y="255"/>
                      <a:pt x="97" y="262"/>
                    </a:cubicBezTo>
                    <a:cubicBezTo>
                      <a:pt x="97" y="262"/>
                      <a:pt x="73" y="267"/>
                      <a:pt x="68" y="280"/>
                    </a:cubicBezTo>
                    <a:cubicBezTo>
                      <a:pt x="68" y="280"/>
                      <a:pt x="85" y="283"/>
                      <a:pt x="94" y="278"/>
                    </a:cubicBezTo>
                    <a:cubicBezTo>
                      <a:pt x="94" y="278"/>
                      <a:pt x="93" y="287"/>
                      <a:pt x="60" y="288"/>
                    </a:cubicBezTo>
                    <a:cubicBezTo>
                      <a:pt x="26" y="289"/>
                      <a:pt x="7" y="274"/>
                      <a:pt x="15" y="251"/>
                    </a:cubicBezTo>
                    <a:cubicBezTo>
                      <a:pt x="23" y="228"/>
                      <a:pt x="56" y="202"/>
                      <a:pt x="75" y="201"/>
                    </a:cubicBezTo>
                    <a:cubicBezTo>
                      <a:pt x="94" y="200"/>
                      <a:pt x="121" y="214"/>
                      <a:pt x="130" y="201"/>
                    </a:cubicBezTo>
                    <a:cubicBezTo>
                      <a:pt x="128" y="139"/>
                      <a:pt x="128" y="139"/>
                      <a:pt x="128" y="139"/>
                    </a:cubicBezTo>
                    <a:cubicBezTo>
                      <a:pt x="145" y="137"/>
                      <a:pt x="145" y="137"/>
                      <a:pt x="145" y="137"/>
                    </a:cubicBezTo>
                    <a:cubicBezTo>
                      <a:pt x="145" y="137"/>
                      <a:pt x="145" y="125"/>
                      <a:pt x="132" y="114"/>
                    </a:cubicBezTo>
                    <a:cubicBezTo>
                      <a:pt x="130" y="0"/>
                      <a:pt x="130" y="0"/>
                      <a:pt x="130" y="0"/>
                    </a:cubicBezTo>
                    <a:lnTo>
                      <a:pt x="165" y="8"/>
                    </a:ln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79" name="Freeform 36"/>
              <p:cNvSpPr>
                <a:spLocks/>
              </p:cNvSpPr>
              <p:nvPr/>
            </p:nvSpPr>
            <p:spPr bwMode="auto">
              <a:xfrm>
                <a:off x="7493675" y="2581091"/>
                <a:ext cx="178936" cy="163847"/>
              </a:xfrm>
              <a:custGeom>
                <a:avLst/>
                <a:gdLst>
                  <a:gd name="T0" fmla="*/ 73 w 85"/>
                  <a:gd name="T1" fmla="*/ 1 h 94"/>
                  <a:gd name="T2" fmla="*/ 41 w 85"/>
                  <a:gd name="T3" fmla="*/ 23 h 94"/>
                  <a:gd name="T4" fmla="*/ 21 w 85"/>
                  <a:gd name="T5" fmla="*/ 31 h 94"/>
                  <a:gd name="T6" fmla="*/ 0 w 85"/>
                  <a:gd name="T7" fmla="*/ 36 h 94"/>
                  <a:gd name="T8" fmla="*/ 6 w 85"/>
                  <a:gd name="T9" fmla="*/ 37 h 94"/>
                  <a:gd name="T10" fmla="*/ 2 w 85"/>
                  <a:gd name="T11" fmla="*/ 41 h 94"/>
                  <a:gd name="T12" fmla="*/ 10 w 85"/>
                  <a:gd name="T13" fmla="*/ 43 h 94"/>
                  <a:gd name="T14" fmla="*/ 8 w 85"/>
                  <a:gd name="T15" fmla="*/ 47 h 94"/>
                  <a:gd name="T16" fmla="*/ 7 w 85"/>
                  <a:gd name="T17" fmla="*/ 84 h 94"/>
                  <a:gd name="T18" fmla="*/ 16 w 85"/>
                  <a:gd name="T19" fmla="*/ 77 h 94"/>
                  <a:gd name="T20" fmla="*/ 16 w 85"/>
                  <a:gd name="T21" fmla="*/ 83 h 94"/>
                  <a:gd name="T22" fmla="*/ 21 w 85"/>
                  <a:gd name="T23" fmla="*/ 79 h 94"/>
                  <a:gd name="T24" fmla="*/ 27 w 85"/>
                  <a:gd name="T25" fmla="*/ 94 h 94"/>
                  <a:gd name="T26" fmla="*/ 27 w 85"/>
                  <a:gd name="T27" fmla="*/ 89 h 94"/>
                  <a:gd name="T28" fmla="*/ 29 w 85"/>
                  <a:gd name="T29" fmla="*/ 93 h 94"/>
                  <a:gd name="T30" fmla="*/ 34 w 85"/>
                  <a:gd name="T31" fmla="*/ 65 h 94"/>
                  <a:gd name="T32" fmla="*/ 48 w 85"/>
                  <a:gd name="T33" fmla="*/ 43 h 94"/>
                  <a:gd name="T34" fmla="*/ 72 w 85"/>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94">
                    <a:moveTo>
                      <a:pt x="73" y="1"/>
                    </a:moveTo>
                    <a:cubicBezTo>
                      <a:pt x="63" y="7"/>
                      <a:pt x="52" y="15"/>
                      <a:pt x="41" y="23"/>
                    </a:cubicBezTo>
                    <a:cubicBezTo>
                      <a:pt x="35" y="27"/>
                      <a:pt x="28" y="29"/>
                      <a:pt x="21" y="31"/>
                    </a:cubicBezTo>
                    <a:cubicBezTo>
                      <a:pt x="15" y="33"/>
                      <a:pt x="4" y="31"/>
                      <a:pt x="0" y="36"/>
                    </a:cubicBezTo>
                    <a:cubicBezTo>
                      <a:pt x="2" y="36"/>
                      <a:pt x="4" y="37"/>
                      <a:pt x="6" y="37"/>
                    </a:cubicBezTo>
                    <a:cubicBezTo>
                      <a:pt x="5" y="37"/>
                      <a:pt x="3" y="40"/>
                      <a:pt x="2" y="41"/>
                    </a:cubicBezTo>
                    <a:cubicBezTo>
                      <a:pt x="4" y="42"/>
                      <a:pt x="6" y="43"/>
                      <a:pt x="10" y="43"/>
                    </a:cubicBezTo>
                    <a:cubicBezTo>
                      <a:pt x="9" y="44"/>
                      <a:pt x="9" y="45"/>
                      <a:pt x="8" y="47"/>
                    </a:cubicBezTo>
                    <a:cubicBezTo>
                      <a:pt x="28" y="35"/>
                      <a:pt x="7" y="80"/>
                      <a:pt x="7" y="84"/>
                    </a:cubicBezTo>
                    <a:cubicBezTo>
                      <a:pt x="10" y="82"/>
                      <a:pt x="13" y="78"/>
                      <a:pt x="16" y="77"/>
                    </a:cubicBezTo>
                    <a:cubicBezTo>
                      <a:pt x="16" y="79"/>
                      <a:pt x="16" y="81"/>
                      <a:pt x="16" y="83"/>
                    </a:cubicBezTo>
                    <a:cubicBezTo>
                      <a:pt x="18" y="81"/>
                      <a:pt x="20" y="80"/>
                      <a:pt x="21" y="79"/>
                    </a:cubicBezTo>
                    <a:cubicBezTo>
                      <a:pt x="21" y="85"/>
                      <a:pt x="23" y="90"/>
                      <a:pt x="27" y="94"/>
                    </a:cubicBezTo>
                    <a:cubicBezTo>
                      <a:pt x="26" y="93"/>
                      <a:pt x="27" y="91"/>
                      <a:pt x="27" y="89"/>
                    </a:cubicBezTo>
                    <a:cubicBezTo>
                      <a:pt x="27" y="90"/>
                      <a:pt x="28" y="92"/>
                      <a:pt x="29" y="93"/>
                    </a:cubicBezTo>
                    <a:cubicBezTo>
                      <a:pt x="34" y="88"/>
                      <a:pt x="31" y="73"/>
                      <a:pt x="34" y="65"/>
                    </a:cubicBezTo>
                    <a:cubicBezTo>
                      <a:pt x="36" y="58"/>
                      <a:pt x="42" y="49"/>
                      <a:pt x="48" y="43"/>
                    </a:cubicBezTo>
                    <a:cubicBezTo>
                      <a:pt x="58" y="30"/>
                      <a:pt x="85" y="20"/>
                      <a:pt x="72" y="0"/>
                    </a:cubicBezTo>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0" name="Freeform 37"/>
              <p:cNvSpPr>
                <a:spLocks/>
              </p:cNvSpPr>
              <p:nvPr/>
            </p:nvSpPr>
            <p:spPr bwMode="auto">
              <a:xfrm>
                <a:off x="7827146" y="2533301"/>
                <a:ext cx="222313" cy="229840"/>
              </a:xfrm>
              <a:custGeom>
                <a:avLst/>
                <a:gdLst>
                  <a:gd name="T0" fmla="*/ 14 w 106"/>
                  <a:gd name="T1" fmla="*/ 19 h 131"/>
                  <a:gd name="T2" fmla="*/ 66 w 106"/>
                  <a:gd name="T3" fmla="*/ 16 h 131"/>
                  <a:gd name="T4" fmla="*/ 90 w 106"/>
                  <a:gd name="T5" fmla="*/ 3 h 131"/>
                  <a:gd name="T6" fmla="*/ 94 w 106"/>
                  <a:gd name="T7" fmla="*/ 19 h 131"/>
                  <a:gd name="T8" fmla="*/ 106 w 106"/>
                  <a:gd name="T9" fmla="*/ 20 h 131"/>
                  <a:gd name="T10" fmla="*/ 99 w 106"/>
                  <a:gd name="T11" fmla="*/ 28 h 131"/>
                  <a:gd name="T12" fmla="*/ 103 w 106"/>
                  <a:gd name="T13" fmla="*/ 31 h 131"/>
                  <a:gd name="T14" fmla="*/ 97 w 106"/>
                  <a:gd name="T15" fmla="*/ 35 h 131"/>
                  <a:gd name="T16" fmla="*/ 100 w 106"/>
                  <a:gd name="T17" fmla="*/ 39 h 131"/>
                  <a:gd name="T18" fmla="*/ 92 w 106"/>
                  <a:gd name="T19" fmla="*/ 40 h 131"/>
                  <a:gd name="T20" fmla="*/ 95 w 106"/>
                  <a:gd name="T21" fmla="*/ 43 h 131"/>
                  <a:gd name="T22" fmla="*/ 82 w 106"/>
                  <a:gd name="T23" fmla="*/ 69 h 131"/>
                  <a:gd name="T24" fmla="*/ 95 w 106"/>
                  <a:gd name="T25" fmla="*/ 104 h 131"/>
                  <a:gd name="T26" fmla="*/ 88 w 106"/>
                  <a:gd name="T27" fmla="*/ 99 h 131"/>
                  <a:gd name="T28" fmla="*/ 88 w 106"/>
                  <a:gd name="T29" fmla="*/ 131 h 131"/>
                  <a:gd name="T30" fmla="*/ 71 w 106"/>
                  <a:gd name="T31" fmla="*/ 91 h 131"/>
                  <a:gd name="T32" fmla="*/ 54 w 106"/>
                  <a:gd name="T33" fmla="*/ 54 h 131"/>
                  <a:gd name="T34" fmla="*/ 14 w 106"/>
                  <a:gd name="T35" fmla="*/ 46 h 131"/>
                  <a:gd name="T36" fmla="*/ 0 w 106"/>
                  <a:gd name="T37" fmla="*/ 32 h 131"/>
                  <a:gd name="T38" fmla="*/ 11 w 106"/>
                  <a:gd name="T39" fmla="*/ 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31">
                    <a:moveTo>
                      <a:pt x="14" y="19"/>
                    </a:moveTo>
                    <a:cubicBezTo>
                      <a:pt x="27" y="13"/>
                      <a:pt x="51" y="19"/>
                      <a:pt x="66" y="16"/>
                    </a:cubicBezTo>
                    <a:cubicBezTo>
                      <a:pt x="75" y="14"/>
                      <a:pt x="81" y="6"/>
                      <a:pt x="90" y="3"/>
                    </a:cubicBezTo>
                    <a:cubicBezTo>
                      <a:pt x="101" y="0"/>
                      <a:pt x="97" y="11"/>
                      <a:pt x="94" y="19"/>
                    </a:cubicBezTo>
                    <a:cubicBezTo>
                      <a:pt x="97" y="22"/>
                      <a:pt x="102" y="21"/>
                      <a:pt x="106" y="20"/>
                    </a:cubicBezTo>
                    <a:cubicBezTo>
                      <a:pt x="104" y="23"/>
                      <a:pt x="102" y="26"/>
                      <a:pt x="99" y="28"/>
                    </a:cubicBezTo>
                    <a:cubicBezTo>
                      <a:pt x="101" y="29"/>
                      <a:pt x="102" y="31"/>
                      <a:pt x="103" y="31"/>
                    </a:cubicBezTo>
                    <a:cubicBezTo>
                      <a:pt x="101" y="32"/>
                      <a:pt x="99" y="34"/>
                      <a:pt x="97" y="35"/>
                    </a:cubicBezTo>
                    <a:cubicBezTo>
                      <a:pt x="98" y="36"/>
                      <a:pt x="99" y="38"/>
                      <a:pt x="100" y="39"/>
                    </a:cubicBezTo>
                    <a:cubicBezTo>
                      <a:pt x="97" y="39"/>
                      <a:pt x="95" y="40"/>
                      <a:pt x="92" y="40"/>
                    </a:cubicBezTo>
                    <a:cubicBezTo>
                      <a:pt x="93" y="41"/>
                      <a:pt x="94" y="42"/>
                      <a:pt x="95" y="43"/>
                    </a:cubicBezTo>
                    <a:cubicBezTo>
                      <a:pt x="77" y="43"/>
                      <a:pt x="76" y="54"/>
                      <a:pt x="82" y="69"/>
                    </a:cubicBezTo>
                    <a:cubicBezTo>
                      <a:pt x="87" y="81"/>
                      <a:pt x="91" y="91"/>
                      <a:pt x="95" y="104"/>
                    </a:cubicBezTo>
                    <a:cubicBezTo>
                      <a:pt x="93" y="102"/>
                      <a:pt x="90" y="101"/>
                      <a:pt x="88" y="99"/>
                    </a:cubicBezTo>
                    <a:cubicBezTo>
                      <a:pt x="89" y="107"/>
                      <a:pt x="92" y="124"/>
                      <a:pt x="88" y="131"/>
                    </a:cubicBezTo>
                    <a:cubicBezTo>
                      <a:pt x="88" y="116"/>
                      <a:pt x="76" y="104"/>
                      <a:pt x="71" y="91"/>
                    </a:cubicBezTo>
                    <a:cubicBezTo>
                      <a:pt x="66" y="78"/>
                      <a:pt x="66" y="64"/>
                      <a:pt x="54" y="54"/>
                    </a:cubicBezTo>
                    <a:cubicBezTo>
                      <a:pt x="41" y="45"/>
                      <a:pt x="27" y="53"/>
                      <a:pt x="14" y="46"/>
                    </a:cubicBezTo>
                    <a:cubicBezTo>
                      <a:pt x="11" y="44"/>
                      <a:pt x="1" y="36"/>
                      <a:pt x="0" y="32"/>
                    </a:cubicBezTo>
                    <a:cubicBezTo>
                      <a:pt x="0" y="24"/>
                      <a:pt x="13" y="29"/>
                      <a:pt x="11" y="18"/>
                    </a:cubicBezTo>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1" name="Freeform 38"/>
              <p:cNvSpPr>
                <a:spLocks/>
              </p:cNvSpPr>
              <p:nvPr/>
            </p:nvSpPr>
            <p:spPr bwMode="auto">
              <a:xfrm>
                <a:off x="7069798" y="2250432"/>
                <a:ext cx="573852" cy="1383327"/>
              </a:xfrm>
              <a:custGeom>
                <a:avLst/>
                <a:gdLst>
                  <a:gd name="T0" fmla="*/ 239 w 251"/>
                  <a:gd name="T1" fmla="*/ 16 h 619"/>
                  <a:gd name="T2" fmla="*/ 88 w 251"/>
                  <a:gd name="T3" fmla="*/ 101 h 619"/>
                  <a:gd name="T4" fmla="*/ 42 w 251"/>
                  <a:gd name="T5" fmla="*/ 254 h 619"/>
                  <a:gd name="T6" fmla="*/ 0 w 251"/>
                  <a:gd name="T7" fmla="*/ 504 h 619"/>
                  <a:gd name="T8" fmla="*/ 3 w 251"/>
                  <a:gd name="T9" fmla="*/ 517 h 619"/>
                  <a:gd name="T10" fmla="*/ 13 w 251"/>
                  <a:gd name="T11" fmla="*/ 515 h 619"/>
                  <a:gd name="T12" fmla="*/ 9 w 251"/>
                  <a:gd name="T13" fmla="*/ 619 h 619"/>
                  <a:gd name="T14" fmla="*/ 21 w 251"/>
                  <a:gd name="T15" fmla="*/ 609 h 619"/>
                  <a:gd name="T16" fmla="*/ 28 w 251"/>
                  <a:gd name="T17" fmla="*/ 511 h 619"/>
                  <a:gd name="T18" fmla="*/ 54 w 251"/>
                  <a:gd name="T19" fmla="*/ 409 h 619"/>
                  <a:gd name="T20" fmla="*/ 99 w 251"/>
                  <a:gd name="T21" fmla="*/ 115 h 619"/>
                  <a:gd name="T22" fmla="*/ 113 w 251"/>
                  <a:gd name="T23" fmla="*/ 75 h 619"/>
                  <a:gd name="T24" fmla="*/ 251 w 251"/>
                  <a:gd name="T25" fmla="*/ 43 h 619"/>
                  <a:gd name="T26" fmla="*/ 239 w 251"/>
                  <a:gd name="T27" fmla="*/ 16 h 619"/>
                  <a:gd name="connsiteX0" fmla="*/ 9522 w 10866"/>
                  <a:gd name="connsiteY0" fmla="*/ 15 h 9757"/>
                  <a:gd name="connsiteX1" fmla="*/ 3506 w 10866"/>
                  <a:gd name="connsiteY1" fmla="*/ 1389 h 9757"/>
                  <a:gd name="connsiteX2" fmla="*/ 1673 w 10866"/>
                  <a:gd name="connsiteY2" fmla="*/ 3860 h 9757"/>
                  <a:gd name="connsiteX3" fmla="*/ 0 w 10866"/>
                  <a:gd name="connsiteY3" fmla="*/ 7899 h 9757"/>
                  <a:gd name="connsiteX4" fmla="*/ 120 w 10866"/>
                  <a:gd name="connsiteY4" fmla="*/ 8109 h 9757"/>
                  <a:gd name="connsiteX5" fmla="*/ 518 w 10866"/>
                  <a:gd name="connsiteY5" fmla="*/ 8077 h 9757"/>
                  <a:gd name="connsiteX6" fmla="*/ 359 w 10866"/>
                  <a:gd name="connsiteY6" fmla="*/ 9757 h 9757"/>
                  <a:gd name="connsiteX7" fmla="*/ 837 w 10866"/>
                  <a:gd name="connsiteY7" fmla="*/ 9595 h 9757"/>
                  <a:gd name="connsiteX8" fmla="*/ 1116 w 10866"/>
                  <a:gd name="connsiteY8" fmla="*/ 8012 h 9757"/>
                  <a:gd name="connsiteX9" fmla="*/ 2151 w 10866"/>
                  <a:gd name="connsiteY9" fmla="*/ 6364 h 9757"/>
                  <a:gd name="connsiteX10" fmla="*/ 3944 w 10866"/>
                  <a:gd name="connsiteY10" fmla="*/ 1615 h 9757"/>
                  <a:gd name="connsiteX11" fmla="*/ 4502 w 10866"/>
                  <a:gd name="connsiteY11" fmla="*/ 969 h 9757"/>
                  <a:gd name="connsiteX12" fmla="*/ 10866 w 10866"/>
                  <a:gd name="connsiteY12" fmla="*/ 404 h 9757"/>
                  <a:gd name="connsiteX13" fmla="*/ 9522 w 10866"/>
                  <a:gd name="connsiteY13" fmla="*/ 15 h 9757"/>
                  <a:gd name="connsiteX0" fmla="*/ 9999 w 10041"/>
                  <a:gd name="connsiteY0" fmla="*/ 0 h 10035"/>
                  <a:gd name="connsiteX1" fmla="*/ 3227 w 10041"/>
                  <a:gd name="connsiteY1" fmla="*/ 1459 h 10035"/>
                  <a:gd name="connsiteX2" fmla="*/ 1540 w 10041"/>
                  <a:gd name="connsiteY2" fmla="*/ 3991 h 10035"/>
                  <a:gd name="connsiteX3" fmla="*/ 0 w 10041"/>
                  <a:gd name="connsiteY3" fmla="*/ 8131 h 10035"/>
                  <a:gd name="connsiteX4" fmla="*/ 110 w 10041"/>
                  <a:gd name="connsiteY4" fmla="*/ 8346 h 10035"/>
                  <a:gd name="connsiteX5" fmla="*/ 477 w 10041"/>
                  <a:gd name="connsiteY5" fmla="*/ 8313 h 10035"/>
                  <a:gd name="connsiteX6" fmla="*/ 330 w 10041"/>
                  <a:gd name="connsiteY6" fmla="*/ 10035 h 10035"/>
                  <a:gd name="connsiteX7" fmla="*/ 770 w 10041"/>
                  <a:gd name="connsiteY7" fmla="*/ 9869 h 10035"/>
                  <a:gd name="connsiteX8" fmla="*/ 1027 w 10041"/>
                  <a:gd name="connsiteY8" fmla="*/ 8247 h 10035"/>
                  <a:gd name="connsiteX9" fmla="*/ 1980 w 10041"/>
                  <a:gd name="connsiteY9" fmla="*/ 6557 h 10035"/>
                  <a:gd name="connsiteX10" fmla="*/ 3630 w 10041"/>
                  <a:gd name="connsiteY10" fmla="*/ 1690 h 10035"/>
                  <a:gd name="connsiteX11" fmla="*/ 4143 w 10041"/>
                  <a:gd name="connsiteY11" fmla="*/ 1028 h 10035"/>
                  <a:gd name="connsiteX12" fmla="*/ 10000 w 10041"/>
                  <a:gd name="connsiteY12" fmla="*/ 449 h 10035"/>
                  <a:gd name="connsiteX13" fmla="*/ 9999 w 10041"/>
                  <a:gd name="connsiteY13" fmla="*/ 0 h 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41" h="10035">
                    <a:moveTo>
                      <a:pt x="9999" y="0"/>
                    </a:moveTo>
                    <a:cubicBezTo>
                      <a:pt x="9999" y="0"/>
                      <a:pt x="4637" y="794"/>
                      <a:pt x="3227" y="1459"/>
                    </a:cubicBezTo>
                    <a:cubicBezTo>
                      <a:pt x="1817" y="2124"/>
                      <a:pt x="1503" y="2501"/>
                      <a:pt x="1540" y="3991"/>
                    </a:cubicBezTo>
                    <a:cubicBezTo>
                      <a:pt x="1576" y="5481"/>
                      <a:pt x="1796" y="7568"/>
                      <a:pt x="0" y="8131"/>
                    </a:cubicBezTo>
                    <a:lnTo>
                      <a:pt x="110" y="8346"/>
                    </a:lnTo>
                    <a:cubicBezTo>
                      <a:pt x="110" y="8346"/>
                      <a:pt x="330" y="8230"/>
                      <a:pt x="477" y="8313"/>
                    </a:cubicBezTo>
                    <a:cubicBezTo>
                      <a:pt x="623" y="8413"/>
                      <a:pt x="586" y="9505"/>
                      <a:pt x="330" y="10035"/>
                    </a:cubicBezTo>
                    <a:lnTo>
                      <a:pt x="770" y="9869"/>
                    </a:lnTo>
                    <a:cubicBezTo>
                      <a:pt x="770" y="9869"/>
                      <a:pt x="843" y="8462"/>
                      <a:pt x="1027" y="8247"/>
                    </a:cubicBezTo>
                    <a:cubicBezTo>
                      <a:pt x="1247" y="8048"/>
                      <a:pt x="1944" y="7237"/>
                      <a:pt x="1980" y="6557"/>
                    </a:cubicBezTo>
                    <a:cubicBezTo>
                      <a:pt x="2053" y="5863"/>
                      <a:pt x="2090" y="2403"/>
                      <a:pt x="3630" y="1690"/>
                    </a:cubicBezTo>
                    <a:lnTo>
                      <a:pt x="4143" y="1028"/>
                    </a:lnTo>
                    <a:cubicBezTo>
                      <a:pt x="4143" y="1028"/>
                      <a:pt x="8313" y="216"/>
                      <a:pt x="10000" y="449"/>
                    </a:cubicBezTo>
                    <a:cubicBezTo>
                      <a:pt x="9854" y="299"/>
                      <a:pt x="10145" y="150"/>
                      <a:pt x="9999"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2" name="Freeform 39"/>
              <p:cNvSpPr>
                <a:spLocks/>
              </p:cNvSpPr>
              <p:nvPr/>
            </p:nvSpPr>
            <p:spPr bwMode="auto">
              <a:xfrm>
                <a:off x="7634654" y="2203332"/>
                <a:ext cx="84045" cy="316315"/>
              </a:xfrm>
              <a:custGeom>
                <a:avLst/>
                <a:gdLst>
                  <a:gd name="T0" fmla="*/ 40 w 40"/>
                  <a:gd name="T1" fmla="*/ 144 h 179"/>
                  <a:gd name="T2" fmla="*/ 22 w 40"/>
                  <a:gd name="T3" fmla="*/ 94 h 179"/>
                  <a:gd name="T4" fmla="*/ 23 w 40"/>
                  <a:gd name="T5" fmla="*/ 2 h 179"/>
                  <a:gd name="T6" fmla="*/ 18 w 40"/>
                  <a:gd name="T7" fmla="*/ 6 h 179"/>
                  <a:gd name="T8" fmla="*/ 7 w 40"/>
                  <a:gd name="T9" fmla="*/ 4 h 179"/>
                  <a:gd name="T10" fmla="*/ 3 w 40"/>
                  <a:gd name="T11" fmla="*/ 7 h 179"/>
                  <a:gd name="T12" fmla="*/ 5 w 40"/>
                  <a:gd name="T13" fmla="*/ 29 h 179"/>
                  <a:gd name="T14" fmla="*/ 11 w 40"/>
                  <a:gd name="T15" fmla="*/ 133 h 179"/>
                  <a:gd name="T16" fmla="*/ 40 w 40"/>
                  <a:gd name="T17"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79">
                    <a:moveTo>
                      <a:pt x="40" y="144"/>
                    </a:moveTo>
                    <a:cubicBezTo>
                      <a:pt x="40" y="144"/>
                      <a:pt x="21" y="117"/>
                      <a:pt x="22" y="94"/>
                    </a:cubicBezTo>
                    <a:cubicBezTo>
                      <a:pt x="23" y="72"/>
                      <a:pt x="23" y="2"/>
                      <a:pt x="23" y="2"/>
                    </a:cubicBezTo>
                    <a:cubicBezTo>
                      <a:pt x="23" y="2"/>
                      <a:pt x="21" y="0"/>
                      <a:pt x="18" y="6"/>
                    </a:cubicBezTo>
                    <a:cubicBezTo>
                      <a:pt x="18" y="6"/>
                      <a:pt x="15" y="24"/>
                      <a:pt x="7" y="4"/>
                    </a:cubicBezTo>
                    <a:cubicBezTo>
                      <a:pt x="7" y="4"/>
                      <a:pt x="5" y="0"/>
                      <a:pt x="3" y="7"/>
                    </a:cubicBezTo>
                    <a:cubicBezTo>
                      <a:pt x="0" y="14"/>
                      <a:pt x="5" y="29"/>
                      <a:pt x="5" y="29"/>
                    </a:cubicBezTo>
                    <a:cubicBezTo>
                      <a:pt x="5" y="29"/>
                      <a:pt x="0" y="99"/>
                      <a:pt x="11" y="133"/>
                    </a:cubicBezTo>
                    <a:cubicBezTo>
                      <a:pt x="11" y="133"/>
                      <a:pt x="29" y="179"/>
                      <a:pt x="40" y="14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8" name="Freeform 45"/>
              <p:cNvSpPr>
                <a:spLocks/>
              </p:cNvSpPr>
              <p:nvPr/>
            </p:nvSpPr>
            <p:spPr bwMode="auto">
              <a:xfrm>
                <a:off x="7602120" y="2435449"/>
                <a:ext cx="325337" cy="384585"/>
              </a:xfrm>
              <a:custGeom>
                <a:avLst/>
                <a:gdLst>
                  <a:gd name="T0" fmla="*/ 155 w 156"/>
                  <a:gd name="T1" fmla="*/ 167 h 219"/>
                  <a:gd name="T2" fmla="*/ 154 w 156"/>
                  <a:gd name="T3" fmla="*/ 136 h 219"/>
                  <a:gd name="T4" fmla="*/ 147 w 156"/>
                  <a:gd name="T5" fmla="*/ 119 h 219"/>
                  <a:gd name="T6" fmla="*/ 135 w 156"/>
                  <a:gd name="T7" fmla="*/ 100 h 219"/>
                  <a:gd name="T8" fmla="*/ 138 w 156"/>
                  <a:gd name="T9" fmla="*/ 99 h 219"/>
                  <a:gd name="T10" fmla="*/ 137 w 156"/>
                  <a:gd name="T11" fmla="*/ 92 h 219"/>
                  <a:gd name="T12" fmla="*/ 132 w 156"/>
                  <a:gd name="T13" fmla="*/ 84 h 219"/>
                  <a:gd name="T14" fmla="*/ 123 w 156"/>
                  <a:gd name="T15" fmla="*/ 85 h 219"/>
                  <a:gd name="T16" fmla="*/ 128 w 156"/>
                  <a:gd name="T17" fmla="*/ 80 h 219"/>
                  <a:gd name="T18" fmla="*/ 123 w 156"/>
                  <a:gd name="T19" fmla="*/ 71 h 219"/>
                  <a:gd name="T20" fmla="*/ 107 w 156"/>
                  <a:gd name="T21" fmla="*/ 73 h 219"/>
                  <a:gd name="T22" fmla="*/ 106 w 156"/>
                  <a:gd name="T23" fmla="*/ 58 h 219"/>
                  <a:gd name="T24" fmla="*/ 125 w 156"/>
                  <a:gd name="T25" fmla="*/ 57 h 219"/>
                  <a:gd name="T26" fmla="*/ 124 w 156"/>
                  <a:gd name="T27" fmla="*/ 55 h 219"/>
                  <a:gd name="T28" fmla="*/ 127 w 156"/>
                  <a:gd name="T29" fmla="*/ 55 h 219"/>
                  <a:gd name="T30" fmla="*/ 121 w 156"/>
                  <a:gd name="T31" fmla="*/ 43 h 219"/>
                  <a:gd name="T32" fmla="*/ 125 w 156"/>
                  <a:gd name="T33" fmla="*/ 41 h 219"/>
                  <a:gd name="T34" fmla="*/ 123 w 156"/>
                  <a:gd name="T35" fmla="*/ 33 h 219"/>
                  <a:gd name="T36" fmla="*/ 112 w 156"/>
                  <a:gd name="T37" fmla="*/ 36 h 219"/>
                  <a:gd name="T38" fmla="*/ 82 w 156"/>
                  <a:gd name="T39" fmla="*/ 11 h 219"/>
                  <a:gd name="T40" fmla="*/ 83 w 156"/>
                  <a:gd name="T41" fmla="*/ 5 h 219"/>
                  <a:gd name="T42" fmla="*/ 73 w 156"/>
                  <a:gd name="T43" fmla="*/ 5 h 219"/>
                  <a:gd name="T44" fmla="*/ 72 w 156"/>
                  <a:gd name="T45" fmla="*/ 4 h 219"/>
                  <a:gd name="T46" fmla="*/ 61 w 156"/>
                  <a:gd name="T47" fmla="*/ 4 h 219"/>
                  <a:gd name="T48" fmla="*/ 59 w 156"/>
                  <a:gd name="T49" fmla="*/ 14 h 219"/>
                  <a:gd name="T50" fmla="*/ 45 w 156"/>
                  <a:gd name="T51" fmla="*/ 9 h 219"/>
                  <a:gd name="T52" fmla="*/ 44 w 156"/>
                  <a:gd name="T53" fmla="*/ 19 h 219"/>
                  <a:gd name="T54" fmla="*/ 24 w 156"/>
                  <a:gd name="T55" fmla="*/ 36 h 219"/>
                  <a:gd name="T56" fmla="*/ 19 w 156"/>
                  <a:gd name="T57" fmla="*/ 36 h 219"/>
                  <a:gd name="T58" fmla="*/ 11 w 156"/>
                  <a:gd name="T59" fmla="*/ 33 h 219"/>
                  <a:gd name="T60" fmla="*/ 7 w 156"/>
                  <a:gd name="T61" fmla="*/ 38 h 219"/>
                  <a:gd name="T62" fmla="*/ 2 w 156"/>
                  <a:gd name="T63" fmla="*/ 45 h 219"/>
                  <a:gd name="T64" fmla="*/ 5 w 156"/>
                  <a:gd name="T65" fmla="*/ 53 h 219"/>
                  <a:gd name="T66" fmla="*/ 7 w 156"/>
                  <a:gd name="T67" fmla="*/ 63 h 219"/>
                  <a:gd name="T68" fmla="*/ 11 w 156"/>
                  <a:gd name="T69" fmla="*/ 62 h 219"/>
                  <a:gd name="T70" fmla="*/ 20 w 156"/>
                  <a:gd name="T71" fmla="*/ 78 h 219"/>
                  <a:gd name="T72" fmla="*/ 12 w 156"/>
                  <a:gd name="T73" fmla="*/ 82 h 219"/>
                  <a:gd name="T74" fmla="*/ 9 w 156"/>
                  <a:gd name="T75" fmla="*/ 91 h 219"/>
                  <a:gd name="T76" fmla="*/ 14 w 156"/>
                  <a:gd name="T77" fmla="*/ 98 h 219"/>
                  <a:gd name="T78" fmla="*/ 3 w 156"/>
                  <a:gd name="T79" fmla="*/ 98 h 219"/>
                  <a:gd name="T80" fmla="*/ 3 w 156"/>
                  <a:gd name="T81" fmla="*/ 108 h 219"/>
                  <a:gd name="T82" fmla="*/ 12 w 156"/>
                  <a:gd name="T83" fmla="*/ 109 h 219"/>
                  <a:gd name="T84" fmla="*/ 8 w 156"/>
                  <a:gd name="T85" fmla="*/ 138 h 219"/>
                  <a:gd name="T86" fmla="*/ 20 w 156"/>
                  <a:gd name="T87" fmla="*/ 177 h 219"/>
                  <a:gd name="T88" fmla="*/ 47 w 156"/>
                  <a:gd name="T89" fmla="*/ 204 h 219"/>
                  <a:gd name="T90" fmla="*/ 81 w 156"/>
                  <a:gd name="T91" fmla="*/ 213 h 219"/>
                  <a:gd name="T92" fmla="*/ 114 w 156"/>
                  <a:gd name="T93" fmla="*/ 216 h 219"/>
                  <a:gd name="T94" fmla="*/ 115 w 156"/>
                  <a:gd name="T95" fmla="*/ 216 h 219"/>
                  <a:gd name="T96" fmla="*/ 146 w 156"/>
                  <a:gd name="T97" fmla="*/ 2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9">
                    <a:moveTo>
                      <a:pt x="155" y="176"/>
                    </a:moveTo>
                    <a:cubicBezTo>
                      <a:pt x="155" y="176"/>
                      <a:pt x="155" y="175"/>
                      <a:pt x="155" y="173"/>
                    </a:cubicBezTo>
                    <a:cubicBezTo>
                      <a:pt x="155" y="171"/>
                      <a:pt x="155" y="169"/>
                      <a:pt x="155" y="167"/>
                    </a:cubicBezTo>
                    <a:cubicBezTo>
                      <a:pt x="155" y="166"/>
                      <a:pt x="155" y="165"/>
                      <a:pt x="155" y="164"/>
                    </a:cubicBezTo>
                    <a:cubicBezTo>
                      <a:pt x="155" y="156"/>
                      <a:pt x="154" y="141"/>
                      <a:pt x="153" y="138"/>
                    </a:cubicBezTo>
                    <a:cubicBezTo>
                      <a:pt x="153" y="137"/>
                      <a:pt x="154" y="137"/>
                      <a:pt x="154" y="136"/>
                    </a:cubicBezTo>
                    <a:cubicBezTo>
                      <a:pt x="154" y="135"/>
                      <a:pt x="153" y="133"/>
                      <a:pt x="151" y="131"/>
                    </a:cubicBezTo>
                    <a:cubicBezTo>
                      <a:pt x="151" y="130"/>
                      <a:pt x="149" y="123"/>
                      <a:pt x="147" y="120"/>
                    </a:cubicBezTo>
                    <a:cubicBezTo>
                      <a:pt x="147" y="119"/>
                      <a:pt x="147" y="119"/>
                      <a:pt x="147" y="119"/>
                    </a:cubicBezTo>
                    <a:cubicBezTo>
                      <a:pt x="147" y="118"/>
                      <a:pt x="146" y="116"/>
                      <a:pt x="144" y="114"/>
                    </a:cubicBezTo>
                    <a:cubicBezTo>
                      <a:pt x="144" y="114"/>
                      <a:pt x="140" y="107"/>
                      <a:pt x="135" y="101"/>
                    </a:cubicBezTo>
                    <a:cubicBezTo>
                      <a:pt x="135" y="101"/>
                      <a:pt x="135" y="100"/>
                      <a:pt x="135" y="100"/>
                    </a:cubicBezTo>
                    <a:cubicBezTo>
                      <a:pt x="135" y="100"/>
                      <a:pt x="136" y="100"/>
                      <a:pt x="136" y="100"/>
                    </a:cubicBezTo>
                    <a:cubicBezTo>
                      <a:pt x="137" y="100"/>
                      <a:pt x="137" y="100"/>
                      <a:pt x="137" y="100"/>
                    </a:cubicBezTo>
                    <a:cubicBezTo>
                      <a:pt x="138" y="99"/>
                      <a:pt x="138" y="99"/>
                      <a:pt x="138" y="99"/>
                    </a:cubicBezTo>
                    <a:cubicBezTo>
                      <a:pt x="138" y="98"/>
                      <a:pt x="139" y="97"/>
                      <a:pt x="139" y="96"/>
                    </a:cubicBezTo>
                    <a:cubicBezTo>
                      <a:pt x="139" y="95"/>
                      <a:pt x="138" y="94"/>
                      <a:pt x="137" y="92"/>
                    </a:cubicBezTo>
                    <a:cubicBezTo>
                      <a:pt x="137" y="92"/>
                      <a:pt x="137" y="92"/>
                      <a:pt x="137" y="92"/>
                    </a:cubicBezTo>
                    <a:cubicBezTo>
                      <a:pt x="137" y="91"/>
                      <a:pt x="137" y="91"/>
                      <a:pt x="137" y="91"/>
                    </a:cubicBezTo>
                    <a:cubicBezTo>
                      <a:pt x="137" y="89"/>
                      <a:pt x="136" y="87"/>
                      <a:pt x="133" y="85"/>
                    </a:cubicBezTo>
                    <a:cubicBezTo>
                      <a:pt x="132" y="84"/>
                      <a:pt x="132" y="84"/>
                      <a:pt x="132" y="84"/>
                    </a:cubicBezTo>
                    <a:cubicBezTo>
                      <a:pt x="131" y="85"/>
                      <a:pt x="131" y="85"/>
                      <a:pt x="131" y="85"/>
                    </a:cubicBezTo>
                    <a:cubicBezTo>
                      <a:pt x="130" y="86"/>
                      <a:pt x="127" y="87"/>
                      <a:pt x="124" y="87"/>
                    </a:cubicBezTo>
                    <a:cubicBezTo>
                      <a:pt x="124" y="86"/>
                      <a:pt x="123" y="86"/>
                      <a:pt x="123" y="85"/>
                    </a:cubicBezTo>
                    <a:cubicBezTo>
                      <a:pt x="123" y="84"/>
                      <a:pt x="125" y="82"/>
                      <a:pt x="127" y="81"/>
                    </a:cubicBezTo>
                    <a:cubicBezTo>
                      <a:pt x="128" y="81"/>
                      <a:pt x="128" y="81"/>
                      <a:pt x="128" y="81"/>
                    </a:cubicBezTo>
                    <a:cubicBezTo>
                      <a:pt x="128" y="80"/>
                      <a:pt x="128" y="80"/>
                      <a:pt x="128" y="80"/>
                    </a:cubicBezTo>
                    <a:cubicBezTo>
                      <a:pt x="128" y="80"/>
                      <a:pt x="128" y="79"/>
                      <a:pt x="128" y="78"/>
                    </a:cubicBezTo>
                    <a:cubicBezTo>
                      <a:pt x="128" y="77"/>
                      <a:pt x="127" y="74"/>
                      <a:pt x="124" y="72"/>
                    </a:cubicBezTo>
                    <a:cubicBezTo>
                      <a:pt x="123" y="71"/>
                      <a:pt x="123" y="71"/>
                      <a:pt x="123" y="71"/>
                    </a:cubicBezTo>
                    <a:cubicBezTo>
                      <a:pt x="122" y="71"/>
                      <a:pt x="122" y="71"/>
                      <a:pt x="122" y="71"/>
                    </a:cubicBezTo>
                    <a:cubicBezTo>
                      <a:pt x="122" y="72"/>
                      <a:pt x="117" y="73"/>
                      <a:pt x="112" y="76"/>
                    </a:cubicBezTo>
                    <a:cubicBezTo>
                      <a:pt x="111" y="75"/>
                      <a:pt x="109" y="74"/>
                      <a:pt x="107" y="73"/>
                    </a:cubicBezTo>
                    <a:cubicBezTo>
                      <a:pt x="106" y="73"/>
                      <a:pt x="106" y="72"/>
                      <a:pt x="105" y="72"/>
                    </a:cubicBezTo>
                    <a:cubicBezTo>
                      <a:pt x="105" y="71"/>
                      <a:pt x="106" y="67"/>
                      <a:pt x="106" y="62"/>
                    </a:cubicBezTo>
                    <a:cubicBezTo>
                      <a:pt x="106" y="61"/>
                      <a:pt x="106" y="59"/>
                      <a:pt x="106" y="58"/>
                    </a:cubicBezTo>
                    <a:cubicBezTo>
                      <a:pt x="108" y="57"/>
                      <a:pt x="112" y="57"/>
                      <a:pt x="114" y="59"/>
                    </a:cubicBezTo>
                    <a:cubicBezTo>
                      <a:pt x="117" y="62"/>
                      <a:pt x="118" y="62"/>
                      <a:pt x="119" y="62"/>
                    </a:cubicBezTo>
                    <a:cubicBezTo>
                      <a:pt x="121" y="62"/>
                      <a:pt x="125" y="61"/>
                      <a:pt x="125" y="57"/>
                    </a:cubicBezTo>
                    <a:cubicBezTo>
                      <a:pt x="125" y="56"/>
                      <a:pt x="125" y="56"/>
                      <a:pt x="125" y="56"/>
                    </a:cubicBezTo>
                    <a:cubicBezTo>
                      <a:pt x="124" y="55"/>
                      <a:pt x="124" y="55"/>
                      <a:pt x="124" y="55"/>
                    </a:cubicBezTo>
                    <a:cubicBezTo>
                      <a:pt x="124" y="55"/>
                      <a:pt x="124" y="55"/>
                      <a:pt x="124" y="55"/>
                    </a:cubicBezTo>
                    <a:cubicBezTo>
                      <a:pt x="124" y="55"/>
                      <a:pt x="124" y="55"/>
                      <a:pt x="125" y="55"/>
                    </a:cubicBezTo>
                    <a:cubicBezTo>
                      <a:pt x="126" y="55"/>
                      <a:pt x="126" y="55"/>
                      <a:pt x="126" y="55"/>
                    </a:cubicBezTo>
                    <a:cubicBezTo>
                      <a:pt x="127" y="55"/>
                      <a:pt x="127" y="55"/>
                      <a:pt x="127" y="55"/>
                    </a:cubicBezTo>
                    <a:cubicBezTo>
                      <a:pt x="128" y="54"/>
                      <a:pt x="129" y="52"/>
                      <a:pt x="129" y="49"/>
                    </a:cubicBezTo>
                    <a:cubicBezTo>
                      <a:pt x="129" y="45"/>
                      <a:pt x="127" y="45"/>
                      <a:pt x="126" y="45"/>
                    </a:cubicBezTo>
                    <a:cubicBezTo>
                      <a:pt x="125" y="44"/>
                      <a:pt x="122" y="44"/>
                      <a:pt x="121" y="43"/>
                    </a:cubicBezTo>
                    <a:cubicBezTo>
                      <a:pt x="122" y="42"/>
                      <a:pt x="123" y="42"/>
                      <a:pt x="124" y="41"/>
                    </a:cubicBezTo>
                    <a:cubicBezTo>
                      <a:pt x="124" y="41"/>
                      <a:pt x="124" y="41"/>
                      <a:pt x="124" y="41"/>
                    </a:cubicBezTo>
                    <a:cubicBezTo>
                      <a:pt x="125" y="41"/>
                      <a:pt x="125" y="41"/>
                      <a:pt x="125" y="41"/>
                    </a:cubicBezTo>
                    <a:cubicBezTo>
                      <a:pt x="125" y="41"/>
                      <a:pt x="126" y="40"/>
                      <a:pt x="126" y="38"/>
                    </a:cubicBezTo>
                    <a:cubicBezTo>
                      <a:pt x="126" y="38"/>
                      <a:pt x="126" y="38"/>
                      <a:pt x="126" y="37"/>
                    </a:cubicBezTo>
                    <a:cubicBezTo>
                      <a:pt x="126" y="36"/>
                      <a:pt x="125" y="34"/>
                      <a:pt x="123" y="33"/>
                    </a:cubicBezTo>
                    <a:cubicBezTo>
                      <a:pt x="122" y="32"/>
                      <a:pt x="122" y="32"/>
                      <a:pt x="122" y="32"/>
                    </a:cubicBezTo>
                    <a:cubicBezTo>
                      <a:pt x="121" y="33"/>
                      <a:pt x="121" y="33"/>
                      <a:pt x="121" y="33"/>
                    </a:cubicBezTo>
                    <a:cubicBezTo>
                      <a:pt x="121" y="33"/>
                      <a:pt x="114" y="35"/>
                      <a:pt x="112" y="36"/>
                    </a:cubicBezTo>
                    <a:cubicBezTo>
                      <a:pt x="110" y="36"/>
                      <a:pt x="104" y="36"/>
                      <a:pt x="100" y="36"/>
                    </a:cubicBezTo>
                    <a:cubicBezTo>
                      <a:pt x="99" y="33"/>
                      <a:pt x="94" y="25"/>
                      <a:pt x="84" y="17"/>
                    </a:cubicBezTo>
                    <a:cubicBezTo>
                      <a:pt x="84" y="17"/>
                      <a:pt x="82" y="15"/>
                      <a:pt x="82" y="11"/>
                    </a:cubicBezTo>
                    <a:cubicBezTo>
                      <a:pt x="82" y="9"/>
                      <a:pt x="82" y="8"/>
                      <a:pt x="83" y="6"/>
                    </a:cubicBezTo>
                    <a:cubicBezTo>
                      <a:pt x="83" y="6"/>
                      <a:pt x="83" y="6"/>
                      <a:pt x="83" y="6"/>
                    </a:cubicBezTo>
                    <a:cubicBezTo>
                      <a:pt x="83" y="5"/>
                      <a:pt x="83" y="5"/>
                      <a:pt x="83" y="5"/>
                    </a:cubicBezTo>
                    <a:cubicBezTo>
                      <a:pt x="83" y="4"/>
                      <a:pt x="82" y="2"/>
                      <a:pt x="79" y="1"/>
                    </a:cubicBezTo>
                    <a:cubicBezTo>
                      <a:pt x="77" y="1"/>
                      <a:pt x="74" y="1"/>
                      <a:pt x="73" y="4"/>
                    </a:cubicBezTo>
                    <a:cubicBezTo>
                      <a:pt x="73" y="5"/>
                      <a:pt x="73" y="5"/>
                      <a:pt x="73" y="5"/>
                    </a:cubicBezTo>
                    <a:cubicBezTo>
                      <a:pt x="72" y="5"/>
                      <a:pt x="72" y="5"/>
                      <a:pt x="72" y="5"/>
                    </a:cubicBezTo>
                    <a:cubicBezTo>
                      <a:pt x="72" y="5"/>
                      <a:pt x="72" y="5"/>
                      <a:pt x="72" y="6"/>
                    </a:cubicBezTo>
                    <a:cubicBezTo>
                      <a:pt x="72" y="5"/>
                      <a:pt x="72" y="4"/>
                      <a:pt x="72" y="4"/>
                    </a:cubicBezTo>
                    <a:cubicBezTo>
                      <a:pt x="72" y="3"/>
                      <a:pt x="72" y="3"/>
                      <a:pt x="72" y="3"/>
                    </a:cubicBezTo>
                    <a:cubicBezTo>
                      <a:pt x="71" y="2"/>
                      <a:pt x="71" y="2"/>
                      <a:pt x="71" y="2"/>
                    </a:cubicBezTo>
                    <a:cubicBezTo>
                      <a:pt x="69" y="1"/>
                      <a:pt x="64" y="0"/>
                      <a:pt x="61" y="4"/>
                    </a:cubicBezTo>
                    <a:cubicBezTo>
                      <a:pt x="61" y="5"/>
                      <a:pt x="61" y="5"/>
                      <a:pt x="61" y="5"/>
                    </a:cubicBezTo>
                    <a:cubicBezTo>
                      <a:pt x="61" y="6"/>
                      <a:pt x="61" y="6"/>
                      <a:pt x="61" y="6"/>
                    </a:cubicBezTo>
                    <a:cubicBezTo>
                      <a:pt x="61" y="8"/>
                      <a:pt x="62" y="13"/>
                      <a:pt x="59" y="14"/>
                    </a:cubicBezTo>
                    <a:cubicBezTo>
                      <a:pt x="57" y="15"/>
                      <a:pt x="54" y="14"/>
                      <a:pt x="51" y="10"/>
                    </a:cubicBezTo>
                    <a:cubicBezTo>
                      <a:pt x="50" y="10"/>
                      <a:pt x="50" y="9"/>
                      <a:pt x="49" y="9"/>
                    </a:cubicBezTo>
                    <a:cubicBezTo>
                      <a:pt x="48" y="8"/>
                      <a:pt x="47" y="9"/>
                      <a:pt x="45" y="9"/>
                    </a:cubicBezTo>
                    <a:cubicBezTo>
                      <a:pt x="44" y="10"/>
                      <a:pt x="43" y="11"/>
                      <a:pt x="43" y="12"/>
                    </a:cubicBezTo>
                    <a:cubicBezTo>
                      <a:pt x="42" y="13"/>
                      <a:pt x="43" y="14"/>
                      <a:pt x="43" y="15"/>
                    </a:cubicBezTo>
                    <a:cubicBezTo>
                      <a:pt x="43" y="15"/>
                      <a:pt x="44" y="17"/>
                      <a:pt x="44" y="19"/>
                    </a:cubicBezTo>
                    <a:cubicBezTo>
                      <a:pt x="44" y="19"/>
                      <a:pt x="44" y="20"/>
                      <a:pt x="43" y="21"/>
                    </a:cubicBezTo>
                    <a:cubicBezTo>
                      <a:pt x="40" y="23"/>
                      <a:pt x="35" y="33"/>
                      <a:pt x="33" y="36"/>
                    </a:cubicBezTo>
                    <a:cubicBezTo>
                      <a:pt x="31" y="36"/>
                      <a:pt x="27" y="36"/>
                      <a:pt x="24" y="36"/>
                    </a:cubicBezTo>
                    <a:cubicBezTo>
                      <a:pt x="23" y="36"/>
                      <a:pt x="22" y="36"/>
                      <a:pt x="21" y="36"/>
                    </a:cubicBezTo>
                    <a:cubicBezTo>
                      <a:pt x="20" y="36"/>
                      <a:pt x="20" y="36"/>
                      <a:pt x="20" y="36"/>
                    </a:cubicBezTo>
                    <a:cubicBezTo>
                      <a:pt x="19" y="36"/>
                      <a:pt x="19" y="36"/>
                      <a:pt x="19" y="36"/>
                    </a:cubicBezTo>
                    <a:cubicBezTo>
                      <a:pt x="15" y="35"/>
                      <a:pt x="13" y="33"/>
                      <a:pt x="13" y="33"/>
                    </a:cubicBezTo>
                    <a:cubicBezTo>
                      <a:pt x="13" y="32"/>
                      <a:pt x="13" y="32"/>
                      <a:pt x="13" y="32"/>
                    </a:cubicBezTo>
                    <a:cubicBezTo>
                      <a:pt x="11" y="33"/>
                      <a:pt x="11" y="33"/>
                      <a:pt x="11" y="33"/>
                    </a:cubicBezTo>
                    <a:cubicBezTo>
                      <a:pt x="11" y="33"/>
                      <a:pt x="8" y="34"/>
                      <a:pt x="7" y="37"/>
                    </a:cubicBezTo>
                    <a:cubicBezTo>
                      <a:pt x="7" y="37"/>
                      <a:pt x="7" y="37"/>
                      <a:pt x="7" y="37"/>
                    </a:cubicBezTo>
                    <a:cubicBezTo>
                      <a:pt x="7" y="38"/>
                      <a:pt x="7" y="38"/>
                      <a:pt x="7" y="38"/>
                    </a:cubicBezTo>
                    <a:cubicBezTo>
                      <a:pt x="6" y="38"/>
                      <a:pt x="5" y="38"/>
                      <a:pt x="5" y="38"/>
                    </a:cubicBezTo>
                    <a:cubicBezTo>
                      <a:pt x="5" y="38"/>
                      <a:pt x="5" y="38"/>
                      <a:pt x="5" y="38"/>
                    </a:cubicBezTo>
                    <a:cubicBezTo>
                      <a:pt x="3" y="39"/>
                      <a:pt x="2" y="42"/>
                      <a:pt x="2" y="45"/>
                    </a:cubicBezTo>
                    <a:cubicBezTo>
                      <a:pt x="2" y="47"/>
                      <a:pt x="3" y="49"/>
                      <a:pt x="4" y="52"/>
                    </a:cubicBezTo>
                    <a:cubicBezTo>
                      <a:pt x="4" y="52"/>
                      <a:pt x="4" y="52"/>
                      <a:pt x="5" y="53"/>
                    </a:cubicBezTo>
                    <a:cubicBezTo>
                      <a:pt x="5" y="53"/>
                      <a:pt x="5" y="53"/>
                      <a:pt x="5" y="53"/>
                    </a:cubicBezTo>
                    <a:cubicBezTo>
                      <a:pt x="4" y="53"/>
                      <a:pt x="4" y="53"/>
                      <a:pt x="4" y="53"/>
                    </a:cubicBezTo>
                    <a:cubicBezTo>
                      <a:pt x="4" y="54"/>
                      <a:pt x="4" y="55"/>
                      <a:pt x="4" y="57"/>
                    </a:cubicBezTo>
                    <a:cubicBezTo>
                      <a:pt x="4" y="59"/>
                      <a:pt x="4" y="61"/>
                      <a:pt x="7" y="63"/>
                    </a:cubicBezTo>
                    <a:cubicBezTo>
                      <a:pt x="7" y="63"/>
                      <a:pt x="7" y="63"/>
                      <a:pt x="7" y="63"/>
                    </a:cubicBezTo>
                    <a:cubicBezTo>
                      <a:pt x="8" y="63"/>
                      <a:pt x="8" y="63"/>
                      <a:pt x="8" y="63"/>
                    </a:cubicBezTo>
                    <a:cubicBezTo>
                      <a:pt x="9" y="63"/>
                      <a:pt x="10" y="62"/>
                      <a:pt x="11" y="62"/>
                    </a:cubicBezTo>
                    <a:cubicBezTo>
                      <a:pt x="12" y="62"/>
                      <a:pt x="13" y="62"/>
                      <a:pt x="14" y="61"/>
                    </a:cubicBezTo>
                    <a:cubicBezTo>
                      <a:pt x="15" y="61"/>
                      <a:pt x="16" y="61"/>
                      <a:pt x="17" y="61"/>
                    </a:cubicBezTo>
                    <a:cubicBezTo>
                      <a:pt x="18" y="67"/>
                      <a:pt x="20" y="76"/>
                      <a:pt x="20" y="78"/>
                    </a:cubicBezTo>
                    <a:cubicBezTo>
                      <a:pt x="20" y="78"/>
                      <a:pt x="20" y="78"/>
                      <a:pt x="20" y="78"/>
                    </a:cubicBezTo>
                    <a:cubicBezTo>
                      <a:pt x="20" y="80"/>
                      <a:pt x="19" y="82"/>
                      <a:pt x="18" y="83"/>
                    </a:cubicBezTo>
                    <a:cubicBezTo>
                      <a:pt x="16" y="82"/>
                      <a:pt x="13" y="82"/>
                      <a:pt x="12" y="82"/>
                    </a:cubicBezTo>
                    <a:cubicBezTo>
                      <a:pt x="11" y="81"/>
                      <a:pt x="10" y="82"/>
                      <a:pt x="9" y="83"/>
                    </a:cubicBezTo>
                    <a:cubicBezTo>
                      <a:pt x="7" y="85"/>
                      <a:pt x="7" y="88"/>
                      <a:pt x="9" y="90"/>
                    </a:cubicBezTo>
                    <a:cubicBezTo>
                      <a:pt x="9" y="91"/>
                      <a:pt x="9" y="91"/>
                      <a:pt x="9" y="91"/>
                    </a:cubicBezTo>
                    <a:cubicBezTo>
                      <a:pt x="10" y="91"/>
                      <a:pt x="10" y="91"/>
                      <a:pt x="10" y="91"/>
                    </a:cubicBezTo>
                    <a:cubicBezTo>
                      <a:pt x="11" y="91"/>
                      <a:pt x="13" y="91"/>
                      <a:pt x="15" y="92"/>
                    </a:cubicBezTo>
                    <a:cubicBezTo>
                      <a:pt x="14" y="93"/>
                      <a:pt x="14" y="95"/>
                      <a:pt x="14" y="98"/>
                    </a:cubicBezTo>
                    <a:cubicBezTo>
                      <a:pt x="12" y="98"/>
                      <a:pt x="9" y="99"/>
                      <a:pt x="4" y="98"/>
                    </a:cubicBezTo>
                    <a:cubicBezTo>
                      <a:pt x="3" y="98"/>
                      <a:pt x="3" y="98"/>
                      <a:pt x="3" y="98"/>
                    </a:cubicBezTo>
                    <a:cubicBezTo>
                      <a:pt x="3" y="98"/>
                      <a:pt x="3" y="98"/>
                      <a:pt x="3" y="98"/>
                    </a:cubicBezTo>
                    <a:cubicBezTo>
                      <a:pt x="2" y="99"/>
                      <a:pt x="0" y="100"/>
                      <a:pt x="0" y="103"/>
                    </a:cubicBezTo>
                    <a:cubicBezTo>
                      <a:pt x="0" y="103"/>
                      <a:pt x="0" y="103"/>
                      <a:pt x="0" y="103"/>
                    </a:cubicBezTo>
                    <a:cubicBezTo>
                      <a:pt x="0" y="105"/>
                      <a:pt x="1" y="106"/>
                      <a:pt x="3" y="108"/>
                    </a:cubicBezTo>
                    <a:cubicBezTo>
                      <a:pt x="3" y="108"/>
                      <a:pt x="3" y="108"/>
                      <a:pt x="3" y="108"/>
                    </a:cubicBezTo>
                    <a:cubicBezTo>
                      <a:pt x="4" y="108"/>
                      <a:pt x="4" y="108"/>
                      <a:pt x="4" y="108"/>
                    </a:cubicBezTo>
                    <a:cubicBezTo>
                      <a:pt x="4" y="108"/>
                      <a:pt x="8" y="109"/>
                      <a:pt x="12" y="109"/>
                    </a:cubicBezTo>
                    <a:cubicBezTo>
                      <a:pt x="10" y="113"/>
                      <a:pt x="8" y="120"/>
                      <a:pt x="8" y="125"/>
                    </a:cubicBezTo>
                    <a:cubicBezTo>
                      <a:pt x="8" y="129"/>
                      <a:pt x="8" y="129"/>
                      <a:pt x="8" y="129"/>
                    </a:cubicBezTo>
                    <a:cubicBezTo>
                      <a:pt x="8" y="131"/>
                      <a:pt x="8" y="134"/>
                      <a:pt x="8" y="138"/>
                    </a:cubicBezTo>
                    <a:cubicBezTo>
                      <a:pt x="8" y="148"/>
                      <a:pt x="9" y="160"/>
                      <a:pt x="15" y="169"/>
                    </a:cubicBezTo>
                    <a:cubicBezTo>
                      <a:pt x="15" y="170"/>
                      <a:pt x="18" y="175"/>
                      <a:pt x="20" y="177"/>
                    </a:cubicBezTo>
                    <a:cubicBezTo>
                      <a:pt x="20" y="177"/>
                      <a:pt x="20" y="177"/>
                      <a:pt x="20" y="177"/>
                    </a:cubicBezTo>
                    <a:cubicBezTo>
                      <a:pt x="21" y="177"/>
                      <a:pt x="21" y="177"/>
                      <a:pt x="21" y="177"/>
                    </a:cubicBezTo>
                    <a:cubicBezTo>
                      <a:pt x="32" y="193"/>
                      <a:pt x="43" y="201"/>
                      <a:pt x="47" y="204"/>
                    </a:cubicBezTo>
                    <a:cubicBezTo>
                      <a:pt x="47" y="204"/>
                      <a:pt x="47" y="204"/>
                      <a:pt x="47" y="204"/>
                    </a:cubicBezTo>
                    <a:cubicBezTo>
                      <a:pt x="48" y="204"/>
                      <a:pt x="48" y="204"/>
                      <a:pt x="48" y="204"/>
                    </a:cubicBezTo>
                    <a:cubicBezTo>
                      <a:pt x="48" y="205"/>
                      <a:pt x="49" y="205"/>
                      <a:pt x="49" y="205"/>
                    </a:cubicBezTo>
                    <a:cubicBezTo>
                      <a:pt x="53" y="207"/>
                      <a:pt x="64" y="211"/>
                      <a:pt x="81" y="213"/>
                    </a:cubicBezTo>
                    <a:cubicBezTo>
                      <a:pt x="85" y="213"/>
                      <a:pt x="88" y="214"/>
                      <a:pt x="92" y="214"/>
                    </a:cubicBezTo>
                    <a:cubicBezTo>
                      <a:pt x="92" y="214"/>
                      <a:pt x="93" y="214"/>
                      <a:pt x="93" y="214"/>
                    </a:cubicBezTo>
                    <a:cubicBezTo>
                      <a:pt x="105" y="216"/>
                      <a:pt x="114" y="216"/>
                      <a:pt x="114" y="216"/>
                    </a:cubicBezTo>
                    <a:cubicBezTo>
                      <a:pt x="114" y="216"/>
                      <a:pt x="114" y="216"/>
                      <a:pt x="114" y="216"/>
                    </a:cubicBezTo>
                    <a:cubicBezTo>
                      <a:pt x="115" y="216"/>
                      <a:pt x="115" y="216"/>
                      <a:pt x="115" y="216"/>
                    </a:cubicBezTo>
                    <a:cubicBezTo>
                      <a:pt x="115" y="216"/>
                      <a:pt x="115" y="216"/>
                      <a:pt x="115" y="216"/>
                    </a:cubicBezTo>
                    <a:cubicBezTo>
                      <a:pt x="115" y="216"/>
                      <a:pt x="115" y="216"/>
                      <a:pt x="115" y="216"/>
                    </a:cubicBezTo>
                    <a:cubicBezTo>
                      <a:pt x="115" y="216"/>
                      <a:pt x="115" y="217"/>
                      <a:pt x="115" y="216"/>
                    </a:cubicBezTo>
                    <a:cubicBezTo>
                      <a:pt x="121" y="217"/>
                      <a:pt x="140" y="219"/>
                      <a:pt x="146" y="214"/>
                    </a:cubicBezTo>
                    <a:cubicBezTo>
                      <a:pt x="151" y="209"/>
                      <a:pt x="156" y="203"/>
                      <a:pt x="156" y="187"/>
                    </a:cubicBezTo>
                    <a:cubicBezTo>
                      <a:pt x="156" y="184"/>
                      <a:pt x="156" y="180"/>
                      <a:pt x="155" y="176"/>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5" name="Freeform 52"/>
              <p:cNvSpPr>
                <a:spLocks/>
              </p:cNvSpPr>
              <p:nvPr/>
            </p:nvSpPr>
            <p:spPr bwMode="auto">
              <a:xfrm>
                <a:off x="7750206" y="1480885"/>
                <a:ext cx="75912" cy="1060377"/>
              </a:xfrm>
              <a:custGeom>
                <a:avLst/>
                <a:gdLst>
                  <a:gd name="T0" fmla="*/ 0 w 37"/>
                  <a:gd name="T1" fmla="*/ 142 h 142"/>
                  <a:gd name="T2" fmla="*/ 8 w 37"/>
                  <a:gd name="T3" fmla="*/ 54 h 142"/>
                  <a:gd name="T4" fmla="*/ 5 w 37"/>
                  <a:gd name="T5" fmla="*/ 18 h 142"/>
                  <a:gd name="T6" fmla="*/ 12 w 37"/>
                  <a:gd name="T7" fmla="*/ 14 h 142"/>
                  <a:gd name="T8" fmla="*/ 32 w 37"/>
                  <a:gd name="T9" fmla="*/ 6 h 142"/>
                  <a:gd name="T10" fmla="*/ 37 w 37"/>
                  <a:gd name="T11" fmla="*/ 0 h 142"/>
                  <a:gd name="T12" fmla="*/ 28 w 37"/>
                  <a:gd name="T13" fmla="*/ 39 h 142"/>
                  <a:gd name="T14" fmla="*/ 21 w 37"/>
                  <a:gd name="T15" fmla="*/ 131 h 142"/>
                  <a:gd name="T16" fmla="*/ 0 w 37"/>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42">
                    <a:moveTo>
                      <a:pt x="0" y="142"/>
                    </a:moveTo>
                    <a:cubicBezTo>
                      <a:pt x="0" y="142"/>
                      <a:pt x="11" y="88"/>
                      <a:pt x="8" y="54"/>
                    </a:cubicBezTo>
                    <a:cubicBezTo>
                      <a:pt x="8" y="54"/>
                      <a:pt x="4" y="42"/>
                      <a:pt x="5" y="18"/>
                    </a:cubicBezTo>
                    <a:cubicBezTo>
                      <a:pt x="12" y="14"/>
                      <a:pt x="12" y="14"/>
                      <a:pt x="12" y="14"/>
                    </a:cubicBezTo>
                    <a:cubicBezTo>
                      <a:pt x="12" y="14"/>
                      <a:pt x="14" y="57"/>
                      <a:pt x="32" y="6"/>
                    </a:cubicBezTo>
                    <a:cubicBezTo>
                      <a:pt x="37" y="0"/>
                      <a:pt x="37" y="0"/>
                      <a:pt x="37" y="0"/>
                    </a:cubicBezTo>
                    <a:cubicBezTo>
                      <a:pt x="37" y="0"/>
                      <a:pt x="37" y="21"/>
                      <a:pt x="28" y="39"/>
                    </a:cubicBezTo>
                    <a:cubicBezTo>
                      <a:pt x="18" y="57"/>
                      <a:pt x="21" y="131"/>
                      <a:pt x="21" y="131"/>
                    </a:cubicBezTo>
                    <a:lnTo>
                      <a:pt x="0" y="142"/>
                    </a:ln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8" name="Freeform 55"/>
              <p:cNvSpPr>
                <a:spLocks/>
              </p:cNvSpPr>
              <p:nvPr/>
            </p:nvSpPr>
            <p:spPr bwMode="auto">
              <a:xfrm>
                <a:off x="7461141" y="3129521"/>
                <a:ext cx="178936" cy="157020"/>
              </a:xfrm>
              <a:custGeom>
                <a:avLst/>
                <a:gdLst>
                  <a:gd name="T0" fmla="*/ 85 w 85"/>
                  <a:gd name="T1" fmla="*/ 11 h 90"/>
                  <a:gd name="T2" fmla="*/ 8 w 85"/>
                  <a:gd name="T3" fmla="*/ 40 h 90"/>
                  <a:gd name="T4" fmla="*/ 42 w 85"/>
                  <a:gd name="T5" fmla="*/ 90 h 90"/>
                  <a:gd name="T6" fmla="*/ 30 w 85"/>
                  <a:gd name="T7" fmla="*/ 79 h 90"/>
                  <a:gd name="T8" fmla="*/ 15 w 85"/>
                  <a:gd name="T9" fmla="*/ 38 h 90"/>
                  <a:gd name="T10" fmla="*/ 78 w 85"/>
                  <a:gd name="T11" fmla="*/ 19 h 90"/>
                  <a:gd name="T12" fmla="*/ 85 w 85"/>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85" h="90">
                    <a:moveTo>
                      <a:pt x="85" y="11"/>
                    </a:moveTo>
                    <a:cubicBezTo>
                      <a:pt x="85" y="11"/>
                      <a:pt x="17" y="0"/>
                      <a:pt x="8" y="40"/>
                    </a:cubicBezTo>
                    <a:cubicBezTo>
                      <a:pt x="0" y="80"/>
                      <a:pt x="42" y="90"/>
                      <a:pt x="42" y="90"/>
                    </a:cubicBezTo>
                    <a:cubicBezTo>
                      <a:pt x="30" y="79"/>
                      <a:pt x="30" y="79"/>
                      <a:pt x="30" y="79"/>
                    </a:cubicBezTo>
                    <a:cubicBezTo>
                      <a:pt x="30" y="79"/>
                      <a:pt x="8" y="59"/>
                      <a:pt x="15" y="38"/>
                    </a:cubicBezTo>
                    <a:cubicBezTo>
                      <a:pt x="21" y="17"/>
                      <a:pt x="78" y="19"/>
                      <a:pt x="78" y="19"/>
                    </a:cubicBezTo>
                    <a:lnTo>
                      <a:pt x="85" y="11"/>
                    </a:ln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9" name="Freeform 56"/>
              <p:cNvSpPr>
                <a:spLocks/>
              </p:cNvSpPr>
              <p:nvPr/>
            </p:nvSpPr>
            <p:spPr bwMode="auto">
              <a:xfrm>
                <a:off x="8025059" y="3753048"/>
                <a:ext cx="184358" cy="425546"/>
              </a:xfrm>
              <a:custGeom>
                <a:avLst/>
                <a:gdLst>
                  <a:gd name="T0" fmla="*/ 6 w 88"/>
                  <a:gd name="T1" fmla="*/ 0 h 242"/>
                  <a:gd name="T2" fmla="*/ 81 w 88"/>
                  <a:gd name="T3" fmla="*/ 242 h 242"/>
                  <a:gd name="T4" fmla="*/ 0 w 88"/>
                  <a:gd name="T5" fmla="*/ 22 h 242"/>
                  <a:gd name="T6" fmla="*/ 6 w 88"/>
                  <a:gd name="T7" fmla="*/ 0 h 242"/>
                </a:gdLst>
                <a:ahLst/>
                <a:cxnLst>
                  <a:cxn ang="0">
                    <a:pos x="T0" y="T1"/>
                  </a:cxn>
                  <a:cxn ang="0">
                    <a:pos x="T2" y="T3"/>
                  </a:cxn>
                  <a:cxn ang="0">
                    <a:pos x="T4" y="T5"/>
                  </a:cxn>
                  <a:cxn ang="0">
                    <a:pos x="T6" y="T7"/>
                  </a:cxn>
                </a:cxnLst>
                <a:rect l="0" t="0" r="r" b="b"/>
                <a:pathLst>
                  <a:path w="88" h="242">
                    <a:moveTo>
                      <a:pt x="6" y="0"/>
                    </a:moveTo>
                    <a:cubicBezTo>
                      <a:pt x="6" y="0"/>
                      <a:pt x="88" y="90"/>
                      <a:pt x="81" y="242"/>
                    </a:cubicBezTo>
                    <a:cubicBezTo>
                      <a:pt x="81" y="242"/>
                      <a:pt x="67" y="87"/>
                      <a:pt x="0" y="22"/>
                    </a:cubicBezTo>
                    <a:lnTo>
                      <a:pt x="6" y="0"/>
                    </a:ln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1" name="Freeform 58"/>
              <p:cNvSpPr>
                <a:spLocks/>
              </p:cNvSpPr>
              <p:nvPr/>
            </p:nvSpPr>
            <p:spPr bwMode="auto">
              <a:xfrm>
                <a:off x="7339140" y="3730291"/>
                <a:ext cx="246714" cy="395962"/>
              </a:xfrm>
              <a:custGeom>
                <a:avLst/>
                <a:gdLst>
                  <a:gd name="T0" fmla="*/ 110 w 117"/>
                  <a:gd name="T1" fmla="*/ 0 h 226"/>
                  <a:gd name="T2" fmla="*/ 9 w 117"/>
                  <a:gd name="T3" fmla="*/ 226 h 226"/>
                  <a:gd name="T4" fmla="*/ 117 w 117"/>
                  <a:gd name="T5" fmla="*/ 27 h 226"/>
                  <a:gd name="T6" fmla="*/ 110 w 117"/>
                  <a:gd name="T7" fmla="*/ 0 h 226"/>
                </a:gdLst>
                <a:ahLst/>
                <a:cxnLst>
                  <a:cxn ang="0">
                    <a:pos x="T0" y="T1"/>
                  </a:cxn>
                  <a:cxn ang="0">
                    <a:pos x="T2" y="T3"/>
                  </a:cxn>
                  <a:cxn ang="0">
                    <a:pos x="T4" y="T5"/>
                  </a:cxn>
                  <a:cxn ang="0">
                    <a:pos x="T6" y="T7"/>
                  </a:cxn>
                </a:cxnLst>
                <a:rect l="0" t="0" r="r" b="b"/>
                <a:pathLst>
                  <a:path w="117" h="226">
                    <a:moveTo>
                      <a:pt x="110" y="0"/>
                    </a:moveTo>
                    <a:cubicBezTo>
                      <a:pt x="110" y="0"/>
                      <a:pt x="0" y="136"/>
                      <a:pt x="9" y="226"/>
                    </a:cubicBezTo>
                    <a:cubicBezTo>
                      <a:pt x="9" y="226"/>
                      <a:pt x="50" y="88"/>
                      <a:pt x="117" y="27"/>
                    </a:cubicBezTo>
                    <a:lnTo>
                      <a:pt x="110" y="0"/>
                    </a:ln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2" name="Freeform 59"/>
              <p:cNvSpPr>
                <a:spLocks/>
              </p:cNvSpPr>
              <p:nvPr/>
            </p:nvSpPr>
            <p:spPr bwMode="auto">
              <a:xfrm>
                <a:off x="7412341" y="3819041"/>
                <a:ext cx="89467" cy="43238"/>
              </a:xfrm>
              <a:custGeom>
                <a:avLst/>
                <a:gdLst>
                  <a:gd name="T0" fmla="*/ 42 w 42"/>
                  <a:gd name="T1" fmla="*/ 0 h 25"/>
                  <a:gd name="T2" fmla="*/ 0 w 42"/>
                  <a:gd name="T3" fmla="*/ 8 h 25"/>
                  <a:gd name="T4" fmla="*/ 40 w 42"/>
                  <a:gd name="T5" fmla="*/ 10 h 25"/>
                  <a:gd name="T6" fmla="*/ 42 w 42"/>
                  <a:gd name="T7" fmla="*/ 0 h 25"/>
                </a:gdLst>
                <a:ahLst/>
                <a:cxnLst>
                  <a:cxn ang="0">
                    <a:pos x="T0" y="T1"/>
                  </a:cxn>
                  <a:cxn ang="0">
                    <a:pos x="T2" y="T3"/>
                  </a:cxn>
                  <a:cxn ang="0">
                    <a:pos x="T4" y="T5"/>
                  </a:cxn>
                  <a:cxn ang="0">
                    <a:pos x="T6" y="T7"/>
                  </a:cxn>
                </a:cxnLst>
                <a:rect l="0" t="0" r="r" b="b"/>
                <a:pathLst>
                  <a:path w="42" h="25">
                    <a:moveTo>
                      <a:pt x="42" y="0"/>
                    </a:moveTo>
                    <a:cubicBezTo>
                      <a:pt x="42" y="0"/>
                      <a:pt x="17" y="12"/>
                      <a:pt x="0" y="8"/>
                    </a:cubicBezTo>
                    <a:cubicBezTo>
                      <a:pt x="0" y="8"/>
                      <a:pt x="12" y="25"/>
                      <a:pt x="40" y="10"/>
                    </a:cubicBezTo>
                    <a:lnTo>
                      <a:pt x="42"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3" name="Freeform 60"/>
              <p:cNvSpPr>
                <a:spLocks/>
              </p:cNvSpPr>
              <p:nvPr/>
            </p:nvSpPr>
            <p:spPr bwMode="auto">
              <a:xfrm>
                <a:off x="8122660" y="4822602"/>
                <a:ext cx="249424" cy="978528"/>
              </a:xfrm>
              <a:custGeom>
                <a:avLst/>
                <a:gdLst>
                  <a:gd name="T0" fmla="*/ 10 w 118"/>
                  <a:gd name="T1" fmla="*/ 1 h 557"/>
                  <a:gd name="T2" fmla="*/ 52 w 118"/>
                  <a:gd name="T3" fmla="*/ 112 h 557"/>
                  <a:gd name="T4" fmla="*/ 40 w 118"/>
                  <a:gd name="T5" fmla="*/ 457 h 557"/>
                  <a:gd name="T6" fmla="*/ 46 w 118"/>
                  <a:gd name="T7" fmla="*/ 507 h 557"/>
                  <a:gd name="T8" fmla="*/ 55 w 118"/>
                  <a:gd name="T9" fmla="*/ 541 h 557"/>
                  <a:gd name="T10" fmla="*/ 100 w 118"/>
                  <a:gd name="T11" fmla="*/ 523 h 557"/>
                  <a:gd name="T12" fmla="*/ 38 w 118"/>
                  <a:gd name="T13" fmla="*/ 469 h 557"/>
                  <a:gd name="T14" fmla="*/ 33 w 118"/>
                  <a:gd name="T15" fmla="*/ 455 h 557"/>
                  <a:gd name="T16" fmla="*/ 100 w 118"/>
                  <a:gd name="T17" fmla="*/ 514 h 557"/>
                  <a:gd name="T18" fmla="*/ 104 w 118"/>
                  <a:gd name="T19" fmla="*/ 544 h 557"/>
                  <a:gd name="T20" fmla="*/ 32 w 118"/>
                  <a:gd name="T21" fmla="*/ 540 h 557"/>
                  <a:gd name="T22" fmla="*/ 30 w 118"/>
                  <a:gd name="T23" fmla="*/ 466 h 557"/>
                  <a:gd name="T24" fmla="*/ 33 w 118"/>
                  <a:gd name="T25" fmla="*/ 298 h 557"/>
                  <a:gd name="T26" fmla="*/ 1 w 118"/>
                  <a:gd name="T27" fmla="*/ 16 h 557"/>
                  <a:gd name="T28" fmla="*/ 10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 y="1"/>
                    </a:moveTo>
                    <a:cubicBezTo>
                      <a:pt x="10" y="1"/>
                      <a:pt x="47" y="22"/>
                      <a:pt x="52" y="112"/>
                    </a:cubicBezTo>
                    <a:cubicBezTo>
                      <a:pt x="56" y="202"/>
                      <a:pt x="27" y="414"/>
                      <a:pt x="40" y="457"/>
                    </a:cubicBezTo>
                    <a:cubicBezTo>
                      <a:pt x="40" y="457"/>
                      <a:pt x="53" y="489"/>
                      <a:pt x="46" y="507"/>
                    </a:cubicBezTo>
                    <a:cubicBezTo>
                      <a:pt x="40" y="526"/>
                      <a:pt x="39" y="542"/>
                      <a:pt x="55" y="541"/>
                    </a:cubicBezTo>
                    <a:cubicBezTo>
                      <a:pt x="70" y="540"/>
                      <a:pt x="118" y="546"/>
                      <a:pt x="100" y="523"/>
                    </a:cubicBezTo>
                    <a:cubicBezTo>
                      <a:pt x="100" y="523"/>
                      <a:pt x="53" y="487"/>
                      <a:pt x="38" y="469"/>
                    </a:cubicBezTo>
                    <a:cubicBezTo>
                      <a:pt x="33" y="455"/>
                      <a:pt x="33" y="455"/>
                      <a:pt x="33" y="455"/>
                    </a:cubicBezTo>
                    <a:cubicBezTo>
                      <a:pt x="33" y="455"/>
                      <a:pt x="83" y="505"/>
                      <a:pt x="100" y="514"/>
                    </a:cubicBezTo>
                    <a:cubicBezTo>
                      <a:pt x="118" y="522"/>
                      <a:pt x="116" y="540"/>
                      <a:pt x="104" y="544"/>
                    </a:cubicBezTo>
                    <a:cubicBezTo>
                      <a:pt x="93" y="548"/>
                      <a:pt x="44" y="557"/>
                      <a:pt x="32" y="540"/>
                    </a:cubicBezTo>
                    <a:cubicBezTo>
                      <a:pt x="19" y="522"/>
                      <a:pt x="50" y="521"/>
                      <a:pt x="30" y="466"/>
                    </a:cubicBezTo>
                    <a:cubicBezTo>
                      <a:pt x="30" y="466"/>
                      <a:pt x="21" y="388"/>
                      <a:pt x="33" y="298"/>
                    </a:cubicBezTo>
                    <a:cubicBezTo>
                      <a:pt x="44" y="207"/>
                      <a:pt x="54" y="44"/>
                      <a:pt x="1" y="16"/>
                    </a:cubicBezTo>
                    <a:cubicBezTo>
                      <a:pt x="1" y="16"/>
                      <a:pt x="0" y="0"/>
                      <a:pt x="10" y="1"/>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4" name="Freeform 61"/>
              <p:cNvSpPr>
                <a:spLocks/>
              </p:cNvSpPr>
              <p:nvPr/>
            </p:nvSpPr>
            <p:spPr bwMode="auto">
              <a:xfrm>
                <a:off x="7295762" y="4820327"/>
                <a:ext cx="246714" cy="978528"/>
              </a:xfrm>
              <a:custGeom>
                <a:avLst/>
                <a:gdLst>
                  <a:gd name="T0" fmla="*/ 108 w 118"/>
                  <a:gd name="T1" fmla="*/ 1 h 557"/>
                  <a:gd name="T2" fmla="*/ 66 w 118"/>
                  <a:gd name="T3" fmla="*/ 112 h 557"/>
                  <a:gd name="T4" fmla="*/ 77 w 118"/>
                  <a:gd name="T5" fmla="*/ 457 h 557"/>
                  <a:gd name="T6" fmla="*/ 71 w 118"/>
                  <a:gd name="T7" fmla="*/ 507 h 557"/>
                  <a:gd name="T8" fmla="*/ 63 w 118"/>
                  <a:gd name="T9" fmla="*/ 541 h 557"/>
                  <a:gd name="T10" fmla="*/ 17 w 118"/>
                  <a:gd name="T11" fmla="*/ 523 h 557"/>
                  <a:gd name="T12" fmla="*/ 80 w 118"/>
                  <a:gd name="T13" fmla="*/ 469 h 557"/>
                  <a:gd name="T14" fmla="*/ 85 w 118"/>
                  <a:gd name="T15" fmla="*/ 454 h 557"/>
                  <a:gd name="T16" fmla="*/ 17 w 118"/>
                  <a:gd name="T17" fmla="*/ 514 h 557"/>
                  <a:gd name="T18" fmla="*/ 13 w 118"/>
                  <a:gd name="T19" fmla="*/ 544 h 557"/>
                  <a:gd name="T20" fmla="*/ 86 w 118"/>
                  <a:gd name="T21" fmla="*/ 540 h 557"/>
                  <a:gd name="T22" fmla="*/ 88 w 118"/>
                  <a:gd name="T23" fmla="*/ 466 h 557"/>
                  <a:gd name="T24" fmla="*/ 85 w 118"/>
                  <a:gd name="T25" fmla="*/ 298 h 557"/>
                  <a:gd name="T26" fmla="*/ 117 w 118"/>
                  <a:gd name="T27" fmla="*/ 16 h 557"/>
                  <a:gd name="T28" fmla="*/ 108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8" y="1"/>
                    </a:moveTo>
                    <a:cubicBezTo>
                      <a:pt x="108" y="1"/>
                      <a:pt x="70" y="22"/>
                      <a:pt x="66" y="112"/>
                    </a:cubicBezTo>
                    <a:cubicBezTo>
                      <a:pt x="62" y="202"/>
                      <a:pt x="91" y="414"/>
                      <a:pt x="77" y="457"/>
                    </a:cubicBezTo>
                    <a:cubicBezTo>
                      <a:pt x="77" y="457"/>
                      <a:pt x="65" y="489"/>
                      <a:pt x="71" y="507"/>
                    </a:cubicBezTo>
                    <a:cubicBezTo>
                      <a:pt x="77" y="526"/>
                      <a:pt x="79" y="542"/>
                      <a:pt x="63" y="541"/>
                    </a:cubicBezTo>
                    <a:cubicBezTo>
                      <a:pt x="47" y="540"/>
                      <a:pt x="0" y="546"/>
                      <a:pt x="17" y="523"/>
                    </a:cubicBezTo>
                    <a:cubicBezTo>
                      <a:pt x="17" y="523"/>
                      <a:pt x="65" y="487"/>
                      <a:pt x="80" y="469"/>
                    </a:cubicBezTo>
                    <a:cubicBezTo>
                      <a:pt x="85" y="454"/>
                      <a:pt x="85" y="454"/>
                      <a:pt x="85" y="454"/>
                    </a:cubicBezTo>
                    <a:cubicBezTo>
                      <a:pt x="85" y="454"/>
                      <a:pt x="35" y="505"/>
                      <a:pt x="17" y="514"/>
                    </a:cubicBezTo>
                    <a:cubicBezTo>
                      <a:pt x="0" y="522"/>
                      <a:pt x="2" y="540"/>
                      <a:pt x="13" y="544"/>
                    </a:cubicBezTo>
                    <a:cubicBezTo>
                      <a:pt x="25" y="548"/>
                      <a:pt x="73" y="557"/>
                      <a:pt x="86" y="540"/>
                    </a:cubicBezTo>
                    <a:cubicBezTo>
                      <a:pt x="98" y="522"/>
                      <a:pt x="67" y="521"/>
                      <a:pt x="88" y="466"/>
                    </a:cubicBezTo>
                    <a:cubicBezTo>
                      <a:pt x="88" y="466"/>
                      <a:pt x="96" y="388"/>
                      <a:pt x="85" y="298"/>
                    </a:cubicBezTo>
                    <a:cubicBezTo>
                      <a:pt x="73" y="207"/>
                      <a:pt x="64" y="44"/>
                      <a:pt x="117" y="16"/>
                    </a:cubicBezTo>
                    <a:cubicBezTo>
                      <a:pt x="117" y="16"/>
                      <a:pt x="118" y="0"/>
                      <a:pt x="108" y="1"/>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5" name="Freeform 42"/>
              <p:cNvSpPr>
                <a:spLocks/>
              </p:cNvSpPr>
              <p:nvPr/>
            </p:nvSpPr>
            <p:spPr bwMode="auto">
              <a:xfrm rot="315039">
                <a:off x="7908767" y="2246578"/>
                <a:ext cx="625551" cy="991832"/>
              </a:xfrm>
              <a:custGeom>
                <a:avLst/>
                <a:gdLst>
                  <a:gd name="T0" fmla="*/ 0 w 404"/>
                  <a:gd name="T1" fmla="*/ 79 h 620"/>
                  <a:gd name="T2" fmla="*/ 201 w 404"/>
                  <a:gd name="T3" fmla="*/ 73 h 620"/>
                  <a:gd name="T4" fmla="*/ 280 w 404"/>
                  <a:gd name="T5" fmla="*/ 238 h 620"/>
                  <a:gd name="T6" fmla="*/ 340 w 404"/>
                  <a:gd name="T7" fmla="*/ 534 h 620"/>
                  <a:gd name="T8" fmla="*/ 395 w 404"/>
                  <a:gd name="T9" fmla="*/ 594 h 620"/>
                  <a:gd name="T10" fmla="*/ 404 w 404"/>
                  <a:gd name="T11" fmla="*/ 620 h 620"/>
                  <a:gd name="T12" fmla="*/ 340 w 404"/>
                  <a:gd name="T13" fmla="*/ 554 h 620"/>
                  <a:gd name="T14" fmla="*/ 343 w 404"/>
                  <a:gd name="T15" fmla="*/ 608 h 620"/>
                  <a:gd name="T16" fmla="*/ 332 w 404"/>
                  <a:gd name="T17" fmla="*/ 595 h 620"/>
                  <a:gd name="T18" fmla="*/ 325 w 404"/>
                  <a:gd name="T19" fmla="*/ 549 h 620"/>
                  <a:gd name="T20" fmla="*/ 268 w 404"/>
                  <a:gd name="T21" fmla="*/ 309 h 620"/>
                  <a:gd name="T22" fmla="*/ 268 w 404"/>
                  <a:gd name="T23" fmla="*/ 235 h 620"/>
                  <a:gd name="T24" fmla="*/ 240 w 404"/>
                  <a:gd name="T25" fmla="*/ 165 h 620"/>
                  <a:gd name="T26" fmla="*/ 17 w 404"/>
                  <a:gd name="T27" fmla="*/ 98 h 620"/>
                  <a:gd name="T28" fmla="*/ 0 w 404"/>
                  <a:gd name="T29" fmla="*/ 79 h 620"/>
                  <a:gd name="connsiteX0" fmla="*/ 0 w 9777"/>
                  <a:gd name="connsiteY0" fmla="*/ 568 h 9100"/>
                  <a:gd name="connsiteX1" fmla="*/ 4975 w 9777"/>
                  <a:gd name="connsiteY1" fmla="*/ 471 h 9100"/>
                  <a:gd name="connsiteX2" fmla="*/ 6931 w 9777"/>
                  <a:gd name="connsiteY2" fmla="*/ 3133 h 9100"/>
                  <a:gd name="connsiteX3" fmla="*/ 8416 w 9777"/>
                  <a:gd name="connsiteY3" fmla="*/ 7907 h 9100"/>
                  <a:gd name="connsiteX4" fmla="*/ 9777 w 9777"/>
                  <a:gd name="connsiteY4" fmla="*/ 8875 h 9100"/>
                  <a:gd name="connsiteX5" fmla="*/ 8416 w 9777"/>
                  <a:gd name="connsiteY5" fmla="*/ 8229 h 9100"/>
                  <a:gd name="connsiteX6" fmla="*/ 8490 w 9777"/>
                  <a:gd name="connsiteY6" fmla="*/ 9100 h 9100"/>
                  <a:gd name="connsiteX7" fmla="*/ 8218 w 9777"/>
                  <a:gd name="connsiteY7" fmla="*/ 8891 h 9100"/>
                  <a:gd name="connsiteX8" fmla="*/ 8045 w 9777"/>
                  <a:gd name="connsiteY8" fmla="*/ 8149 h 9100"/>
                  <a:gd name="connsiteX9" fmla="*/ 6634 w 9777"/>
                  <a:gd name="connsiteY9" fmla="*/ 4278 h 9100"/>
                  <a:gd name="connsiteX10" fmla="*/ 6634 w 9777"/>
                  <a:gd name="connsiteY10" fmla="*/ 3084 h 9100"/>
                  <a:gd name="connsiteX11" fmla="*/ 5941 w 9777"/>
                  <a:gd name="connsiteY11" fmla="*/ 1955 h 9100"/>
                  <a:gd name="connsiteX12" fmla="*/ 421 w 9777"/>
                  <a:gd name="connsiteY12" fmla="*/ 875 h 9100"/>
                  <a:gd name="connsiteX13" fmla="*/ 0 w 9777"/>
                  <a:gd name="connsiteY13" fmla="*/ 568 h 9100"/>
                  <a:gd name="connsiteX0" fmla="*/ 0 w 8717"/>
                  <a:gd name="connsiteY0" fmla="*/ 623 h 9999"/>
                  <a:gd name="connsiteX1" fmla="*/ 5088 w 8717"/>
                  <a:gd name="connsiteY1" fmla="*/ 517 h 9999"/>
                  <a:gd name="connsiteX2" fmla="*/ 7089 w 8717"/>
                  <a:gd name="connsiteY2" fmla="*/ 3442 h 9999"/>
                  <a:gd name="connsiteX3" fmla="*/ 8608 w 8717"/>
                  <a:gd name="connsiteY3" fmla="*/ 8688 h 9999"/>
                  <a:gd name="connsiteX4" fmla="*/ 8608 w 8717"/>
                  <a:gd name="connsiteY4" fmla="*/ 9042 h 9999"/>
                  <a:gd name="connsiteX5" fmla="*/ 8684 w 8717"/>
                  <a:gd name="connsiteY5" fmla="*/ 9999 h 9999"/>
                  <a:gd name="connsiteX6" fmla="*/ 8405 w 8717"/>
                  <a:gd name="connsiteY6" fmla="*/ 9769 h 9999"/>
                  <a:gd name="connsiteX7" fmla="*/ 8228 w 8717"/>
                  <a:gd name="connsiteY7" fmla="*/ 8954 h 9999"/>
                  <a:gd name="connsiteX8" fmla="*/ 6785 w 8717"/>
                  <a:gd name="connsiteY8" fmla="*/ 4700 h 9999"/>
                  <a:gd name="connsiteX9" fmla="*/ 6785 w 8717"/>
                  <a:gd name="connsiteY9" fmla="*/ 3388 h 9999"/>
                  <a:gd name="connsiteX10" fmla="*/ 6077 w 8717"/>
                  <a:gd name="connsiteY10" fmla="*/ 2147 h 9999"/>
                  <a:gd name="connsiteX11" fmla="*/ 431 w 8717"/>
                  <a:gd name="connsiteY11" fmla="*/ 961 h 9999"/>
                  <a:gd name="connsiteX12" fmla="*/ 0 w 8717"/>
                  <a:gd name="connsiteY12" fmla="*/ 623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17" h="9999">
                    <a:moveTo>
                      <a:pt x="0" y="623"/>
                    </a:moveTo>
                    <a:cubicBezTo>
                      <a:pt x="0" y="623"/>
                      <a:pt x="3114" y="-705"/>
                      <a:pt x="5088" y="517"/>
                    </a:cubicBezTo>
                    <a:cubicBezTo>
                      <a:pt x="7089" y="1757"/>
                      <a:pt x="7089" y="3442"/>
                      <a:pt x="7089" y="3442"/>
                    </a:cubicBezTo>
                    <a:cubicBezTo>
                      <a:pt x="7089" y="3442"/>
                      <a:pt x="8355" y="7755"/>
                      <a:pt x="8608" y="8688"/>
                    </a:cubicBezTo>
                    <a:cubicBezTo>
                      <a:pt x="8861" y="9621"/>
                      <a:pt x="8595" y="8824"/>
                      <a:pt x="8608" y="9042"/>
                    </a:cubicBezTo>
                    <a:cubicBezTo>
                      <a:pt x="8621" y="9260"/>
                      <a:pt x="8532" y="9521"/>
                      <a:pt x="8684" y="9999"/>
                    </a:cubicBezTo>
                    <a:lnTo>
                      <a:pt x="8405" y="9769"/>
                    </a:lnTo>
                    <a:cubicBezTo>
                      <a:pt x="8405" y="9769"/>
                      <a:pt x="8279" y="9362"/>
                      <a:pt x="8228" y="8954"/>
                    </a:cubicBezTo>
                    <a:cubicBezTo>
                      <a:pt x="8152" y="8564"/>
                      <a:pt x="6911" y="7199"/>
                      <a:pt x="6785" y="4700"/>
                    </a:cubicBezTo>
                    <a:lnTo>
                      <a:pt x="6785" y="3388"/>
                    </a:lnTo>
                    <a:lnTo>
                      <a:pt x="6077" y="2147"/>
                    </a:lnTo>
                    <a:cubicBezTo>
                      <a:pt x="6077" y="2147"/>
                      <a:pt x="3899" y="-777"/>
                      <a:pt x="431" y="961"/>
                    </a:cubicBezTo>
                    <a:cubicBezTo>
                      <a:pt x="431" y="961"/>
                      <a:pt x="101" y="1013"/>
                      <a:pt x="0" y="623"/>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2" name="Freeform 79"/>
              <p:cNvSpPr>
                <a:spLocks/>
              </p:cNvSpPr>
              <p:nvPr/>
            </p:nvSpPr>
            <p:spPr bwMode="auto">
              <a:xfrm>
                <a:off x="8206705" y="5778373"/>
                <a:ext cx="37955" cy="102404"/>
              </a:xfrm>
              <a:custGeom>
                <a:avLst/>
                <a:gdLst>
                  <a:gd name="T0" fmla="*/ 0 w 18"/>
                  <a:gd name="T1" fmla="*/ 1 h 59"/>
                  <a:gd name="T2" fmla="*/ 2 w 18"/>
                  <a:gd name="T3" fmla="*/ 32 h 59"/>
                  <a:gd name="T4" fmla="*/ 18 w 18"/>
                  <a:gd name="T5" fmla="*/ 59 h 59"/>
                  <a:gd name="T6" fmla="*/ 8 w 18"/>
                  <a:gd name="T7" fmla="*/ 2 h 59"/>
                  <a:gd name="T8" fmla="*/ 1 w 18"/>
                  <a:gd name="T9" fmla="*/ 0 h 59"/>
                </a:gdLst>
                <a:ahLst/>
                <a:cxnLst>
                  <a:cxn ang="0">
                    <a:pos x="T0" y="T1"/>
                  </a:cxn>
                  <a:cxn ang="0">
                    <a:pos x="T2" y="T3"/>
                  </a:cxn>
                  <a:cxn ang="0">
                    <a:pos x="T4" y="T5"/>
                  </a:cxn>
                  <a:cxn ang="0">
                    <a:pos x="T6" y="T7"/>
                  </a:cxn>
                  <a:cxn ang="0">
                    <a:pos x="T8" y="T9"/>
                  </a:cxn>
                </a:cxnLst>
                <a:rect l="0" t="0" r="r" b="b"/>
                <a:pathLst>
                  <a:path w="18" h="59">
                    <a:moveTo>
                      <a:pt x="0" y="1"/>
                    </a:moveTo>
                    <a:cubicBezTo>
                      <a:pt x="2" y="2"/>
                      <a:pt x="0" y="25"/>
                      <a:pt x="2" y="32"/>
                    </a:cubicBezTo>
                    <a:cubicBezTo>
                      <a:pt x="5" y="40"/>
                      <a:pt x="9" y="55"/>
                      <a:pt x="18" y="59"/>
                    </a:cubicBezTo>
                    <a:cubicBezTo>
                      <a:pt x="10" y="41"/>
                      <a:pt x="9" y="22"/>
                      <a:pt x="8" y="2"/>
                    </a:cubicBezTo>
                    <a:cubicBezTo>
                      <a:pt x="5" y="2"/>
                      <a:pt x="4" y="0"/>
                      <a:pt x="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3" name="Freeform 80"/>
              <p:cNvSpPr>
                <a:spLocks/>
              </p:cNvSpPr>
              <p:nvPr/>
            </p:nvSpPr>
            <p:spPr bwMode="auto">
              <a:xfrm>
                <a:off x="8344973" y="5766996"/>
                <a:ext cx="65067" cy="38686"/>
              </a:xfrm>
              <a:custGeom>
                <a:avLst/>
                <a:gdLst>
                  <a:gd name="T0" fmla="*/ 4 w 31"/>
                  <a:gd name="T1" fmla="*/ 0 h 23"/>
                  <a:gd name="T2" fmla="*/ 31 w 31"/>
                  <a:gd name="T3" fmla="*/ 23 h 23"/>
                  <a:gd name="T4" fmla="*/ 1 w 31"/>
                  <a:gd name="T5" fmla="*/ 1 h 23"/>
                  <a:gd name="T6" fmla="*/ 4 w 31"/>
                  <a:gd name="T7" fmla="*/ 0 h 23"/>
                </a:gdLst>
                <a:ahLst/>
                <a:cxnLst>
                  <a:cxn ang="0">
                    <a:pos x="T0" y="T1"/>
                  </a:cxn>
                  <a:cxn ang="0">
                    <a:pos x="T2" y="T3"/>
                  </a:cxn>
                  <a:cxn ang="0">
                    <a:pos x="T4" y="T5"/>
                  </a:cxn>
                  <a:cxn ang="0">
                    <a:pos x="T6" y="T7"/>
                  </a:cxn>
                </a:cxnLst>
                <a:rect l="0" t="0" r="r" b="b"/>
                <a:pathLst>
                  <a:path w="31" h="23">
                    <a:moveTo>
                      <a:pt x="4" y="0"/>
                    </a:moveTo>
                    <a:cubicBezTo>
                      <a:pt x="11" y="7"/>
                      <a:pt x="22" y="16"/>
                      <a:pt x="31" y="23"/>
                    </a:cubicBezTo>
                    <a:cubicBezTo>
                      <a:pt x="23" y="22"/>
                      <a:pt x="0" y="9"/>
                      <a:pt x="1" y="1"/>
                    </a:cubicBezTo>
                    <a:cubicBezTo>
                      <a:pt x="2" y="0"/>
                      <a:pt x="3" y="0"/>
                      <a:pt x="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4" name="Freeform 81"/>
              <p:cNvSpPr>
                <a:spLocks/>
              </p:cNvSpPr>
              <p:nvPr/>
            </p:nvSpPr>
            <p:spPr bwMode="auto">
              <a:xfrm>
                <a:off x="8328707" y="5773823"/>
                <a:ext cx="70490" cy="68270"/>
              </a:xfrm>
              <a:custGeom>
                <a:avLst/>
                <a:gdLst>
                  <a:gd name="T0" fmla="*/ 0 w 33"/>
                  <a:gd name="T1" fmla="*/ 2 h 38"/>
                  <a:gd name="T2" fmla="*/ 2 w 33"/>
                  <a:gd name="T3" fmla="*/ 0 h 38"/>
                  <a:gd name="T4" fmla="*/ 33 w 33"/>
                  <a:gd name="T5" fmla="*/ 37 h 38"/>
                  <a:gd name="T6" fmla="*/ 0 w 33"/>
                  <a:gd name="T7" fmla="*/ 2 h 38"/>
                </a:gdLst>
                <a:ahLst/>
                <a:cxnLst>
                  <a:cxn ang="0">
                    <a:pos x="T0" y="T1"/>
                  </a:cxn>
                  <a:cxn ang="0">
                    <a:pos x="T2" y="T3"/>
                  </a:cxn>
                  <a:cxn ang="0">
                    <a:pos x="T4" y="T5"/>
                  </a:cxn>
                  <a:cxn ang="0">
                    <a:pos x="T6" y="T7"/>
                  </a:cxn>
                </a:cxnLst>
                <a:rect l="0" t="0" r="r" b="b"/>
                <a:pathLst>
                  <a:path w="33" h="38">
                    <a:moveTo>
                      <a:pt x="0" y="2"/>
                    </a:moveTo>
                    <a:cubicBezTo>
                      <a:pt x="1" y="1"/>
                      <a:pt x="2" y="1"/>
                      <a:pt x="2" y="0"/>
                    </a:cubicBezTo>
                    <a:cubicBezTo>
                      <a:pt x="7" y="15"/>
                      <a:pt x="23" y="26"/>
                      <a:pt x="33" y="37"/>
                    </a:cubicBezTo>
                    <a:cubicBezTo>
                      <a:pt x="18" y="38"/>
                      <a:pt x="7" y="12"/>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5" name="Freeform 82"/>
              <p:cNvSpPr>
                <a:spLocks/>
              </p:cNvSpPr>
              <p:nvPr/>
            </p:nvSpPr>
            <p:spPr bwMode="auto">
              <a:xfrm>
                <a:off x="8252795" y="5780649"/>
                <a:ext cx="73201" cy="81923"/>
              </a:xfrm>
              <a:custGeom>
                <a:avLst/>
                <a:gdLst>
                  <a:gd name="T0" fmla="*/ 0 w 34"/>
                  <a:gd name="T1" fmla="*/ 0 h 47"/>
                  <a:gd name="T2" fmla="*/ 34 w 34"/>
                  <a:gd name="T3" fmla="*/ 47 h 47"/>
                  <a:gd name="T4" fmla="*/ 16 w 34"/>
                  <a:gd name="T5" fmla="*/ 23 h 47"/>
                  <a:gd name="T6" fmla="*/ 5 w 34"/>
                  <a:gd name="T7" fmla="*/ 2 h 47"/>
                  <a:gd name="T8" fmla="*/ 0 w 34"/>
                  <a:gd name="T9" fmla="*/ 3 h 47"/>
                </a:gdLst>
                <a:ahLst/>
                <a:cxnLst>
                  <a:cxn ang="0">
                    <a:pos x="T0" y="T1"/>
                  </a:cxn>
                  <a:cxn ang="0">
                    <a:pos x="T2" y="T3"/>
                  </a:cxn>
                  <a:cxn ang="0">
                    <a:pos x="T4" y="T5"/>
                  </a:cxn>
                  <a:cxn ang="0">
                    <a:pos x="T6" y="T7"/>
                  </a:cxn>
                  <a:cxn ang="0">
                    <a:pos x="T8" y="T9"/>
                  </a:cxn>
                </a:cxnLst>
                <a:rect l="0" t="0" r="r" b="b"/>
                <a:pathLst>
                  <a:path w="34" h="47">
                    <a:moveTo>
                      <a:pt x="0" y="0"/>
                    </a:moveTo>
                    <a:cubicBezTo>
                      <a:pt x="6" y="14"/>
                      <a:pt x="15" y="46"/>
                      <a:pt x="34" y="47"/>
                    </a:cubicBezTo>
                    <a:cubicBezTo>
                      <a:pt x="28" y="40"/>
                      <a:pt x="21" y="32"/>
                      <a:pt x="16" y="23"/>
                    </a:cubicBezTo>
                    <a:cubicBezTo>
                      <a:pt x="12" y="17"/>
                      <a:pt x="10" y="8"/>
                      <a:pt x="5" y="2"/>
                    </a:cubicBezTo>
                    <a:cubicBezTo>
                      <a:pt x="3" y="2"/>
                      <a:pt x="1" y="2"/>
                      <a:pt x="0"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6" name="Freeform 83"/>
              <p:cNvSpPr>
                <a:spLocks/>
              </p:cNvSpPr>
              <p:nvPr/>
            </p:nvSpPr>
            <p:spPr bwMode="auto">
              <a:xfrm>
                <a:off x="8298883" y="5776098"/>
                <a:ext cx="48801" cy="56891"/>
              </a:xfrm>
              <a:custGeom>
                <a:avLst/>
                <a:gdLst>
                  <a:gd name="T0" fmla="*/ 0 w 23"/>
                  <a:gd name="T1" fmla="*/ 1 h 32"/>
                  <a:gd name="T2" fmla="*/ 23 w 23"/>
                  <a:gd name="T3" fmla="*/ 32 h 32"/>
                  <a:gd name="T4" fmla="*/ 5 w 23"/>
                  <a:gd name="T5" fmla="*/ 0 h 32"/>
                  <a:gd name="T6" fmla="*/ 0 w 23"/>
                  <a:gd name="T7" fmla="*/ 2 h 32"/>
                </a:gdLst>
                <a:ahLst/>
                <a:cxnLst>
                  <a:cxn ang="0">
                    <a:pos x="T0" y="T1"/>
                  </a:cxn>
                  <a:cxn ang="0">
                    <a:pos x="T2" y="T3"/>
                  </a:cxn>
                  <a:cxn ang="0">
                    <a:pos x="T4" y="T5"/>
                  </a:cxn>
                  <a:cxn ang="0">
                    <a:pos x="T6" y="T7"/>
                  </a:cxn>
                </a:cxnLst>
                <a:rect l="0" t="0" r="r" b="b"/>
                <a:pathLst>
                  <a:path w="23" h="32">
                    <a:moveTo>
                      <a:pt x="0" y="1"/>
                    </a:moveTo>
                    <a:cubicBezTo>
                      <a:pt x="7" y="13"/>
                      <a:pt x="11" y="23"/>
                      <a:pt x="23" y="32"/>
                    </a:cubicBezTo>
                    <a:cubicBezTo>
                      <a:pt x="14" y="21"/>
                      <a:pt x="10" y="12"/>
                      <a:pt x="5" y="0"/>
                    </a:cubicBezTo>
                    <a:cubicBezTo>
                      <a:pt x="3" y="0"/>
                      <a:pt x="1" y="1"/>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7" name="Freeform 84"/>
              <p:cNvSpPr>
                <a:spLocks/>
              </p:cNvSpPr>
              <p:nvPr/>
            </p:nvSpPr>
            <p:spPr bwMode="auto">
              <a:xfrm>
                <a:off x="7420474" y="5773823"/>
                <a:ext cx="40668" cy="84199"/>
              </a:xfrm>
              <a:custGeom>
                <a:avLst/>
                <a:gdLst>
                  <a:gd name="T0" fmla="*/ 13 w 19"/>
                  <a:gd name="T1" fmla="*/ 3 h 48"/>
                  <a:gd name="T2" fmla="*/ 0 w 19"/>
                  <a:gd name="T3" fmla="*/ 48 h 48"/>
                  <a:gd name="T4" fmla="*/ 8 w 19"/>
                  <a:gd name="T5" fmla="*/ 25 h 48"/>
                  <a:gd name="T6" fmla="*/ 6 w 19"/>
                  <a:gd name="T7" fmla="*/ 0 h 48"/>
                  <a:gd name="T8" fmla="*/ 13 w 19"/>
                  <a:gd name="T9" fmla="*/ 1 h 48"/>
                </a:gdLst>
                <a:ahLst/>
                <a:cxnLst>
                  <a:cxn ang="0">
                    <a:pos x="T0" y="T1"/>
                  </a:cxn>
                  <a:cxn ang="0">
                    <a:pos x="T2" y="T3"/>
                  </a:cxn>
                  <a:cxn ang="0">
                    <a:pos x="T4" y="T5"/>
                  </a:cxn>
                  <a:cxn ang="0">
                    <a:pos x="T6" y="T7"/>
                  </a:cxn>
                  <a:cxn ang="0">
                    <a:pos x="T8" y="T9"/>
                  </a:cxn>
                </a:cxnLst>
                <a:rect l="0" t="0" r="r" b="b"/>
                <a:pathLst>
                  <a:path w="19" h="48">
                    <a:moveTo>
                      <a:pt x="13" y="3"/>
                    </a:moveTo>
                    <a:cubicBezTo>
                      <a:pt x="19" y="17"/>
                      <a:pt x="9" y="36"/>
                      <a:pt x="0" y="48"/>
                    </a:cubicBezTo>
                    <a:cubicBezTo>
                      <a:pt x="4" y="42"/>
                      <a:pt x="8" y="32"/>
                      <a:pt x="8" y="25"/>
                    </a:cubicBezTo>
                    <a:cubicBezTo>
                      <a:pt x="9" y="16"/>
                      <a:pt x="4" y="9"/>
                      <a:pt x="6" y="0"/>
                    </a:cubicBezTo>
                    <a:cubicBezTo>
                      <a:pt x="8" y="0"/>
                      <a:pt x="11" y="0"/>
                      <a:pt x="1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8" name="Freeform 85"/>
              <p:cNvSpPr>
                <a:spLocks/>
              </p:cNvSpPr>
              <p:nvPr/>
            </p:nvSpPr>
            <p:spPr bwMode="auto">
              <a:xfrm>
                <a:off x="7355407" y="5778373"/>
                <a:ext cx="48801" cy="72820"/>
              </a:xfrm>
              <a:custGeom>
                <a:avLst/>
                <a:gdLst>
                  <a:gd name="T0" fmla="*/ 23 w 23"/>
                  <a:gd name="T1" fmla="*/ 0 h 42"/>
                  <a:gd name="T2" fmla="*/ 0 w 23"/>
                  <a:gd name="T3" fmla="*/ 42 h 42"/>
                  <a:gd name="T4" fmla="*/ 9 w 23"/>
                  <a:gd name="T5" fmla="*/ 25 h 42"/>
                  <a:gd name="T6" fmla="*/ 12 w 23"/>
                  <a:gd name="T7" fmla="*/ 2 h 42"/>
                  <a:gd name="T8" fmla="*/ 21 w 23"/>
                  <a:gd name="T9" fmla="*/ 2 h 42"/>
                </a:gdLst>
                <a:ahLst/>
                <a:cxnLst>
                  <a:cxn ang="0">
                    <a:pos x="T0" y="T1"/>
                  </a:cxn>
                  <a:cxn ang="0">
                    <a:pos x="T2" y="T3"/>
                  </a:cxn>
                  <a:cxn ang="0">
                    <a:pos x="T4" y="T5"/>
                  </a:cxn>
                  <a:cxn ang="0">
                    <a:pos x="T6" y="T7"/>
                  </a:cxn>
                  <a:cxn ang="0">
                    <a:pos x="T8" y="T9"/>
                  </a:cxn>
                </a:cxnLst>
                <a:rect l="0" t="0" r="r" b="b"/>
                <a:pathLst>
                  <a:path w="23" h="42">
                    <a:moveTo>
                      <a:pt x="23" y="0"/>
                    </a:moveTo>
                    <a:cubicBezTo>
                      <a:pt x="20" y="13"/>
                      <a:pt x="15" y="34"/>
                      <a:pt x="0" y="42"/>
                    </a:cubicBezTo>
                    <a:cubicBezTo>
                      <a:pt x="1" y="37"/>
                      <a:pt x="8" y="31"/>
                      <a:pt x="9" y="25"/>
                    </a:cubicBezTo>
                    <a:cubicBezTo>
                      <a:pt x="11" y="17"/>
                      <a:pt x="12" y="10"/>
                      <a:pt x="12" y="2"/>
                    </a:cubicBezTo>
                    <a:cubicBezTo>
                      <a:pt x="15" y="1"/>
                      <a:pt x="18" y="0"/>
                      <a:pt x="21"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9" name="Freeform 86"/>
              <p:cNvSpPr>
                <a:spLocks/>
              </p:cNvSpPr>
              <p:nvPr/>
            </p:nvSpPr>
            <p:spPr bwMode="auto">
              <a:xfrm>
                <a:off x="7303895" y="5766996"/>
                <a:ext cx="62356" cy="84199"/>
              </a:xfrm>
              <a:custGeom>
                <a:avLst/>
                <a:gdLst>
                  <a:gd name="T0" fmla="*/ 29 w 30"/>
                  <a:gd name="T1" fmla="*/ 8 h 49"/>
                  <a:gd name="T2" fmla="*/ 25 w 30"/>
                  <a:gd name="T3" fmla="*/ 18 h 49"/>
                  <a:gd name="T4" fmla="*/ 19 w 30"/>
                  <a:gd name="T5" fmla="*/ 33 h 49"/>
                  <a:gd name="T6" fmla="*/ 0 w 30"/>
                  <a:gd name="T7" fmla="*/ 49 h 49"/>
                  <a:gd name="T8" fmla="*/ 16 w 30"/>
                  <a:gd name="T9" fmla="*/ 25 h 49"/>
                  <a:gd name="T10" fmla="*/ 28 w 30"/>
                  <a:gd name="T11" fmla="*/ 8 h 49"/>
                </a:gdLst>
                <a:ahLst/>
                <a:cxnLst>
                  <a:cxn ang="0">
                    <a:pos x="T0" y="T1"/>
                  </a:cxn>
                  <a:cxn ang="0">
                    <a:pos x="T2" y="T3"/>
                  </a:cxn>
                  <a:cxn ang="0">
                    <a:pos x="T4" y="T5"/>
                  </a:cxn>
                  <a:cxn ang="0">
                    <a:pos x="T6" y="T7"/>
                  </a:cxn>
                  <a:cxn ang="0">
                    <a:pos x="T8" y="T9"/>
                  </a:cxn>
                  <a:cxn ang="0">
                    <a:pos x="T10" y="T11"/>
                  </a:cxn>
                </a:cxnLst>
                <a:rect l="0" t="0" r="r" b="b"/>
                <a:pathLst>
                  <a:path w="30" h="49">
                    <a:moveTo>
                      <a:pt x="29" y="8"/>
                    </a:moveTo>
                    <a:cubicBezTo>
                      <a:pt x="30" y="4"/>
                      <a:pt x="26" y="16"/>
                      <a:pt x="25" y="18"/>
                    </a:cubicBezTo>
                    <a:cubicBezTo>
                      <a:pt x="24" y="23"/>
                      <a:pt x="22" y="28"/>
                      <a:pt x="19" y="33"/>
                    </a:cubicBezTo>
                    <a:cubicBezTo>
                      <a:pt x="14" y="39"/>
                      <a:pt x="8" y="46"/>
                      <a:pt x="0" y="49"/>
                    </a:cubicBezTo>
                    <a:cubicBezTo>
                      <a:pt x="6" y="42"/>
                      <a:pt x="12" y="33"/>
                      <a:pt x="16" y="25"/>
                    </a:cubicBezTo>
                    <a:cubicBezTo>
                      <a:pt x="18" y="20"/>
                      <a:pt x="19" y="0"/>
                      <a:pt x="28" y="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0" name="Freeform 87"/>
              <p:cNvSpPr>
                <a:spLocks/>
              </p:cNvSpPr>
              <p:nvPr/>
            </p:nvSpPr>
            <p:spPr bwMode="auto">
              <a:xfrm>
                <a:off x="7282206" y="5769271"/>
                <a:ext cx="56934" cy="61443"/>
              </a:xfrm>
              <a:custGeom>
                <a:avLst/>
                <a:gdLst>
                  <a:gd name="T0" fmla="*/ 27 w 27"/>
                  <a:gd name="T1" fmla="*/ 3 h 35"/>
                  <a:gd name="T2" fmla="*/ 0 w 27"/>
                  <a:gd name="T3" fmla="*/ 35 h 35"/>
                  <a:gd name="T4" fmla="*/ 13 w 27"/>
                  <a:gd name="T5" fmla="*/ 15 h 35"/>
                  <a:gd name="T6" fmla="*/ 20 w 27"/>
                  <a:gd name="T7" fmla="*/ 0 h 35"/>
                  <a:gd name="T8" fmla="*/ 27 w 27"/>
                  <a:gd name="T9" fmla="*/ 4 h 35"/>
                </a:gdLst>
                <a:ahLst/>
                <a:cxnLst>
                  <a:cxn ang="0">
                    <a:pos x="T0" y="T1"/>
                  </a:cxn>
                  <a:cxn ang="0">
                    <a:pos x="T2" y="T3"/>
                  </a:cxn>
                  <a:cxn ang="0">
                    <a:pos x="T4" y="T5"/>
                  </a:cxn>
                  <a:cxn ang="0">
                    <a:pos x="T6" y="T7"/>
                  </a:cxn>
                  <a:cxn ang="0">
                    <a:pos x="T8" y="T9"/>
                  </a:cxn>
                </a:cxnLst>
                <a:rect l="0" t="0" r="r" b="b"/>
                <a:pathLst>
                  <a:path w="27" h="35">
                    <a:moveTo>
                      <a:pt x="27" y="3"/>
                    </a:moveTo>
                    <a:cubicBezTo>
                      <a:pt x="20" y="9"/>
                      <a:pt x="14" y="32"/>
                      <a:pt x="0" y="35"/>
                    </a:cubicBezTo>
                    <a:cubicBezTo>
                      <a:pt x="4" y="28"/>
                      <a:pt x="10" y="22"/>
                      <a:pt x="13" y="15"/>
                    </a:cubicBezTo>
                    <a:cubicBezTo>
                      <a:pt x="16" y="10"/>
                      <a:pt x="16" y="4"/>
                      <a:pt x="20" y="0"/>
                    </a:cubicBezTo>
                    <a:cubicBezTo>
                      <a:pt x="23" y="0"/>
                      <a:pt x="25" y="2"/>
                      <a:pt x="27" y="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1" name="Freeform 88"/>
              <p:cNvSpPr>
                <a:spLocks/>
              </p:cNvSpPr>
              <p:nvPr/>
            </p:nvSpPr>
            <p:spPr bwMode="auto">
              <a:xfrm>
                <a:off x="7265938" y="5751066"/>
                <a:ext cx="51511" cy="61443"/>
              </a:xfrm>
              <a:custGeom>
                <a:avLst/>
                <a:gdLst>
                  <a:gd name="T0" fmla="*/ 25 w 25"/>
                  <a:gd name="T1" fmla="*/ 4 h 35"/>
                  <a:gd name="T2" fmla="*/ 0 w 25"/>
                  <a:gd name="T3" fmla="*/ 35 h 35"/>
                  <a:gd name="T4" fmla="*/ 11 w 25"/>
                  <a:gd name="T5" fmla="*/ 16 h 35"/>
                  <a:gd name="T6" fmla="*/ 20 w 25"/>
                  <a:gd name="T7" fmla="*/ 0 h 35"/>
                  <a:gd name="T8" fmla="*/ 25 w 25"/>
                  <a:gd name="T9" fmla="*/ 6 h 35"/>
                </a:gdLst>
                <a:ahLst/>
                <a:cxnLst>
                  <a:cxn ang="0">
                    <a:pos x="T0" y="T1"/>
                  </a:cxn>
                  <a:cxn ang="0">
                    <a:pos x="T2" y="T3"/>
                  </a:cxn>
                  <a:cxn ang="0">
                    <a:pos x="T4" y="T5"/>
                  </a:cxn>
                  <a:cxn ang="0">
                    <a:pos x="T6" y="T7"/>
                  </a:cxn>
                  <a:cxn ang="0">
                    <a:pos x="T8" y="T9"/>
                  </a:cxn>
                </a:cxnLst>
                <a:rect l="0" t="0" r="r" b="b"/>
                <a:pathLst>
                  <a:path w="25" h="35">
                    <a:moveTo>
                      <a:pt x="25" y="4"/>
                    </a:moveTo>
                    <a:cubicBezTo>
                      <a:pt x="15" y="13"/>
                      <a:pt x="8" y="26"/>
                      <a:pt x="0" y="35"/>
                    </a:cubicBezTo>
                    <a:cubicBezTo>
                      <a:pt x="0" y="28"/>
                      <a:pt x="8" y="22"/>
                      <a:pt x="11" y="16"/>
                    </a:cubicBezTo>
                    <a:cubicBezTo>
                      <a:pt x="14" y="11"/>
                      <a:pt x="16" y="3"/>
                      <a:pt x="20" y="0"/>
                    </a:cubicBezTo>
                    <a:cubicBezTo>
                      <a:pt x="22" y="2"/>
                      <a:pt x="24" y="4"/>
                      <a:pt x="25" y="6"/>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 name="Freeform 2"/>
              <p:cNvSpPr/>
              <p:nvPr/>
            </p:nvSpPr>
            <p:spPr>
              <a:xfrm>
                <a:off x="8473448" y="3155168"/>
                <a:ext cx="86561" cy="512536"/>
              </a:xfrm>
              <a:custGeom>
                <a:avLst/>
                <a:gdLst>
                  <a:gd name="connsiteX0" fmla="*/ 0 w 90487"/>
                  <a:gd name="connsiteY0" fmla="*/ 90487 h 535781"/>
                  <a:gd name="connsiteX1" fmla="*/ 38100 w 90487"/>
                  <a:gd name="connsiteY1" fmla="*/ 209550 h 535781"/>
                  <a:gd name="connsiteX2" fmla="*/ 64294 w 90487"/>
                  <a:gd name="connsiteY2" fmla="*/ 333375 h 535781"/>
                  <a:gd name="connsiteX3" fmla="*/ 71437 w 90487"/>
                  <a:gd name="connsiteY3" fmla="*/ 457200 h 535781"/>
                  <a:gd name="connsiteX4" fmla="*/ 69056 w 90487"/>
                  <a:gd name="connsiteY4" fmla="*/ 481012 h 535781"/>
                  <a:gd name="connsiteX5" fmla="*/ 64294 w 90487"/>
                  <a:gd name="connsiteY5" fmla="*/ 500062 h 535781"/>
                  <a:gd name="connsiteX6" fmla="*/ 61912 w 90487"/>
                  <a:gd name="connsiteY6" fmla="*/ 535781 h 535781"/>
                  <a:gd name="connsiteX7" fmla="*/ 90487 w 90487"/>
                  <a:gd name="connsiteY7" fmla="*/ 507206 h 535781"/>
                  <a:gd name="connsiteX8" fmla="*/ 90487 w 90487"/>
                  <a:gd name="connsiteY8" fmla="*/ 400050 h 535781"/>
                  <a:gd name="connsiteX9" fmla="*/ 88106 w 90487"/>
                  <a:gd name="connsiteY9" fmla="*/ 378619 h 535781"/>
                  <a:gd name="connsiteX10" fmla="*/ 83344 w 90487"/>
                  <a:gd name="connsiteY10" fmla="*/ 357187 h 535781"/>
                  <a:gd name="connsiteX11" fmla="*/ 69056 w 90487"/>
                  <a:gd name="connsiteY11" fmla="*/ 283369 h 535781"/>
                  <a:gd name="connsiteX12" fmla="*/ 66675 w 90487"/>
                  <a:gd name="connsiteY12" fmla="*/ 261937 h 535781"/>
                  <a:gd name="connsiteX13" fmla="*/ 64294 w 90487"/>
                  <a:gd name="connsiteY13" fmla="*/ 233362 h 535781"/>
                  <a:gd name="connsiteX14" fmla="*/ 61912 w 90487"/>
                  <a:gd name="connsiteY14" fmla="*/ 223837 h 535781"/>
                  <a:gd name="connsiteX15" fmla="*/ 54769 w 90487"/>
                  <a:gd name="connsiteY15" fmla="*/ 161925 h 535781"/>
                  <a:gd name="connsiteX16" fmla="*/ 52387 w 90487"/>
                  <a:gd name="connsiteY16" fmla="*/ 121444 h 535781"/>
                  <a:gd name="connsiteX17" fmla="*/ 50006 w 90487"/>
                  <a:gd name="connsiteY17" fmla="*/ 114300 h 535781"/>
                  <a:gd name="connsiteX18" fmla="*/ 50006 w 90487"/>
                  <a:gd name="connsiteY18" fmla="*/ 102394 h 535781"/>
                  <a:gd name="connsiteX19" fmla="*/ 16669 w 90487"/>
                  <a:gd name="connsiteY19" fmla="*/ 0 h 535781"/>
                  <a:gd name="connsiteX20" fmla="*/ 0 w 90487"/>
                  <a:gd name="connsiteY20" fmla="*/ 90487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487" h="535781">
                    <a:moveTo>
                      <a:pt x="0" y="90487"/>
                    </a:moveTo>
                    <a:lnTo>
                      <a:pt x="38100" y="209550"/>
                    </a:lnTo>
                    <a:lnTo>
                      <a:pt x="64294" y="333375"/>
                    </a:lnTo>
                    <a:lnTo>
                      <a:pt x="71437" y="457200"/>
                    </a:lnTo>
                    <a:cubicBezTo>
                      <a:pt x="70643" y="465137"/>
                      <a:pt x="70526" y="473172"/>
                      <a:pt x="69056" y="481012"/>
                    </a:cubicBezTo>
                    <a:cubicBezTo>
                      <a:pt x="63792" y="509089"/>
                      <a:pt x="64294" y="486396"/>
                      <a:pt x="64294" y="500062"/>
                    </a:cubicBezTo>
                    <a:lnTo>
                      <a:pt x="61912" y="535781"/>
                    </a:lnTo>
                    <a:lnTo>
                      <a:pt x="90487" y="507206"/>
                    </a:lnTo>
                    <a:lnTo>
                      <a:pt x="90487" y="400050"/>
                    </a:lnTo>
                    <a:cubicBezTo>
                      <a:pt x="89693" y="392906"/>
                      <a:pt x="89722" y="385623"/>
                      <a:pt x="88106" y="378619"/>
                    </a:cubicBezTo>
                    <a:cubicBezTo>
                      <a:pt x="81569" y="350290"/>
                      <a:pt x="83344" y="389700"/>
                      <a:pt x="83344" y="357187"/>
                    </a:cubicBezTo>
                    <a:lnTo>
                      <a:pt x="69056" y="283369"/>
                    </a:lnTo>
                    <a:cubicBezTo>
                      <a:pt x="68262" y="276225"/>
                      <a:pt x="67356" y="269093"/>
                      <a:pt x="66675" y="261937"/>
                    </a:cubicBezTo>
                    <a:cubicBezTo>
                      <a:pt x="65769" y="252422"/>
                      <a:pt x="65480" y="242846"/>
                      <a:pt x="64294" y="233362"/>
                    </a:cubicBezTo>
                    <a:cubicBezTo>
                      <a:pt x="63888" y="230115"/>
                      <a:pt x="61912" y="223837"/>
                      <a:pt x="61912" y="223837"/>
                    </a:cubicBezTo>
                    <a:lnTo>
                      <a:pt x="54769" y="161925"/>
                    </a:lnTo>
                    <a:cubicBezTo>
                      <a:pt x="53975" y="148431"/>
                      <a:pt x="53732" y="134894"/>
                      <a:pt x="52387" y="121444"/>
                    </a:cubicBezTo>
                    <a:cubicBezTo>
                      <a:pt x="52137" y="118946"/>
                      <a:pt x="50317" y="116791"/>
                      <a:pt x="50006" y="114300"/>
                    </a:cubicBezTo>
                    <a:cubicBezTo>
                      <a:pt x="49514" y="110362"/>
                      <a:pt x="50006" y="106363"/>
                      <a:pt x="50006" y="102394"/>
                    </a:cubicBezTo>
                    <a:lnTo>
                      <a:pt x="16669" y="0"/>
                    </a:lnTo>
                    <a:lnTo>
                      <a:pt x="0" y="90487"/>
                    </a:lnTo>
                    <a:close/>
                  </a:path>
                </a:pathLst>
              </a:custGeom>
              <a:solidFill>
                <a:srgbClr val="970F00"/>
              </a:solidFill>
              <a:ln>
                <a:solidFill>
                  <a:srgbClr val="B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4" name="Freeform 3"/>
              <p:cNvSpPr/>
              <p:nvPr/>
            </p:nvSpPr>
            <p:spPr>
              <a:xfrm>
                <a:off x="7901686" y="2282718"/>
                <a:ext cx="236905" cy="366747"/>
              </a:xfrm>
              <a:custGeom>
                <a:avLst/>
                <a:gdLst>
                  <a:gd name="connsiteX0" fmla="*/ 59531 w 247650"/>
                  <a:gd name="connsiteY0" fmla="*/ 0 h 383381"/>
                  <a:gd name="connsiteX1" fmla="*/ 0 w 247650"/>
                  <a:gd name="connsiteY1" fmla="*/ 47625 h 383381"/>
                  <a:gd name="connsiteX2" fmla="*/ 21431 w 247650"/>
                  <a:gd name="connsiteY2" fmla="*/ 145256 h 383381"/>
                  <a:gd name="connsiteX3" fmla="*/ 73819 w 247650"/>
                  <a:gd name="connsiteY3" fmla="*/ 192881 h 383381"/>
                  <a:gd name="connsiteX4" fmla="*/ 95250 w 247650"/>
                  <a:gd name="connsiteY4" fmla="*/ 202406 h 383381"/>
                  <a:gd name="connsiteX5" fmla="*/ 102394 w 247650"/>
                  <a:gd name="connsiteY5" fmla="*/ 209550 h 383381"/>
                  <a:gd name="connsiteX6" fmla="*/ 111919 w 247650"/>
                  <a:gd name="connsiteY6" fmla="*/ 214313 h 383381"/>
                  <a:gd name="connsiteX7" fmla="*/ 119063 w 247650"/>
                  <a:gd name="connsiteY7" fmla="*/ 221456 h 383381"/>
                  <a:gd name="connsiteX8" fmla="*/ 126206 w 247650"/>
                  <a:gd name="connsiteY8" fmla="*/ 226219 h 383381"/>
                  <a:gd name="connsiteX9" fmla="*/ 135731 w 247650"/>
                  <a:gd name="connsiteY9" fmla="*/ 235744 h 383381"/>
                  <a:gd name="connsiteX10" fmla="*/ 166688 w 247650"/>
                  <a:gd name="connsiteY10" fmla="*/ 278606 h 383381"/>
                  <a:gd name="connsiteX11" fmla="*/ 152400 w 247650"/>
                  <a:gd name="connsiteY11" fmla="*/ 302419 h 383381"/>
                  <a:gd name="connsiteX12" fmla="*/ 147638 w 247650"/>
                  <a:gd name="connsiteY12" fmla="*/ 304800 h 383381"/>
                  <a:gd name="connsiteX13" fmla="*/ 130969 w 247650"/>
                  <a:gd name="connsiteY13" fmla="*/ 316706 h 383381"/>
                  <a:gd name="connsiteX14" fmla="*/ 109538 w 247650"/>
                  <a:gd name="connsiteY14" fmla="*/ 330994 h 383381"/>
                  <a:gd name="connsiteX15" fmla="*/ 90488 w 247650"/>
                  <a:gd name="connsiteY15" fmla="*/ 357188 h 383381"/>
                  <a:gd name="connsiteX16" fmla="*/ 128588 w 247650"/>
                  <a:gd name="connsiteY16" fmla="*/ 366713 h 383381"/>
                  <a:gd name="connsiteX17" fmla="*/ 197644 w 247650"/>
                  <a:gd name="connsiteY17" fmla="*/ 383381 h 383381"/>
                  <a:gd name="connsiteX18" fmla="*/ 211931 w 247650"/>
                  <a:gd name="connsiteY18" fmla="*/ 366713 h 383381"/>
                  <a:gd name="connsiteX19" fmla="*/ 219075 w 247650"/>
                  <a:gd name="connsiteY19" fmla="*/ 359569 h 383381"/>
                  <a:gd name="connsiteX20" fmla="*/ 230981 w 247650"/>
                  <a:gd name="connsiteY20" fmla="*/ 347663 h 383381"/>
                  <a:gd name="connsiteX21" fmla="*/ 233363 w 247650"/>
                  <a:gd name="connsiteY21" fmla="*/ 335756 h 383381"/>
                  <a:gd name="connsiteX22" fmla="*/ 238125 w 247650"/>
                  <a:gd name="connsiteY22" fmla="*/ 326231 h 383381"/>
                  <a:gd name="connsiteX23" fmla="*/ 240506 w 247650"/>
                  <a:gd name="connsiteY23" fmla="*/ 309563 h 383381"/>
                  <a:gd name="connsiteX24" fmla="*/ 245269 w 247650"/>
                  <a:gd name="connsiteY24" fmla="*/ 295275 h 383381"/>
                  <a:gd name="connsiteX25" fmla="*/ 247650 w 247650"/>
                  <a:gd name="connsiteY25" fmla="*/ 283369 h 383381"/>
                  <a:gd name="connsiteX26" fmla="*/ 245269 w 247650"/>
                  <a:gd name="connsiteY26" fmla="*/ 257175 h 383381"/>
                  <a:gd name="connsiteX27" fmla="*/ 195263 w 247650"/>
                  <a:gd name="connsiteY27" fmla="*/ 200025 h 383381"/>
                  <a:gd name="connsiteX28" fmla="*/ 176213 w 247650"/>
                  <a:gd name="connsiteY28" fmla="*/ 190500 h 383381"/>
                  <a:gd name="connsiteX29" fmla="*/ 164306 w 247650"/>
                  <a:gd name="connsiteY29" fmla="*/ 185738 h 383381"/>
                  <a:gd name="connsiteX30" fmla="*/ 157163 w 247650"/>
                  <a:gd name="connsiteY30" fmla="*/ 178594 h 383381"/>
                  <a:gd name="connsiteX31" fmla="*/ 150019 w 247650"/>
                  <a:gd name="connsiteY31" fmla="*/ 173831 h 383381"/>
                  <a:gd name="connsiteX32" fmla="*/ 145256 w 247650"/>
                  <a:gd name="connsiteY32" fmla="*/ 166688 h 383381"/>
                  <a:gd name="connsiteX33" fmla="*/ 138113 w 247650"/>
                  <a:gd name="connsiteY33" fmla="*/ 164306 h 383381"/>
                  <a:gd name="connsiteX34" fmla="*/ 130969 w 247650"/>
                  <a:gd name="connsiteY34" fmla="*/ 159544 h 383381"/>
                  <a:gd name="connsiteX35" fmla="*/ 123825 w 247650"/>
                  <a:gd name="connsiteY35" fmla="*/ 157163 h 383381"/>
                  <a:gd name="connsiteX36" fmla="*/ 88106 w 247650"/>
                  <a:gd name="connsiteY36" fmla="*/ 126206 h 383381"/>
                  <a:gd name="connsiteX37" fmla="*/ 85725 w 247650"/>
                  <a:gd name="connsiteY37" fmla="*/ 100013 h 383381"/>
                  <a:gd name="connsiteX38" fmla="*/ 83344 w 247650"/>
                  <a:gd name="connsiteY38" fmla="*/ 92869 h 383381"/>
                  <a:gd name="connsiteX39" fmla="*/ 80963 w 247650"/>
                  <a:gd name="connsiteY39" fmla="*/ 73819 h 383381"/>
                  <a:gd name="connsiteX40" fmla="*/ 59531 w 247650"/>
                  <a:gd name="connsiteY40" fmla="*/ 0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7650" h="383381">
                    <a:moveTo>
                      <a:pt x="59531" y="0"/>
                    </a:moveTo>
                    <a:lnTo>
                      <a:pt x="0" y="47625"/>
                    </a:lnTo>
                    <a:lnTo>
                      <a:pt x="21431" y="145256"/>
                    </a:lnTo>
                    <a:lnTo>
                      <a:pt x="73819" y="192881"/>
                    </a:lnTo>
                    <a:cubicBezTo>
                      <a:pt x="80963" y="196056"/>
                      <a:pt x="88497" y="198467"/>
                      <a:pt x="95250" y="202406"/>
                    </a:cubicBezTo>
                    <a:cubicBezTo>
                      <a:pt x="98159" y="204103"/>
                      <a:pt x="99654" y="207592"/>
                      <a:pt x="102394" y="209550"/>
                    </a:cubicBezTo>
                    <a:cubicBezTo>
                      <a:pt x="105283" y="211613"/>
                      <a:pt x="109030" y="212250"/>
                      <a:pt x="111919" y="214313"/>
                    </a:cubicBezTo>
                    <a:cubicBezTo>
                      <a:pt x="114659" y="216270"/>
                      <a:pt x="116476" y="219300"/>
                      <a:pt x="119063" y="221456"/>
                    </a:cubicBezTo>
                    <a:cubicBezTo>
                      <a:pt x="121261" y="223288"/>
                      <a:pt x="124008" y="224387"/>
                      <a:pt x="126206" y="226219"/>
                    </a:cubicBezTo>
                    <a:cubicBezTo>
                      <a:pt x="129655" y="229094"/>
                      <a:pt x="132556" y="232569"/>
                      <a:pt x="135731" y="235744"/>
                    </a:cubicBezTo>
                    <a:lnTo>
                      <a:pt x="166688" y="278606"/>
                    </a:lnTo>
                    <a:cubicBezTo>
                      <a:pt x="159517" y="297729"/>
                      <a:pt x="164774" y="294994"/>
                      <a:pt x="152400" y="302419"/>
                    </a:cubicBezTo>
                    <a:cubicBezTo>
                      <a:pt x="150878" y="303332"/>
                      <a:pt x="149225" y="304006"/>
                      <a:pt x="147638" y="304800"/>
                    </a:cubicBezTo>
                    <a:lnTo>
                      <a:pt x="130969" y="316706"/>
                    </a:lnTo>
                    <a:cubicBezTo>
                      <a:pt x="110967" y="329208"/>
                      <a:pt x="117214" y="323318"/>
                      <a:pt x="109538" y="330994"/>
                    </a:cubicBezTo>
                    <a:lnTo>
                      <a:pt x="90488" y="357188"/>
                    </a:lnTo>
                    <a:cubicBezTo>
                      <a:pt x="115218" y="369553"/>
                      <a:pt x="102438" y="366713"/>
                      <a:pt x="128588" y="366713"/>
                    </a:cubicBezTo>
                    <a:lnTo>
                      <a:pt x="197644" y="383381"/>
                    </a:lnTo>
                    <a:cubicBezTo>
                      <a:pt x="202406" y="377825"/>
                      <a:pt x="207036" y="372152"/>
                      <a:pt x="211931" y="366713"/>
                    </a:cubicBezTo>
                    <a:cubicBezTo>
                      <a:pt x="214184" y="364210"/>
                      <a:pt x="216919" y="362156"/>
                      <a:pt x="219075" y="359569"/>
                    </a:cubicBezTo>
                    <a:cubicBezTo>
                      <a:pt x="228997" y="347663"/>
                      <a:pt x="217886" y="356393"/>
                      <a:pt x="230981" y="347663"/>
                    </a:cubicBezTo>
                    <a:cubicBezTo>
                      <a:pt x="231775" y="343694"/>
                      <a:pt x="232083" y="339596"/>
                      <a:pt x="233363" y="335756"/>
                    </a:cubicBezTo>
                    <a:cubicBezTo>
                      <a:pt x="234486" y="332388"/>
                      <a:pt x="237191" y="329656"/>
                      <a:pt x="238125" y="326231"/>
                    </a:cubicBezTo>
                    <a:cubicBezTo>
                      <a:pt x="239602" y="320816"/>
                      <a:pt x="239244" y="315032"/>
                      <a:pt x="240506" y="309563"/>
                    </a:cubicBezTo>
                    <a:cubicBezTo>
                      <a:pt x="241635" y="304671"/>
                      <a:pt x="244285" y="300198"/>
                      <a:pt x="245269" y="295275"/>
                    </a:cubicBezTo>
                    <a:lnTo>
                      <a:pt x="247650" y="283369"/>
                    </a:lnTo>
                    <a:lnTo>
                      <a:pt x="245269" y="257175"/>
                    </a:lnTo>
                    <a:lnTo>
                      <a:pt x="195263" y="200025"/>
                    </a:lnTo>
                    <a:cubicBezTo>
                      <a:pt x="188913" y="196850"/>
                      <a:pt x="182659" y="193475"/>
                      <a:pt x="176213" y="190500"/>
                    </a:cubicBezTo>
                    <a:cubicBezTo>
                      <a:pt x="172332" y="188709"/>
                      <a:pt x="167931" y="188004"/>
                      <a:pt x="164306" y="185738"/>
                    </a:cubicBezTo>
                    <a:cubicBezTo>
                      <a:pt x="161450" y="183953"/>
                      <a:pt x="159750" y="180750"/>
                      <a:pt x="157163" y="178594"/>
                    </a:cubicBezTo>
                    <a:cubicBezTo>
                      <a:pt x="154964" y="176762"/>
                      <a:pt x="152400" y="175419"/>
                      <a:pt x="150019" y="173831"/>
                    </a:cubicBezTo>
                    <a:cubicBezTo>
                      <a:pt x="148431" y="171450"/>
                      <a:pt x="147491" y="168476"/>
                      <a:pt x="145256" y="166688"/>
                    </a:cubicBezTo>
                    <a:cubicBezTo>
                      <a:pt x="143296" y="165120"/>
                      <a:pt x="140358" y="165429"/>
                      <a:pt x="138113" y="164306"/>
                    </a:cubicBezTo>
                    <a:cubicBezTo>
                      <a:pt x="135553" y="163026"/>
                      <a:pt x="133529" y="160824"/>
                      <a:pt x="130969" y="159544"/>
                    </a:cubicBezTo>
                    <a:cubicBezTo>
                      <a:pt x="128724" y="158422"/>
                      <a:pt x="123825" y="157163"/>
                      <a:pt x="123825" y="157163"/>
                    </a:cubicBezTo>
                    <a:lnTo>
                      <a:pt x="88106" y="126206"/>
                    </a:lnTo>
                    <a:cubicBezTo>
                      <a:pt x="87312" y="117475"/>
                      <a:pt x="86965" y="108692"/>
                      <a:pt x="85725" y="100013"/>
                    </a:cubicBezTo>
                    <a:cubicBezTo>
                      <a:pt x="85370" y="97528"/>
                      <a:pt x="83888" y="95319"/>
                      <a:pt x="83344" y="92869"/>
                    </a:cubicBezTo>
                    <a:cubicBezTo>
                      <a:pt x="80702" y="80979"/>
                      <a:pt x="80963" y="82106"/>
                      <a:pt x="80963" y="73819"/>
                    </a:cubicBezTo>
                    <a:lnTo>
                      <a:pt x="59531" y="0"/>
                    </a:lnTo>
                    <a:close/>
                  </a:path>
                </a:pathLst>
              </a:custGeom>
              <a:solidFill>
                <a:srgbClr val="970F00"/>
              </a:solidFill>
              <a:ln>
                <a:solidFill>
                  <a:srgbClr val="97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sp>
          <p:nvSpPr>
            <p:cNvPr id="239" name="Oval Callout 238"/>
            <p:cNvSpPr/>
            <p:nvPr/>
          </p:nvSpPr>
          <p:spPr>
            <a:xfrm>
              <a:off x="142734" y="897501"/>
              <a:ext cx="3423176" cy="1334698"/>
            </a:xfrm>
            <a:prstGeom prst="wedgeEllipseCallout">
              <a:avLst>
                <a:gd name="adj1" fmla="val 22194"/>
                <a:gd name="adj2" fmla="val 87255"/>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l-SI" sz="3600" dirty="0">
                  <a:solidFill>
                    <a:srgbClr val="970F00"/>
                  </a:solidFill>
                  <a:latin typeface="Arial Black" panose="020B0A04020102020204" pitchFamily="34" charset="0"/>
                </a:rPr>
                <a:t>DAJMO</a:t>
              </a:r>
              <a:r>
                <a:rPr lang="nl-BE" sz="3600" dirty="0">
                  <a:solidFill>
                    <a:srgbClr val="970F00"/>
                  </a:solidFill>
                  <a:latin typeface="Arial Black" panose="020B0A04020102020204" pitchFamily="34" charset="0"/>
                </a:rPr>
                <a:t>!</a:t>
              </a:r>
            </a:p>
          </p:txBody>
        </p:sp>
      </p:grpSp>
      <p:sp>
        <p:nvSpPr>
          <p:cNvPr id="197" name="TextBox 196"/>
          <p:cNvSpPr txBox="1"/>
          <p:nvPr/>
        </p:nvSpPr>
        <p:spPr>
          <a:xfrm>
            <a:off x="321310" y="5185044"/>
            <a:ext cx="8374380" cy="1323439"/>
          </a:xfrm>
          <a:prstGeom prst="rect">
            <a:avLst/>
          </a:prstGeom>
          <a:noFill/>
        </p:spPr>
        <p:txBody>
          <a:bodyPr wrap="square" rtlCol="0">
            <a:spAutoFit/>
          </a:bodyPr>
          <a:lstStyle/>
          <a:p>
            <a:pPr algn="ctr"/>
            <a:r>
              <a:rPr lang="sl-SI" sz="4000" dirty="0">
                <a:solidFill>
                  <a:schemeClr val="bg1">
                    <a:lumMod val="50000"/>
                  </a:schemeClr>
                </a:solidFill>
                <a:latin typeface="Arial" panose="020B0604020202020204" pitchFamily="34" charset="0"/>
                <a:cs typeface="Arial" panose="020B0604020202020204" pitchFamily="34" charset="0"/>
              </a:rPr>
              <a:t>Ledvice </a:t>
            </a:r>
            <a:r>
              <a:rPr lang="sl-SI" sz="4000" dirty="0">
                <a:solidFill>
                  <a:srgbClr val="488CA7"/>
                </a:solidFill>
                <a:latin typeface="Arial" panose="020B0604020202020204" pitchFamily="34" charset="0"/>
                <a:cs typeface="Arial" panose="020B0604020202020204" pitchFamily="34" charset="0"/>
              </a:rPr>
              <a:t>uravnavajo</a:t>
            </a:r>
            <a:r>
              <a:rPr lang="nl-BE" sz="4000" dirty="0">
                <a:solidFill>
                  <a:srgbClr val="488CA7"/>
                </a:solidFill>
                <a:latin typeface="Arial" panose="020B0604020202020204" pitchFamily="34" charset="0"/>
                <a:cs typeface="Arial" panose="020B0604020202020204" pitchFamily="34" charset="0"/>
              </a:rPr>
              <a:t> </a:t>
            </a:r>
            <a:br>
              <a:rPr lang="nl-BE" sz="4000" dirty="0">
                <a:solidFill>
                  <a:srgbClr val="488CA7"/>
                </a:solidFill>
                <a:latin typeface="Arial" panose="020B0604020202020204" pitchFamily="34" charset="0"/>
                <a:cs typeface="Arial" panose="020B0604020202020204" pitchFamily="34" charset="0"/>
              </a:rPr>
            </a:br>
            <a:r>
              <a:rPr lang="sl-SI" sz="4000" dirty="0">
                <a:solidFill>
                  <a:schemeClr val="bg1">
                    <a:lumMod val="50000"/>
                  </a:schemeClr>
                </a:solidFill>
                <a:latin typeface="Arial" panose="020B0604020202020204" pitchFamily="34" charset="0"/>
                <a:cs typeface="Arial" panose="020B0604020202020204" pitchFamily="34" charset="0"/>
              </a:rPr>
              <a:t>tvoj</a:t>
            </a:r>
            <a:r>
              <a:rPr lang="nl-BE" sz="4000" dirty="0">
                <a:solidFill>
                  <a:srgbClr val="488CA7"/>
                </a:solidFill>
                <a:latin typeface="Arial" panose="020B0604020202020204" pitchFamily="34" charset="0"/>
                <a:cs typeface="Arial" panose="020B0604020202020204" pitchFamily="34" charset="0"/>
              </a:rPr>
              <a:t> </a:t>
            </a:r>
            <a:r>
              <a:rPr lang="sl-SI" sz="4000" dirty="0">
                <a:solidFill>
                  <a:srgbClr val="488CA7"/>
                </a:solidFill>
                <a:latin typeface="Arial" panose="020B0604020202020204" pitchFamily="34" charset="0"/>
                <a:cs typeface="Arial" panose="020B0604020202020204" pitchFamily="34" charset="0"/>
              </a:rPr>
              <a:t>krvni tlak</a:t>
            </a:r>
            <a:endParaRPr lang="nl-BE" sz="4000" dirty="0">
              <a:solidFill>
                <a:srgbClr val="488CA7"/>
              </a:solidFill>
              <a:latin typeface="Arial" panose="020B0604020202020204" pitchFamily="34" charset="0"/>
              <a:cs typeface="Arial" panose="020B0604020202020204" pitchFamily="34" charset="0"/>
            </a:endParaRPr>
          </a:p>
        </p:txBody>
      </p:sp>
      <p:sp>
        <p:nvSpPr>
          <p:cNvPr id="200"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3725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4220182" y="2911290"/>
            <a:ext cx="931780" cy="800161"/>
            <a:chOff x="3942906" y="3546837"/>
            <a:chExt cx="931780" cy="800161"/>
          </a:xfrm>
        </p:grpSpPr>
        <p:sp>
          <p:nvSpPr>
            <p:cNvPr id="363" name="Freeform 7"/>
            <p:cNvSpPr>
              <a:spLocks/>
            </p:cNvSpPr>
            <p:nvPr/>
          </p:nvSpPr>
          <p:spPr bwMode="auto">
            <a:xfrm>
              <a:off x="4162271" y="3940650"/>
              <a:ext cx="700925" cy="396947"/>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8"/>
            <p:cNvSpPr>
              <a:spLocks/>
            </p:cNvSpPr>
            <p:nvPr/>
          </p:nvSpPr>
          <p:spPr bwMode="auto">
            <a:xfrm>
              <a:off x="4314783" y="4003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9"/>
            <p:cNvSpPr>
              <a:spLocks/>
            </p:cNvSpPr>
            <p:nvPr/>
          </p:nvSpPr>
          <p:spPr bwMode="auto">
            <a:xfrm>
              <a:off x="4555040" y="3940650"/>
              <a:ext cx="308156" cy="377100"/>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10"/>
            <p:cNvSpPr>
              <a:spLocks noEditPoints="1"/>
            </p:cNvSpPr>
            <p:nvPr/>
          </p:nvSpPr>
          <p:spPr bwMode="auto">
            <a:xfrm>
              <a:off x="4149736" y="3930204"/>
              <a:ext cx="724950" cy="416794"/>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11"/>
            <p:cNvSpPr>
              <a:spLocks/>
            </p:cNvSpPr>
            <p:nvPr/>
          </p:nvSpPr>
          <p:spPr bwMode="auto">
            <a:xfrm>
              <a:off x="3942906" y="3547881"/>
              <a:ext cx="456488" cy="644516"/>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12"/>
            <p:cNvSpPr>
              <a:spLocks noEditPoints="1"/>
            </p:cNvSpPr>
            <p:nvPr/>
          </p:nvSpPr>
          <p:spPr bwMode="auto">
            <a:xfrm>
              <a:off x="3944995" y="3546837"/>
              <a:ext cx="443953" cy="649739"/>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13"/>
            <p:cNvSpPr>
              <a:spLocks/>
            </p:cNvSpPr>
            <p:nvPr/>
          </p:nvSpPr>
          <p:spPr bwMode="auto">
            <a:xfrm>
              <a:off x="4115265" y="4080626"/>
              <a:ext cx="89835" cy="44917"/>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14"/>
            <p:cNvSpPr>
              <a:spLocks/>
            </p:cNvSpPr>
            <p:nvPr/>
          </p:nvSpPr>
          <p:spPr bwMode="auto">
            <a:xfrm>
              <a:off x="4269865" y="3936471"/>
              <a:ext cx="53275" cy="7939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1" name="Freeform 15"/>
            <p:cNvSpPr>
              <a:spLocks/>
            </p:cNvSpPr>
            <p:nvPr/>
          </p:nvSpPr>
          <p:spPr bwMode="auto">
            <a:xfrm>
              <a:off x="3997226" y="3985568"/>
              <a:ext cx="135797" cy="91925"/>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6"/>
            <p:cNvSpPr>
              <a:spLocks/>
            </p:cNvSpPr>
            <p:nvPr/>
          </p:nvSpPr>
          <p:spPr bwMode="auto">
            <a:xfrm>
              <a:off x="4014984" y="4032574"/>
              <a:ext cx="112816" cy="90880"/>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7"/>
            <p:cNvSpPr>
              <a:spLocks/>
            </p:cNvSpPr>
            <p:nvPr/>
          </p:nvSpPr>
          <p:spPr bwMode="auto">
            <a:xfrm>
              <a:off x="3966932" y="3907223"/>
              <a:ext cx="208919" cy="101326"/>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8"/>
            <p:cNvSpPr>
              <a:spLocks/>
            </p:cNvSpPr>
            <p:nvPr/>
          </p:nvSpPr>
          <p:spPr bwMode="auto">
            <a:xfrm>
              <a:off x="4000360" y="3795451"/>
              <a:ext cx="197429" cy="139976"/>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5" name="Freeform 19"/>
            <p:cNvSpPr>
              <a:spLocks noEditPoints="1"/>
            </p:cNvSpPr>
            <p:nvPr/>
          </p:nvSpPr>
          <p:spPr bwMode="auto">
            <a:xfrm>
              <a:off x="4139291" y="3790228"/>
              <a:ext cx="25070" cy="48051"/>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60" name="Teardrop 159"/>
          <p:cNvSpPr/>
          <p:nvPr/>
        </p:nvSpPr>
        <p:spPr>
          <a:xfrm rot="18990234">
            <a:off x="2868948" y="1722776"/>
            <a:ext cx="1911390" cy="191139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7" name="Oval 66"/>
          <p:cNvSpPr/>
          <p:nvPr/>
        </p:nvSpPr>
        <p:spPr>
          <a:xfrm>
            <a:off x="3973542" y="2032613"/>
            <a:ext cx="801623" cy="1319340"/>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9" name="Group 148"/>
          <p:cNvGrpSpPr/>
          <p:nvPr/>
        </p:nvGrpSpPr>
        <p:grpSpPr>
          <a:xfrm>
            <a:off x="7450637" y="3479277"/>
            <a:ext cx="1117360" cy="690370"/>
            <a:chOff x="5465761" y="2074993"/>
            <a:chExt cx="3601228" cy="2225040"/>
          </a:xfrm>
        </p:grpSpPr>
        <p:sp>
          <p:nvSpPr>
            <p:cNvPr id="150" name="Teardrop 149"/>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51" name="Group 150"/>
            <p:cNvGrpSpPr/>
            <p:nvPr/>
          </p:nvGrpSpPr>
          <p:grpSpPr>
            <a:xfrm rot="3325762">
              <a:off x="5564979" y="2993352"/>
              <a:ext cx="746125" cy="944562"/>
              <a:chOff x="3722689" y="2281238"/>
              <a:chExt cx="746125" cy="944562"/>
            </a:xfrm>
          </p:grpSpPr>
          <p:sp>
            <p:nvSpPr>
              <p:cNvPr id="212"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3"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214"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215"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7"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8"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1"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2"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52" name="Group 151"/>
            <p:cNvGrpSpPr/>
            <p:nvPr/>
          </p:nvGrpSpPr>
          <p:grpSpPr>
            <a:xfrm rot="18819013">
              <a:off x="8222439" y="2965209"/>
              <a:ext cx="744538" cy="944563"/>
              <a:chOff x="4660901" y="2276475"/>
              <a:chExt cx="744538" cy="944563"/>
            </a:xfrm>
          </p:grpSpPr>
          <p:sp>
            <p:nvSpPr>
              <p:cNvPr id="198"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200"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01"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2"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5"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6"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7"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8"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9"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0"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15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7"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9"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181" name="Group 180"/>
            <p:cNvGrpSpPr/>
            <p:nvPr/>
          </p:nvGrpSpPr>
          <p:grpSpPr>
            <a:xfrm rot="353496">
              <a:off x="6693705" y="2375138"/>
              <a:ext cx="1335836" cy="1099780"/>
              <a:chOff x="1186508" y="491951"/>
              <a:chExt cx="1335836" cy="1099780"/>
            </a:xfrm>
          </p:grpSpPr>
          <p:sp>
            <p:nvSpPr>
              <p:cNvPr id="182"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6" name="Group 225"/>
          <p:cNvGrpSpPr/>
          <p:nvPr/>
        </p:nvGrpSpPr>
        <p:grpSpPr>
          <a:xfrm>
            <a:off x="7451131" y="2107524"/>
            <a:ext cx="1117360" cy="690370"/>
            <a:chOff x="5465761" y="2074993"/>
            <a:chExt cx="3601228" cy="2225040"/>
          </a:xfrm>
        </p:grpSpPr>
        <p:sp>
          <p:nvSpPr>
            <p:cNvPr id="227" name="Teardrop 226"/>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8" name="Group 227"/>
            <p:cNvGrpSpPr/>
            <p:nvPr/>
          </p:nvGrpSpPr>
          <p:grpSpPr>
            <a:xfrm rot="3325762">
              <a:off x="5564979" y="2993352"/>
              <a:ext cx="746125" cy="944562"/>
              <a:chOff x="3722689" y="2281238"/>
              <a:chExt cx="746125" cy="944562"/>
            </a:xfrm>
          </p:grpSpPr>
          <p:sp>
            <p:nvSpPr>
              <p:cNvPr id="329"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31"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32"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9" name="Group 228"/>
            <p:cNvGrpSpPr/>
            <p:nvPr/>
          </p:nvGrpSpPr>
          <p:grpSpPr>
            <a:xfrm rot="18819013">
              <a:off x="8222439" y="2965209"/>
              <a:ext cx="744538" cy="944563"/>
              <a:chOff x="4660901" y="2276475"/>
              <a:chExt cx="744538" cy="944563"/>
            </a:xfrm>
          </p:grpSpPr>
          <p:sp>
            <p:nvSpPr>
              <p:cNvPr id="299"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301"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302"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23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60" name="Group 259"/>
            <p:cNvGrpSpPr/>
            <p:nvPr/>
          </p:nvGrpSpPr>
          <p:grpSpPr>
            <a:xfrm rot="353496">
              <a:off x="6693705" y="2375138"/>
              <a:ext cx="1335836" cy="1099780"/>
              <a:chOff x="1186508" y="491951"/>
              <a:chExt cx="1335836" cy="1099780"/>
            </a:xfrm>
          </p:grpSpPr>
          <p:sp>
            <p:nvSpPr>
              <p:cNvPr id="261"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43" name="Group 342"/>
          <p:cNvGrpSpPr/>
          <p:nvPr/>
        </p:nvGrpSpPr>
        <p:grpSpPr>
          <a:xfrm>
            <a:off x="6666169" y="2823600"/>
            <a:ext cx="1157835" cy="715376"/>
            <a:chOff x="5465761" y="2074993"/>
            <a:chExt cx="3601228" cy="2225040"/>
          </a:xfrm>
        </p:grpSpPr>
        <p:sp>
          <p:nvSpPr>
            <p:cNvPr id="344" name="Teardrop 343"/>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45" name="Group 344"/>
            <p:cNvGrpSpPr/>
            <p:nvPr/>
          </p:nvGrpSpPr>
          <p:grpSpPr>
            <a:xfrm rot="3325762">
              <a:off x="5564979" y="2993352"/>
              <a:ext cx="746125" cy="944562"/>
              <a:chOff x="3722689" y="2281238"/>
              <a:chExt cx="746125" cy="944562"/>
            </a:xfrm>
          </p:grpSpPr>
          <p:sp>
            <p:nvSpPr>
              <p:cNvPr id="484"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86"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87"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8"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9"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0"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1"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2"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3"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4"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5"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6"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7"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46" name="Group 345"/>
            <p:cNvGrpSpPr/>
            <p:nvPr/>
          </p:nvGrpSpPr>
          <p:grpSpPr>
            <a:xfrm rot="18819013">
              <a:off x="8222439" y="2965209"/>
              <a:ext cx="744538" cy="944563"/>
              <a:chOff x="4660901" y="2276475"/>
              <a:chExt cx="744538" cy="944563"/>
            </a:xfrm>
          </p:grpSpPr>
          <p:sp>
            <p:nvSpPr>
              <p:cNvPr id="468"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470"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471"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4"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34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9"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0"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1"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443" name="Group 442"/>
            <p:cNvGrpSpPr/>
            <p:nvPr/>
          </p:nvGrpSpPr>
          <p:grpSpPr>
            <a:xfrm rot="353496">
              <a:off x="6693705" y="2375138"/>
              <a:ext cx="1335836" cy="1099780"/>
              <a:chOff x="1186508" y="491951"/>
              <a:chExt cx="1335836" cy="1099780"/>
            </a:xfrm>
          </p:grpSpPr>
          <p:sp>
            <p:nvSpPr>
              <p:cNvPr id="44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498" name="Group 497"/>
          <p:cNvGrpSpPr/>
          <p:nvPr/>
        </p:nvGrpSpPr>
        <p:grpSpPr>
          <a:xfrm>
            <a:off x="6747889" y="1607544"/>
            <a:ext cx="961459" cy="594044"/>
            <a:chOff x="5465761" y="2074993"/>
            <a:chExt cx="3601228" cy="2225040"/>
          </a:xfrm>
        </p:grpSpPr>
        <p:sp>
          <p:nvSpPr>
            <p:cNvPr id="499" name="Teardrop 498"/>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500" name="Group 499"/>
            <p:cNvGrpSpPr/>
            <p:nvPr/>
          </p:nvGrpSpPr>
          <p:grpSpPr>
            <a:xfrm rot="3325762">
              <a:off x="5564979" y="2993352"/>
              <a:ext cx="746125" cy="944562"/>
              <a:chOff x="3722689" y="2281238"/>
              <a:chExt cx="746125" cy="944562"/>
            </a:xfrm>
          </p:grpSpPr>
          <p:sp>
            <p:nvSpPr>
              <p:cNvPr id="560"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1"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62"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63"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4"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5"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6"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7"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8"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9"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0"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1"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2"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3"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01" name="Group 500"/>
            <p:cNvGrpSpPr/>
            <p:nvPr/>
          </p:nvGrpSpPr>
          <p:grpSpPr>
            <a:xfrm rot="18819013">
              <a:off x="8222439" y="2965209"/>
              <a:ext cx="744538" cy="944563"/>
              <a:chOff x="4660901" y="2276475"/>
              <a:chExt cx="744538" cy="944563"/>
            </a:xfrm>
          </p:grpSpPr>
          <p:sp>
            <p:nvSpPr>
              <p:cNvPr id="546"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7"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548"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549"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0"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1"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2"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3"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4"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5"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6"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7"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8"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9"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50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4"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5"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6"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7"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8"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9"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0"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1"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2"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3"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4"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5"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6"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7"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8"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9"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0"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1"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2"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3"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4"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5"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6"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7"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8"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529" name="Group 528"/>
            <p:cNvGrpSpPr/>
            <p:nvPr/>
          </p:nvGrpSpPr>
          <p:grpSpPr>
            <a:xfrm rot="353496">
              <a:off x="6693705" y="2375138"/>
              <a:ext cx="1335836" cy="1099780"/>
              <a:chOff x="1186508" y="491951"/>
              <a:chExt cx="1335836" cy="1099780"/>
            </a:xfrm>
          </p:grpSpPr>
          <p:sp>
            <p:nvSpPr>
              <p:cNvPr id="530"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1"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2"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3"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4"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5"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6"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7"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8"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9"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0"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1"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2"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3"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4"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5"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12" name="AutoShape 8"/>
          <p:cNvSpPr>
            <a:spLocks noChangeAspect="1" noChangeArrowheads="1" noTextEdit="1"/>
          </p:cNvSpPr>
          <p:nvPr/>
        </p:nvSpPr>
        <p:spPr bwMode="auto">
          <a:xfrm>
            <a:off x="2341313" y="4404016"/>
            <a:ext cx="1794655" cy="190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20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408" y="2175100"/>
            <a:ext cx="8182" cy="1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 name="Freeform 20"/>
          <p:cNvSpPr>
            <a:spLocks/>
          </p:cNvSpPr>
          <p:nvPr/>
        </p:nvSpPr>
        <p:spPr bwMode="auto">
          <a:xfrm>
            <a:off x="4777997" y="2285576"/>
            <a:ext cx="1966975" cy="2533147"/>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21"/>
          <p:cNvSpPr>
            <a:spLocks/>
          </p:cNvSpPr>
          <p:nvPr/>
        </p:nvSpPr>
        <p:spPr bwMode="auto">
          <a:xfrm>
            <a:off x="5783943" y="3258096"/>
            <a:ext cx="500362" cy="218321"/>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22"/>
          <p:cNvSpPr>
            <a:spLocks/>
          </p:cNvSpPr>
          <p:nvPr/>
        </p:nvSpPr>
        <p:spPr bwMode="auto">
          <a:xfrm>
            <a:off x="5565623" y="3751146"/>
            <a:ext cx="552591" cy="36038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23"/>
          <p:cNvSpPr>
            <a:spLocks/>
          </p:cNvSpPr>
          <p:nvPr/>
        </p:nvSpPr>
        <p:spPr bwMode="auto">
          <a:xfrm>
            <a:off x="5857065" y="2375412"/>
            <a:ext cx="554680" cy="521254"/>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24"/>
          <p:cNvSpPr>
            <a:spLocks/>
          </p:cNvSpPr>
          <p:nvPr/>
        </p:nvSpPr>
        <p:spPr bwMode="auto">
          <a:xfrm>
            <a:off x="5288804" y="2401526"/>
            <a:ext cx="477381" cy="458577"/>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25"/>
          <p:cNvSpPr>
            <a:spLocks/>
          </p:cNvSpPr>
          <p:nvPr/>
        </p:nvSpPr>
        <p:spPr bwMode="auto">
          <a:xfrm>
            <a:off x="4950355" y="2682523"/>
            <a:ext cx="376055" cy="873283"/>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26"/>
          <p:cNvSpPr>
            <a:spLocks/>
          </p:cNvSpPr>
          <p:nvPr/>
        </p:nvSpPr>
        <p:spPr bwMode="auto">
          <a:xfrm>
            <a:off x="5787077" y="2487184"/>
            <a:ext cx="74167" cy="81479"/>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27"/>
          <p:cNvSpPr>
            <a:spLocks/>
          </p:cNvSpPr>
          <p:nvPr/>
        </p:nvSpPr>
        <p:spPr bwMode="auto">
          <a:xfrm>
            <a:off x="4940954" y="3783528"/>
            <a:ext cx="1547048" cy="986100"/>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28"/>
          <p:cNvSpPr>
            <a:spLocks/>
          </p:cNvSpPr>
          <p:nvPr/>
        </p:nvSpPr>
        <p:spPr bwMode="auto">
          <a:xfrm>
            <a:off x="5218816" y="3874408"/>
            <a:ext cx="1269185" cy="844034"/>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29"/>
          <p:cNvSpPr>
            <a:spLocks/>
          </p:cNvSpPr>
          <p:nvPr/>
        </p:nvSpPr>
        <p:spPr bwMode="auto">
          <a:xfrm>
            <a:off x="5816326" y="3541181"/>
            <a:ext cx="492005" cy="35725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31"/>
          <p:cNvSpPr>
            <a:spLocks/>
          </p:cNvSpPr>
          <p:nvPr/>
        </p:nvSpPr>
        <p:spPr bwMode="auto">
          <a:xfrm>
            <a:off x="5951078" y="2593732"/>
            <a:ext cx="605866" cy="711370"/>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32"/>
          <p:cNvSpPr>
            <a:spLocks/>
          </p:cNvSpPr>
          <p:nvPr/>
        </p:nvSpPr>
        <p:spPr bwMode="auto">
          <a:xfrm>
            <a:off x="6092099" y="3089916"/>
            <a:ext cx="208919" cy="155645"/>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33"/>
          <p:cNvSpPr>
            <a:spLocks noEditPoints="1"/>
          </p:cNvSpPr>
          <p:nvPr/>
        </p:nvSpPr>
        <p:spPr bwMode="auto">
          <a:xfrm>
            <a:off x="4869921" y="2367055"/>
            <a:ext cx="1583608" cy="2305425"/>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34"/>
          <p:cNvSpPr>
            <a:spLocks/>
          </p:cNvSpPr>
          <p:nvPr/>
        </p:nvSpPr>
        <p:spPr bwMode="auto">
          <a:xfrm>
            <a:off x="5276269" y="1960707"/>
            <a:ext cx="322780" cy="18907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35"/>
          <p:cNvSpPr>
            <a:spLocks/>
          </p:cNvSpPr>
          <p:nvPr/>
        </p:nvSpPr>
        <p:spPr bwMode="auto">
          <a:xfrm>
            <a:off x="6069118" y="1968019"/>
            <a:ext cx="320691" cy="191161"/>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36"/>
          <p:cNvSpPr>
            <a:spLocks/>
          </p:cNvSpPr>
          <p:nvPr/>
        </p:nvSpPr>
        <p:spPr bwMode="auto">
          <a:xfrm>
            <a:off x="5305518" y="2209321"/>
            <a:ext cx="420972" cy="60691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37"/>
          <p:cNvSpPr>
            <a:spLocks/>
          </p:cNvSpPr>
          <p:nvPr/>
        </p:nvSpPr>
        <p:spPr bwMode="auto">
          <a:xfrm>
            <a:off x="5382818" y="2293933"/>
            <a:ext cx="258015" cy="447087"/>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38"/>
          <p:cNvSpPr>
            <a:spLocks/>
          </p:cNvSpPr>
          <p:nvPr/>
        </p:nvSpPr>
        <p:spPr bwMode="auto">
          <a:xfrm>
            <a:off x="5461163" y="2376456"/>
            <a:ext cx="91925" cy="29039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39"/>
          <p:cNvSpPr>
            <a:spLocks/>
          </p:cNvSpPr>
          <p:nvPr/>
        </p:nvSpPr>
        <p:spPr bwMode="auto">
          <a:xfrm>
            <a:off x="5321187" y="2462113"/>
            <a:ext cx="405304" cy="3551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40"/>
          <p:cNvSpPr>
            <a:spLocks noEditPoints="1"/>
          </p:cNvSpPr>
          <p:nvPr/>
        </p:nvSpPr>
        <p:spPr bwMode="auto">
          <a:xfrm>
            <a:off x="5298206" y="2203053"/>
            <a:ext cx="435597" cy="62153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41"/>
          <p:cNvSpPr>
            <a:spLocks/>
          </p:cNvSpPr>
          <p:nvPr/>
        </p:nvSpPr>
        <p:spPr bwMode="auto">
          <a:xfrm>
            <a:off x="5898849" y="2189473"/>
            <a:ext cx="469023" cy="65496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42"/>
          <p:cNvSpPr>
            <a:spLocks/>
          </p:cNvSpPr>
          <p:nvPr/>
        </p:nvSpPr>
        <p:spPr bwMode="auto">
          <a:xfrm>
            <a:off x="5999130" y="2328405"/>
            <a:ext cx="263239" cy="456488"/>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43"/>
          <p:cNvSpPr>
            <a:spLocks/>
          </p:cNvSpPr>
          <p:nvPr/>
        </p:nvSpPr>
        <p:spPr bwMode="auto">
          <a:xfrm>
            <a:off x="6099411" y="2466292"/>
            <a:ext cx="57453" cy="260105"/>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44"/>
          <p:cNvSpPr>
            <a:spLocks/>
          </p:cNvSpPr>
          <p:nvPr/>
        </p:nvSpPr>
        <p:spPr bwMode="auto">
          <a:xfrm>
            <a:off x="5918696" y="2374367"/>
            <a:ext cx="433507" cy="470069"/>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45"/>
          <p:cNvSpPr>
            <a:spLocks noEditPoints="1"/>
          </p:cNvSpPr>
          <p:nvPr/>
        </p:nvSpPr>
        <p:spPr bwMode="auto">
          <a:xfrm>
            <a:off x="5892581" y="2194696"/>
            <a:ext cx="481559" cy="656006"/>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46"/>
          <p:cNvSpPr>
            <a:spLocks/>
          </p:cNvSpPr>
          <p:nvPr/>
        </p:nvSpPr>
        <p:spPr bwMode="auto">
          <a:xfrm>
            <a:off x="5984506" y="2435999"/>
            <a:ext cx="182805" cy="279952"/>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47"/>
          <p:cNvSpPr>
            <a:spLocks/>
          </p:cNvSpPr>
          <p:nvPr/>
        </p:nvSpPr>
        <p:spPr bwMode="auto">
          <a:xfrm>
            <a:off x="6076431" y="2495540"/>
            <a:ext cx="69988" cy="88791"/>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48"/>
          <p:cNvSpPr>
            <a:spLocks/>
          </p:cNvSpPr>
          <p:nvPr/>
        </p:nvSpPr>
        <p:spPr bwMode="auto">
          <a:xfrm>
            <a:off x="5462208" y="2433910"/>
            <a:ext cx="183849" cy="277863"/>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49"/>
          <p:cNvSpPr>
            <a:spLocks/>
          </p:cNvSpPr>
          <p:nvPr/>
        </p:nvSpPr>
        <p:spPr bwMode="auto">
          <a:xfrm>
            <a:off x="5545776" y="2486139"/>
            <a:ext cx="69988" cy="87746"/>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50"/>
          <p:cNvSpPr>
            <a:spLocks/>
          </p:cNvSpPr>
          <p:nvPr/>
        </p:nvSpPr>
        <p:spPr bwMode="auto">
          <a:xfrm>
            <a:off x="5797523" y="2783849"/>
            <a:ext cx="86702" cy="122218"/>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07"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6960" y="2932182"/>
            <a:ext cx="483649" cy="21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209" y="2963520"/>
            <a:ext cx="443953" cy="36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 name="Freeform 53"/>
          <p:cNvSpPr>
            <a:spLocks/>
          </p:cNvSpPr>
          <p:nvPr/>
        </p:nvSpPr>
        <p:spPr bwMode="auto">
          <a:xfrm>
            <a:off x="5615763" y="2960386"/>
            <a:ext cx="440820" cy="31964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54"/>
          <p:cNvSpPr>
            <a:spLocks/>
          </p:cNvSpPr>
          <p:nvPr/>
        </p:nvSpPr>
        <p:spPr bwMode="auto">
          <a:xfrm>
            <a:off x="5620986" y="2961431"/>
            <a:ext cx="433507" cy="126396"/>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55"/>
          <p:cNvSpPr>
            <a:spLocks noEditPoints="1"/>
          </p:cNvSpPr>
          <p:nvPr/>
        </p:nvSpPr>
        <p:spPr bwMode="auto">
          <a:xfrm>
            <a:off x="5611585" y="2952029"/>
            <a:ext cx="452310" cy="14519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56"/>
          <p:cNvSpPr>
            <a:spLocks/>
          </p:cNvSpPr>
          <p:nvPr/>
        </p:nvSpPr>
        <p:spPr bwMode="auto">
          <a:xfrm>
            <a:off x="5701420" y="3073202"/>
            <a:ext cx="261149" cy="18802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57"/>
          <p:cNvSpPr>
            <a:spLocks/>
          </p:cNvSpPr>
          <p:nvPr/>
        </p:nvSpPr>
        <p:spPr bwMode="auto">
          <a:xfrm>
            <a:off x="5692019" y="3076336"/>
            <a:ext cx="279952" cy="100281"/>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58"/>
          <p:cNvSpPr>
            <a:spLocks noEditPoints="1"/>
          </p:cNvSpPr>
          <p:nvPr/>
        </p:nvSpPr>
        <p:spPr bwMode="auto">
          <a:xfrm>
            <a:off x="5606362" y="2950985"/>
            <a:ext cx="459622" cy="30502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59"/>
          <p:cNvSpPr>
            <a:spLocks/>
          </p:cNvSpPr>
          <p:nvPr/>
        </p:nvSpPr>
        <p:spPr bwMode="auto">
          <a:xfrm>
            <a:off x="5553088" y="2916513"/>
            <a:ext cx="71033" cy="84612"/>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60"/>
          <p:cNvSpPr>
            <a:spLocks/>
          </p:cNvSpPr>
          <p:nvPr/>
        </p:nvSpPr>
        <p:spPr bwMode="auto">
          <a:xfrm>
            <a:off x="6051360" y="2912334"/>
            <a:ext cx="67899" cy="80434"/>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61"/>
          <p:cNvSpPr>
            <a:spLocks/>
          </p:cNvSpPr>
          <p:nvPr/>
        </p:nvSpPr>
        <p:spPr bwMode="auto">
          <a:xfrm>
            <a:off x="5769319" y="3305103"/>
            <a:ext cx="118039" cy="64765"/>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8" name="Freeform 62"/>
          <p:cNvSpPr>
            <a:spLocks/>
          </p:cNvSpPr>
          <p:nvPr/>
        </p:nvSpPr>
        <p:spPr bwMode="auto">
          <a:xfrm>
            <a:off x="5751561" y="3773082"/>
            <a:ext cx="473202" cy="200563"/>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9" name="Freeform 63"/>
          <p:cNvSpPr>
            <a:spLocks/>
          </p:cNvSpPr>
          <p:nvPr/>
        </p:nvSpPr>
        <p:spPr bwMode="auto">
          <a:xfrm>
            <a:off x="6044047" y="3135879"/>
            <a:ext cx="219365" cy="115950"/>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5" name="Group 4"/>
          <p:cNvGrpSpPr/>
          <p:nvPr/>
        </p:nvGrpSpPr>
        <p:grpSpPr>
          <a:xfrm>
            <a:off x="3313429" y="2707103"/>
            <a:ext cx="992788" cy="540033"/>
            <a:chOff x="6740912" y="3440561"/>
            <a:chExt cx="1155700" cy="628650"/>
          </a:xfrm>
        </p:grpSpPr>
        <p:sp>
          <p:nvSpPr>
            <p:cNvPr id="476"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4" name="Group 63"/>
          <p:cNvGrpSpPr/>
          <p:nvPr/>
        </p:nvGrpSpPr>
        <p:grpSpPr>
          <a:xfrm rot="353496">
            <a:off x="3308267" y="1799087"/>
            <a:ext cx="990345" cy="815340"/>
            <a:chOff x="1186508" y="491951"/>
            <a:chExt cx="1335836" cy="1099780"/>
          </a:xfrm>
        </p:grpSpPr>
        <p:sp>
          <p:nvSpPr>
            <p:cNvPr id="30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 name="Group 3"/>
          <p:cNvGrpSpPr/>
          <p:nvPr/>
        </p:nvGrpSpPr>
        <p:grpSpPr>
          <a:xfrm rot="3409114">
            <a:off x="2349183" y="2338958"/>
            <a:ext cx="640948" cy="811413"/>
            <a:chOff x="3722689" y="2281238"/>
            <a:chExt cx="746125" cy="944562"/>
          </a:xfrm>
        </p:grpSpPr>
        <p:sp>
          <p:nvSpPr>
            <p:cNvPr id="13"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5"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6"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 name="Group 4"/>
          <p:cNvGrpSpPr>
            <a:grpSpLocks noChangeAspect="1"/>
          </p:cNvGrpSpPr>
          <p:nvPr/>
        </p:nvGrpSpPr>
        <p:grpSpPr bwMode="auto">
          <a:xfrm rot="991943" flipV="1">
            <a:off x="4083080" y="2644522"/>
            <a:ext cx="2025628" cy="1292101"/>
            <a:chOff x="900" y="2811"/>
            <a:chExt cx="1881" cy="964"/>
          </a:xfrm>
          <a:effectLst>
            <a:outerShdw blurRad="63500" sx="102000" sy="102000" algn="ctr" rotWithShape="0">
              <a:prstClr val="black">
                <a:alpha val="40000"/>
              </a:prstClr>
            </a:outerShdw>
          </a:effectLst>
        </p:grpSpPr>
        <p:sp>
          <p:nvSpPr>
            <p:cNvPr id="10" name="Freeform 5"/>
            <p:cNvSpPr>
              <a:spLocks/>
            </p:cNvSpPr>
            <p:nvPr/>
          </p:nvSpPr>
          <p:spPr bwMode="auto">
            <a:xfrm>
              <a:off x="900" y="3571"/>
              <a:ext cx="507" cy="204"/>
            </a:xfrm>
            <a:custGeom>
              <a:avLst/>
              <a:gdLst>
                <a:gd name="T0" fmla="*/ 72 w 104"/>
                <a:gd name="T1" fmla="*/ 0 h 176"/>
                <a:gd name="T2" fmla="*/ 48 w 104"/>
                <a:gd name="T3" fmla="*/ 73 h 176"/>
                <a:gd name="T4" fmla="*/ 66 w 104"/>
                <a:gd name="T5" fmla="*/ 19 h 176"/>
                <a:gd name="T6" fmla="*/ 80 w 104"/>
                <a:gd name="T7" fmla="*/ 1 h 176"/>
                <a:gd name="T8" fmla="*/ 93 w 104"/>
                <a:gd name="T9" fmla="*/ 7 h 176"/>
                <a:gd name="T10" fmla="*/ 65 w 104"/>
                <a:gd name="T11" fmla="*/ 70 h 176"/>
                <a:gd name="T12" fmla="*/ 98 w 104"/>
                <a:gd name="T13" fmla="*/ 14 h 176"/>
                <a:gd name="T14" fmla="*/ 69 w 104"/>
                <a:gd name="T15" fmla="*/ 86 h 176"/>
                <a:gd name="T16" fmla="*/ 104 w 104"/>
                <a:gd name="T17" fmla="*/ 36 h 176"/>
                <a:gd name="T18" fmla="*/ 60 w 104"/>
                <a:gd name="T19" fmla="*/ 110 h 176"/>
                <a:gd name="T20" fmla="*/ 91 w 104"/>
                <a:gd name="T21" fmla="*/ 89 h 176"/>
                <a:gd name="T22" fmla="*/ 0 w 104"/>
                <a:gd name="T23" fmla="*/ 117 h 176"/>
                <a:gd name="T24" fmla="*/ 36 w 104"/>
                <a:gd name="T25" fmla="*/ 126 h 176"/>
                <a:gd name="T26" fmla="*/ 22 w 104"/>
                <a:gd name="T27" fmla="*/ 124 h 176"/>
                <a:gd name="T28" fmla="*/ 44 w 104"/>
                <a:gd name="T29" fmla="*/ 88 h 176"/>
                <a:gd name="T30" fmla="*/ 35 w 104"/>
                <a:gd name="T31" fmla="*/ 102 h 176"/>
                <a:gd name="T32" fmla="*/ 38 w 104"/>
                <a:gd name="T33" fmla="*/ 81 h 176"/>
                <a:gd name="T34" fmla="*/ 72 w 104"/>
                <a:gd name="T3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76">
                  <a:moveTo>
                    <a:pt x="72" y="0"/>
                  </a:moveTo>
                  <a:cubicBezTo>
                    <a:pt x="63" y="15"/>
                    <a:pt x="46" y="41"/>
                    <a:pt x="48" y="73"/>
                  </a:cubicBezTo>
                  <a:cubicBezTo>
                    <a:pt x="52" y="51"/>
                    <a:pt x="58" y="31"/>
                    <a:pt x="66" y="19"/>
                  </a:cubicBezTo>
                  <a:cubicBezTo>
                    <a:pt x="70" y="12"/>
                    <a:pt x="75" y="3"/>
                    <a:pt x="80" y="1"/>
                  </a:cubicBezTo>
                  <a:cubicBezTo>
                    <a:pt x="83" y="2"/>
                    <a:pt x="88" y="4"/>
                    <a:pt x="93" y="7"/>
                  </a:cubicBezTo>
                  <a:cubicBezTo>
                    <a:pt x="97" y="29"/>
                    <a:pt x="76" y="53"/>
                    <a:pt x="65" y="70"/>
                  </a:cubicBezTo>
                  <a:cubicBezTo>
                    <a:pt x="74" y="63"/>
                    <a:pt x="90" y="39"/>
                    <a:pt x="98" y="14"/>
                  </a:cubicBezTo>
                  <a:cubicBezTo>
                    <a:pt x="99" y="43"/>
                    <a:pt x="78" y="72"/>
                    <a:pt x="69" y="86"/>
                  </a:cubicBezTo>
                  <a:cubicBezTo>
                    <a:pt x="79" y="79"/>
                    <a:pt x="92" y="59"/>
                    <a:pt x="104" y="36"/>
                  </a:cubicBezTo>
                  <a:cubicBezTo>
                    <a:pt x="98" y="68"/>
                    <a:pt x="76" y="101"/>
                    <a:pt x="60" y="110"/>
                  </a:cubicBezTo>
                  <a:cubicBezTo>
                    <a:pt x="67" y="112"/>
                    <a:pt x="80" y="98"/>
                    <a:pt x="91" y="89"/>
                  </a:cubicBezTo>
                  <a:cubicBezTo>
                    <a:pt x="73" y="124"/>
                    <a:pt x="24" y="176"/>
                    <a:pt x="0" y="117"/>
                  </a:cubicBezTo>
                  <a:cubicBezTo>
                    <a:pt x="7" y="124"/>
                    <a:pt x="26" y="133"/>
                    <a:pt x="36" y="126"/>
                  </a:cubicBezTo>
                  <a:cubicBezTo>
                    <a:pt x="32" y="127"/>
                    <a:pt x="25" y="127"/>
                    <a:pt x="22" y="124"/>
                  </a:cubicBezTo>
                  <a:cubicBezTo>
                    <a:pt x="32" y="119"/>
                    <a:pt x="46" y="102"/>
                    <a:pt x="44" y="88"/>
                  </a:cubicBezTo>
                  <a:cubicBezTo>
                    <a:pt x="43" y="90"/>
                    <a:pt x="38" y="101"/>
                    <a:pt x="35" y="102"/>
                  </a:cubicBezTo>
                  <a:cubicBezTo>
                    <a:pt x="36" y="96"/>
                    <a:pt x="38" y="89"/>
                    <a:pt x="38" y="81"/>
                  </a:cubicBezTo>
                  <a:cubicBezTo>
                    <a:pt x="40" y="46"/>
                    <a:pt x="44" y="20"/>
                    <a:pt x="72" y="0"/>
                  </a:cubicBez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6"/>
            <p:cNvSpPr>
              <a:spLocks/>
            </p:cNvSpPr>
            <p:nvPr/>
          </p:nvSpPr>
          <p:spPr bwMode="auto">
            <a:xfrm>
              <a:off x="1285" y="3368"/>
              <a:ext cx="502" cy="207"/>
            </a:xfrm>
            <a:custGeom>
              <a:avLst/>
              <a:gdLst>
                <a:gd name="T0" fmla="*/ 2 w 103"/>
                <a:gd name="T1" fmla="*/ 162 h 179"/>
                <a:gd name="T2" fmla="*/ 56 w 103"/>
                <a:gd name="T3" fmla="*/ 0 h 179"/>
                <a:gd name="T4" fmla="*/ 98 w 103"/>
                <a:gd name="T5" fmla="*/ 26 h 179"/>
                <a:gd name="T6" fmla="*/ 93 w 103"/>
                <a:gd name="T7" fmla="*/ 38 h 179"/>
                <a:gd name="T8" fmla="*/ 51 w 103"/>
                <a:gd name="T9" fmla="*/ 24 h 179"/>
                <a:gd name="T10" fmla="*/ 88 w 103"/>
                <a:gd name="T11" fmla="*/ 42 h 179"/>
                <a:gd name="T12" fmla="*/ 92 w 103"/>
                <a:gd name="T13" fmla="*/ 54 h 179"/>
                <a:gd name="T14" fmla="*/ 27 w 103"/>
                <a:gd name="T15" fmla="*/ 165 h 179"/>
                <a:gd name="T16" fmla="*/ 2 w 103"/>
                <a:gd name="T17" fmla="*/ 1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9">
                  <a:moveTo>
                    <a:pt x="2" y="162"/>
                  </a:moveTo>
                  <a:cubicBezTo>
                    <a:pt x="17" y="109"/>
                    <a:pt x="33" y="57"/>
                    <a:pt x="56" y="0"/>
                  </a:cubicBezTo>
                  <a:cubicBezTo>
                    <a:pt x="69" y="11"/>
                    <a:pt x="89" y="16"/>
                    <a:pt x="98" y="26"/>
                  </a:cubicBezTo>
                  <a:cubicBezTo>
                    <a:pt x="103" y="31"/>
                    <a:pt x="103" y="42"/>
                    <a:pt x="93" y="38"/>
                  </a:cubicBezTo>
                  <a:cubicBezTo>
                    <a:pt x="78" y="32"/>
                    <a:pt x="68" y="28"/>
                    <a:pt x="51" y="24"/>
                  </a:cubicBezTo>
                  <a:cubicBezTo>
                    <a:pt x="64" y="33"/>
                    <a:pt x="73" y="36"/>
                    <a:pt x="88" y="42"/>
                  </a:cubicBezTo>
                  <a:cubicBezTo>
                    <a:pt x="96" y="45"/>
                    <a:pt x="97" y="45"/>
                    <a:pt x="92" y="54"/>
                  </a:cubicBezTo>
                  <a:cubicBezTo>
                    <a:pt x="71" y="94"/>
                    <a:pt x="50" y="130"/>
                    <a:pt x="27" y="165"/>
                  </a:cubicBezTo>
                  <a:cubicBezTo>
                    <a:pt x="18" y="179"/>
                    <a:pt x="0" y="173"/>
                    <a:pt x="2" y="16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7"/>
            <p:cNvSpPr>
              <a:spLocks/>
            </p:cNvSpPr>
            <p:nvPr/>
          </p:nvSpPr>
          <p:spPr bwMode="auto">
            <a:xfrm>
              <a:off x="1587" y="2811"/>
              <a:ext cx="1194" cy="574"/>
            </a:xfrm>
            <a:custGeom>
              <a:avLst/>
              <a:gdLst>
                <a:gd name="T0" fmla="*/ 0 w 245"/>
                <a:gd name="T1" fmla="*/ 474 h 495"/>
                <a:gd name="T2" fmla="*/ 143 w 245"/>
                <a:gd name="T3" fmla="*/ 176 h 495"/>
                <a:gd name="T4" fmla="*/ 106 w 245"/>
                <a:gd name="T5" fmla="*/ 271 h 495"/>
                <a:gd name="T6" fmla="*/ 217 w 245"/>
                <a:gd name="T7" fmla="*/ 45 h 495"/>
                <a:gd name="T8" fmla="*/ 227 w 245"/>
                <a:gd name="T9" fmla="*/ 56 h 495"/>
                <a:gd name="T10" fmla="*/ 51 w 245"/>
                <a:gd name="T11" fmla="*/ 489 h 495"/>
                <a:gd name="T12" fmla="*/ 40 w 245"/>
                <a:gd name="T13" fmla="*/ 493 h 495"/>
                <a:gd name="T14" fmla="*/ 114 w 245"/>
                <a:gd name="T15" fmla="*/ 308 h 495"/>
                <a:gd name="T16" fmla="*/ 34 w 245"/>
                <a:gd name="T17" fmla="*/ 491 h 495"/>
                <a:gd name="T18" fmla="*/ 0 w 245"/>
                <a:gd name="T19" fmla="*/ 47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495">
                  <a:moveTo>
                    <a:pt x="0" y="474"/>
                  </a:moveTo>
                  <a:cubicBezTo>
                    <a:pt x="43" y="373"/>
                    <a:pt x="86" y="270"/>
                    <a:pt x="143" y="176"/>
                  </a:cubicBezTo>
                  <a:cubicBezTo>
                    <a:pt x="124" y="217"/>
                    <a:pt x="110" y="256"/>
                    <a:pt x="106" y="271"/>
                  </a:cubicBezTo>
                  <a:cubicBezTo>
                    <a:pt x="142" y="195"/>
                    <a:pt x="176" y="118"/>
                    <a:pt x="217" y="45"/>
                  </a:cubicBezTo>
                  <a:cubicBezTo>
                    <a:pt x="241" y="0"/>
                    <a:pt x="245" y="10"/>
                    <a:pt x="227" y="56"/>
                  </a:cubicBezTo>
                  <a:cubicBezTo>
                    <a:pt x="177" y="191"/>
                    <a:pt x="123" y="346"/>
                    <a:pt x="51" y="489"/>
                  </a:cubicBezTo>
                  <a:cubicBezTo>
                    <a:pt x="48" y="495"/>
                    <a:pt x="44" y="495"/>
                    <a:pt x="40" y="493"/>
                  </a:cubicBezTo>
                  <a:cubicBezTo>
                    <a:pt x="74" y="423"/>
                    <a:pt x="95" y="353"/>
                    <a:pt x="114" y="308"/>
                  </a:cubicBezTo>
                  <a:cubicBezTo>
                    <a:pt x="92" y="354"/>
                    <a:pt x="63" y="429"/>
                    <a:pt x="34" y="491"/>
                  </a:cubicBezTo>
                  <a:cubicBezTo>
                    <a:pt x="24" y="489"/>
                    <a:pt x="3" y="477"/>
                    <a:pt x="0" y="474"/>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8" name="Freeform 5"/>
            <p:cNvSpPr>
              <a:spLocks/>
            </p:cNvSpPr>
            <p:nvPr/>
          </p:nvSpPr>
          <p:spPr bwMode="auto">
            <a:xfrm>
              <a:off x="900" y="3651"/>
              <a:ext cx="444" cy="86"/>
            </a:xfrm>
            <a:custGeom>
              <a:avLst/>
              <a:gdLst>
                <a:gd name="T0" fmla="*/ 72 w 104"/>
                <a:gd name="T1" fmla="*/ 0 h 176"/>
                <a:gd name="T2" fmla="*/ 48 w 104"/>
                <a:gd name="T3" fmla="*/ 73 h 176"/>
                <a:gd name="T4" fmla="*/ 66 w 104"/>
                <a:gd name="T5" fmla="*/ 19 h 176"/>
                <a:gd name="T6" fmla="*/ 80 w 104"/>
                <a:gd name="T7" fmla="*/ 1 h 176"/>
                <a:gd name="T8" fmla="*/ 93 w 104"/>
                <a:gd name="T9" fmla="*/ 7 h 176"/>
                <a:gd name="T10" fmla="*/ 65 w 104"/>
                <a:gd name="T11" fmla="*/ 70 h 176"/>
                <a:gd name="T12" fmla="*/ 98 w 104"/>
                <a:gd name="T13" fmla="*/ 14 h 176"/>
                <a:gd name="T14" fmla="*/ 69 w 104"/>
                <a:gd name="T15" fmla="*/ 86 h 176"/>
                <a:gd name="T16" fmla="*/ 104 w 104"/>
                <a:gd name="T17" fmla="*/ 36 h 176"/>
                <a:gd name="T18" fmla="*/ 60 w 104"/>
                <a:gd name="T19" fmla="*/ 110 h 176"/>
                <a:gd name="T20" fmla="*/ 91 w 104"/>
                <a:gd name="T21" fmla="*/ 89 h 176"/>
                <a:gd name="T22" fmla="*/ 0 w 104"/>
                <a:gd name="T23" fmla="*/ 117 h 176"/>
                <a:gd name="T24" fmla="*/ 36 w 104"/>
                <a:gd name="T25" fmla="*/ 126 h 176"/>
                <a:gd name="T26" fmla="*/ 22 w 104"/>
                <a:gd name="T27" fmla="*/ 124 h 176"/>
                <a:gd name="T28" fmla="*/ 44 w 104"/>
                <a:gd name="T29" fmla="*/ 88 h 176"/>
                <a:gd name="T30" fmla="*/ 35 w 104"/>
                <a:gd name="T31" fmla="*/ 102 h 176"/>
                <a:gd name="T32" fmla="*/ 38 w 104"/>
                <a:gd name="T33" fmla="*/ 81 h 176"/>
                <a:gd name="T34" fmla="*/ 72 w 104"/>
                <a:gd name="T35" fmla="*/ 0 h 176"/>
                <a:gd name="connsiteX0" fmla="*/ 3654 w 10000"/>
                <a:gd name="connsiteY0" fmla="*/ 4545 h 8110"/>
                <a:gd name="connsiteX1" fmla="*/ 4615 w 10000"/>
                <a:gd name="connsiteY1" fmla="*/ 4091 h 8110"/>
                <a:gd name="connsiteX2" fmla="*/ 6346 w 10000"/>
                <a:gd name="connsiteY2" fmla="*/ 1023 h 8110"/>
                <a:gd name="connsiteX3" fmla="*/ 7692 w 10000"/>
                <a:gd name="connsiteY3" fmla="*/ 0 h 8110"/>
                <a:gd name="connsiteX4" fmla="*/ 8942 w 10000"/>
                <a:gd name="connsiteY4" fmla="*/ 341 h 8110"/>
                <a:gd name="connsiteX5" fmla="*/ 6250 w 10000"/>
                <a:gd name="connsiteY5" fmla="*/ 3920 h 8110"/>
                <a:gd name="connsiteX6" fmla="*/ 9423 w 10000"/>
                <a:gd name="connsiteY6" fmla="*/ 738 h 8110"/>
                <a:gd name="connsiteX7" fmla="*/ 6635 w 10000"/>
                <a:gd name="connsiteY7" fmla="*/ 4829 h 8110"/>
                <a:gd name="connsiteX8" fmla="*/ 10000 w 10000"/>
                <a:gd name="connsiteY8" fmla="*/ 1988 h 8110"/>
                <a:gd name="connsiteX9" fmla="*/ 5769 w 10000"/>
                <a:gd name="connsiteY9" fmla="*/ 6193 h 8110"/>
                <a:gd name="connsiteX10" fmla="*/ 8750 w 10000"/>
                <a:gd name="connsiteY10" fmla="*/ 5000 h 8110"/>
                <a:gd name="connsiteX11" fmla="*/ 0 w 10000"/>
                <a:gd name="connsiteY11" fmla="*/ 6591 h 8110"/>
                <a:gd name="connsiteX12" fmla="*/ 3462 w 10000"/>
                <a:gd name="connsiteY12" fmla="*/ 7102 h 8110"/>
                <a:gd name="connsiteX13" fmla="*/ 2115 w 10000"/>
                <a:gd name="connsiteY13" fmla="*/ 6988 h 8110"/>
                <a:gd name="connsiteX14" fmla="*/ 4231 w 10000"/>
                <a:gd name="connsiteY14" fmla="*/ 4943 h 8110"/>
                <a:gd name="connsiteX15" fmla="*/ 3365 w 10000"/>
                <a:gd name="connsiteY15" fmla="*/ 5738 h 8110"/>
                <a:gd name="connsiteX16" fmla="*/ 3654 w 10000"/>
                <a:gd name="connsiteY16" fmla="*/ 4545 h 8110"/>
                <a:gd name="connsiteX0" fmla="*/ 3654 w 10000"/>
                <a:gd name="connsiteY0" fmla="*/ 5604 h 10000"/>
                <a:gd name="connsiteX1" fmla="*/ 4615 w 10000"/>
                <a:gd name="connsiteY1" fmla="*/ 5044 h 10000"/>
                <a:gd name="connsiteX2" fmla="*/ 7692 w 10000"/>
                <a:gd name="connsiteY2" fmla="*/ 0 h 10000"/>
                <a:gd name="connsiteX3" fmla="*/ 8942 w 10000"/>
                <a:gd name="connsiteY3" fmla="*/ 420 h 10000"/>
                <a:gd name="connsiteX4" fmla="*/ 6250 w 10000"/>
                <a:gd name="connsiteY4" fmla="*/ 4834 h 10000"/>
                <a:gd name="connsiteX5" fmla="*/ 9423 w 10000"/>
                <a:gd name="connsiteY5" fmla="*/ 910 h 10000"/>
                <a:gd name="connsiteX6" fmla="*/ 6635 w 10000"/>
                <a:gd name="connsiteY6" fmla="*/ 5954 h 10000"/>
                <a:gd name="connsiteX7" fmla="*/ 10000 w 10000"/>
                <a:gd name="connsiteY7" fmla="*/ 2451 h 10000"/>
                <a:gd name="connsiteX8" fmla="*/ 5769 w 10000"/>
                <a:gd name="connsiteY8" fmla="*/ 7636 h 10000"/>
                <a:gd name="connsiteX9" fmla="*/ 8750 w 10000"/>
                <a:gd name="connsiteY9" fmla="*/ 6165 h 10000"/>
                <a:gd name="connsiteX10" fmla="*/ 0 w 10000"/>
                <a:gd name="connsiteY10" fmla="*/ 8127 h 10000"/>
                <a:gd name="connsiteX11" fmla="*/ 3462 w 10000"/>
                <a:gd name="connsiteY11" fmla="*/ 8757 h 10000"/>
                <a:gd name="connsiteX12" fmla="*/ 2115 w 10000"/>
                <a:gd name="connsiteY12" fmla="*/ 8617 h 10000"/>
                <a:gd name="connsiteX13" fmla="*/ 4231 w 10000"/>
                <a:gd name="connsiteY13" fmla="*/ 6095 h 10000"/>
                <a:gd name="connsiteX14" fmla="*/ 3365 w 10000"/>
                <a:gd name="connsiteY14" fmla="*/ 7075 h 10000"/>
                <a:gd name="connsiteX15" fmla="*/ 3654 w 10000"/>
                <a:gd name="connsiteY15" fmla="*/ 5604 h 10000"/>
                <a:gd name="connsiteX0" fmla="*/ 3654 w 10000"/>
                <a:gd name="connsiteY0" fmla="*/ 5184 h 9580"/>
                <a:gd name="connsiteX1" fmla="*/ 4615 w 10000"/>
                <a:gd name="connsiteY1" fmla="*/ 4624 h 9580"/>
                <a:gd name="connsiteX2" fmla="*/ 8942 w 10000"/>
                <a:gd name="connsiteY2" fmla="*/ 0 h 9580"/>
                <a:gd name="connsiteX3" fmla="*/ 6250 w 10000"/>
                <a:gd name="connsiteY3" fmla="*/ 4414 h 9580"/>
                <a:gd name="connsiteX4" fmla="*/ 9423 w 10000"/>
                <a:gd name="connsiteY4" fmla="*/ 490 h 9580"/>
                <a:gd name="connsiteX5" fmla="*/ 6635 w 10000"/>
                <a:gd name="connsiteY5" fmla="*/ 5534 h 9580"/>
                <a:gd name="connsiteX6" fmla="*/ 10000 w 10000"/>
                <a:gd name="connsiteY6" fmla="*/ 2031 h 9580"/>
                <a:gd name="connsiteX7" fmla="*/ 5769 w 10000"/>
                <a:gd name="connsiteY7" fmla="*/ 7216 h 9580"/>
                <a:gd name="connsiteX8" fmla="*/ 8750 w 10000"/>
                <a:gd name="connsiteY8" fmla="*/ 5745 h 9580"/>
                <a:gd name="connsiteX9" fmla="*/ 0 w 10000"/>
                <a:gd name="connsiteY9" fmla="*/ 7707 h 9580"/>
                <a:gd name="connsiteX10" fmla="*/ 3462 w 10000"/>
                <a:gd name="connsiteY10" fmla="*/ 8337 h 9580"/>
                <a:gd name="connsiteX11" fmla="*/ 2115 w 10000"/>
                <a:gd name="connsiteY11" fmla="*/ 8197 h 9580"/>
                <a:gd name="connsiteX12" fmla="*/ 4231 w 10000"/>
                <a:gd name="connsiteY12" fmla="*/ 5675 h 9580"/>
                <a:gd name="connsiteX13" fmla="*/ 3365 w 10000"/>
                <a:gd name="connsiteY13" fmla="*/ 6655 h 9580"/>
                <a:gd name="connsiteX14" fmla="*/ 3654 w 10000"/>
                <a:gd name="connsiteY14" fmla="*/ 5184 h 9580"/>
                <a:gd name="connsiteX0" fmla="*/ 3654 w 10000"/>
                <a:gd name="connsiteY0" fmla="*/ 4900 h 9489"/>
                <a:gd name="connsiteX1" fmla="*/ 4615 w 10000"/>
                <a:gd name="connsiteY1" fmla="*/ 4316 h 9489"/>
                <a:gd name="connsiteX2" fmla="*/ 6250 w 10000"/>
                <a:gd name="connsiteY2" fmla="*/ 4097 h 9489"/>
                <a:gd name="connsiteX3" fmla="*/ 9423 w 10000"/>
                <a:gd name="connsiteY3" fmla="*/ 0 h 9489"/>
                <a:gd name="connsiteX4" fmla="*/ 6635 w 10000"/>
                <a:gd name="connsiteY4" fmla="*/ 5266 h 9489"/>
                <a:gd name="connsiteX5" fmla="*/ 10000 w 10000"/>
                <a:gd name="connsiteY5" fmla="*/ 1609 h 9489"/>
                <a:gd name="connsiteX6" fmla="*/ 5769 w 10000"/>
                <a:gd name="connsiteY6" fmla="*/ 7021 h 9489"/>
                <a:gd name="connsiteX7" fmla="*/ 8750 w 10000"/>
                <a:gd name="connsiteY7" fmla="*/ 5486 h 9489"/>
                <a:gd name="connsiteX8" fmla="*/ 0 w 10000"/>
                <a:gd name="connsiteY8" fmla="*/ 7534 h 9489"/>
                <a:gd name="connsiteX9" fmla="*/ 3462 w 10000"/>
                <a:gd name="connsiteY9" fmla="*/ 8192 h 9489"/>
                <a:gd name="connsiteX10" fmla="*/ 2115 w 10000"/>
                <a:gd name="connsiteY10" fmla="*/ 8045 h 9489"/>
                <a:gd name="connsiteX11" fmla="*/ 4231 w 10000"/>
                <a:gd name="connsiteY11" fmla="*/ 5413 h 9489"/>
                <a:gd name="connsiteX12" fmla="*/ 3365 w 10000"/>
                <a:gd name="connsiteY12" fmla="*/ 6436 h 9489"/>
                <a:gd name="connsiteX13" fmla="*/ 3654 w 10000"/>
                <a:gd name="connsiteY13" fmla="*/ 4900 h 9489"/>
                <a:gd name="connsiteX0" fmla="*/ 3654 w 10000"/>
                <a:gd name="connsiteY0" fmla="*/ 3468 h 8304"/>
                <a:gd name="connsiteX1" fmla="*/ 4615 w 10000"/>
                <a:gd name="connsiteY1" fmla="*/ 2852 h 8304"/>
                <a:gd name="connsiteX2" fmla="*/ 6250 w 10000"/>
                <a:gd name="connsiteY2" fmla="*/ 2622 h 8304"/>
                <a:gd name="connsiteX3" fmla="*/ 6635 w 10000"/>
                <a:gd name="connsiteY3" fmla="*/ 3854 h 8304"/>
                <a:gd name="connsiteX4" fmla="*/ 10000 w 10000"/>
                <a:gd name="connsiteY4" fmla="*/ 0 h 8304"/>
                <a:gd name="connsiteX5" fmla="*/ 5769 w 10000"/>
                <a:gd name="connsiteY5" fmla="*/ 5703 h 8304"/>
                <a:gd name="connsiteX6" fmla="*/ 8750 w 10000"/>
                <a:gd name="connsiteY6" fmla="*/ 4085 h 8304"/>
                <a:gd name="connsiteX7" fmla="*/ 0 w 10000"/>
                <a:gd name="connsiteY7" fmla="*/ 6244 h 8304"/>
                <a:gd name="connsiteX8" fmla="*/ 3462 w 10000"/>
                <a:gd name="connsiteY8" fmla="*/ 6937 h 8304"/>
                <a:gd name="connsiteX9" fmla="*/ 2115 w 10000"/>
                <a:gd name="connsiteY9" fmla="*/ 6782 h 8304"/>
                <a:gd name="connsiteX10" fmla="*/ 4231 w 10000"/>
                <a:gd name="connsiteY10" fmla="*/ 4008 h 8304"/>
                <a:gd name="connsiteX11" fmla="*/ 3365 w 10000"/>
                <a:gd name="connsiteY11" fmla="*/ 5087 h 8304"/>
                <a:gd name="connsiteX12" fmla="*/ 3654 w 10000"/>
                <a:gd name="connsiteY12" fmla="*/ 3468 h 8304"/>
                <a:gd name="connsiteX0" fmla="*/ 3654 w 8750"/>
                <a:gd name="connsiteY0" fmla="*/ 1018 h 6842"/>
                <a:gd name="connsiteX1" fmla="*/ 4615 w 8750"/>
                <a:gd name="connsiteY1" fmla="*/ 276 h 6842"/>
                <a:gd name="connsiteX2" fmla="*/ 6250 w 8750"/>
                <a:gd name="connsiteY2" fmla="*/ 0 h 6842"/>
                <a:gd name="connsiteX3" fmla="*/ 6635 w 8750"/>
                <a:gd name="connsiteY3" fmla="*/ 1483 h 6842"/>
                <a:gd name="connsiteX4" fmla="*/ 5769 w 8750"/>
                <a:gd name="connsiteY4" fmla="*/ 3710 h 6842"/>
                <a:gd name="connsiteX5" fmla="*/ 8750 w 8750"/>
                <a:gd name="connsiteY5" fmla="*/ 1761 h 6842"/>
                <a:gd name="connsiteX6" fmla="*/ 0 w 8750"/>
                <a:gd name="connsiteY6" fmla="*/ 4361 h 6842"/>
                <a:gd name="connsiteX7" fmla="*/ 3462 w 8750"/>
                <a:gd name="connsiteY7" fmla="*/ 5196 h 6842"/>
                <a:gd name="connsiteX8" fmla="*/ 2115 w 8750"/>
                <a:gd name="connsiteY8" fmla="*/ 5009 h 6842"/>
                <a:gd name="connsiteX9" fmla="*/ 4231 w 8750"/>
                <a:gd name="connsiteY9" fmla="*/ 1669 h 6842"/>
                <a:gd name="connsiteX10" fmla="*/ 3365 w 8750"/>
                <a:gd name="connsiteY10" fmla="*/ 2968 h 6842"/>
                <a:gd name="connsiteX11" fmla="*/ 3654 w 8750"/>
                <a:gd name="connsiteY11" fmla="*/ 1018 h 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0" h="6842">
                  <a:moveTo>
                    <a:pt x="3654" y="1018"/>
                  </a:moveTo>
                  <a:cubicBezTo>
                    <a:pt x="3862" y="570"/>
                    <a:pt x="4166" y="1235"/>
                    <a:pt x="4615" y="276"/>
                  </a:cubicBezTo>
                  <a:cubicBezTo>
                    <a:pt x="5048" y="107"/>
                    <a:pt x="5449" y="911"/>
                    <a:pt x="6250" y="0"/>
                  </a:cubicBezTo>
                  <a:cubicBezTo>
                    <a:pt x="6587" y="201"/>
                    <a:pt x="6010" y="2009"/>
                    <a:pt x="6635" y="1483"/>
                  </a:cubicBezTo>
                  <a:cubicBezTo>
                    <a:pt x="6555" y="2101"/>
                    <a:pt x="5417" y="3664"/>
                    <a:pt x="5769" y="3710"/>
                  </a:cubicBezTo>
                  <a:cubicBezTo>
                    <a:pt x="6442" y="3898"/>
                    <a:pt x="7692" y="2596"/>
                    <a:pt x="8750" y="1761"/>
                  </a:cubicBezTo>
                  <a:cubicBezTo>
                    <a:pt x="7019" y="5009"/>
                    <a:pt x="2308" y="9836"/>
                    <a:pt x="0" y="4361"/>
                  </a:cubicBezTo>
                  <a:cubicBezTo>
                    <a:pt x="673" y="5009"/>
                    <a:pt x="2500" y="5846"/>
                    <a:pt x="3462" y="5196"/>
                  </a:cubicBezTo>
                  <a:cubicBezTo>
                    <a:pt x="3077" y="5289"/>
                    <a:pt x="2404" y="5289"/>
                    <a:pt x="2115" y="5009"/>
                  </a:cubicBezTo>
                  <a:cubicBezTo>
                    <a:pt x="3077" y="4546"/>
                    <a:pt x="4423" y="2968"/>
                    <a:pt x="4231" y="1669"/>
                  </a:cubicBezTo>
                  <a:cubicBezTo>
                    <a:pt x="4135" y="1855"/>
                    <a:pt x="3654" y="2876"/>
                    <a:pt x="3365" y="2968"/>
                  </a:cubicBezTo>
                  <a:cubicBezTo>
                    <a:pt x="3462" y="2412"/>
                    <a:pt x="3654" y="1761"/>
                    <a:pt x="3654" y="101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 name="Group 5"/>
          <p:cNvGrpSpPr/>
          <p:nvPr/>
        </p:nvGrpSpPr>
        <p:grpSpPr>
          <a:xfrm rot="5400000">
            <a:off x="5247358" y="2724822"/>
            <a:ext cx="680355" cy="1329602"/>
            <a:chOff x="6007191" y="3868739"/>
            <a:chExt cx="791998" cy="1547783"/>
          </a:xfrm>
          <a:effectLst>
            <a:outerShdw blurRad="50800" dist="38100" dir="8100000" algn="tr" rotWithShape="0">
              <a:prstClr val="black">
                <a:alpha val="40000"/>
              </a:prstClr>
            </a:outerShdw>
          </a:effectLst>
        </p:grpSpPr>
        <p:sp>
          <p:nvSpPr>
            <p:cNvPr id="361" name="Freeform 360"/>
            <p:cNvSpPr>
              <a:spLocks/>
            </p:cNvSpPr>
            <p:nvPr/>
          </p:nvSpPr>
          <p:spPr bwMode="auto">
            <a:xfrm>
              <a:off x="6270285" y="3868812"/>
              <a:ext cx="524100" cy="1372928"/>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
            <p:cNvSpPr>
              <a:spLocks noEditPoints="1"/>
            </p:cNvSpPr>
            <p:nvPr/>
          </p:nvSpPr>
          <p:spPr bwMode="auto">
            <a:xfrm>
              <a:off x="6258065" y="3868739"/>
              <a:ext cx="541124" cy="1395825"/>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30"/>
            <p:cNvSpPr>
              <a:spLocks/>
            </p:cNvSpPr>
            <p:nvPr/>
          </p:nvSpPr>
          <p:spPr bwMode="auto">
            <a:xfrm>
              <a:off x="6007191" y="4926470"/>
              <a:ext cx="203074" cy="271170"/>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0" name="Freeform 64"/>
            <p:cNvSpPr>
              <a:spLocks/>
            </p:cNvSpPr>
            <p:nvPr/>
          </p:nvSpPr>
          <p:spPr bwMode="auto">
            <a:xfrm>
              <a:off x="6007191" y="4910662"/>
              <a:ext cx="633541" cy="505860"/>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65"/>
            <p:cNvSpPr>
              <a:spLocks/>
            </p:cNvSpPr>
            <p:nvPr/>
          </p:nvSpPr>
          <p:spPr bwMode="auto">
            <a:xfrm>
              <a:off x="6024215" y="5084551"/>
              <a:ext cx="600709" cy="331971"/>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66"/>
            <p:cNvSpPr>
              <a:spLocks noEditPoints="1"/>
            </p:cNvSpPr>
            <p:nvPr/>
          </p:nvSpPr>
          <p:spPr bwMode="auto">
            <a:xfrm>
              <a:off x="6013271" y="4926470"/>
              <a:ext cx="622597" cy="473028"/>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67"/>
            <p:cNvSpPr>
              <a:spLocks/>
            </p:cNvSpPr>
            <p:nvPr/>
          </p:nvSpPr>
          <p:spPr bwMode="auto">
            <a:xfrm>
              <a:off x="6397530" y="4982406"/>
              <a:ext cx="68097" cy="44992"/>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68"/>
            <p:cNvSpPr>
              <a:spLocks/>
            </p:cNvSpPr>
            <p:nvPr/>
          </p:nvSpPr>
          <p:spPr bwMode="auto">
            <a:xfrm>
              <a:off x="6511835" y="5097927"/>
              <a:ext cx="44992" cy="110657"/>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69"/>
            <p:cNvSpPr>
              <a:spLocks/>
            </p:cNvSpPr>
            <p:nvPr/>
          </p:nvSpPr>
          <p:spPr bwMode="auto">
            <a:xfrm>
              <a:off x="6374426" y="5262089"/>
              <a:ext cx="76609" cy="23104"/>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70"/>
            <p:cNvSpPr>
              <a:spLocks/>
            </p:cNvSpPr>
            <p:nvPr/>
          </p:nvSpPr>
          <p:spPr bwMode="auto">
            <a:xfrm>
              <a:off x="6245529" y="5256008"/>
              <a:ext cx="100929" cy="115521"/>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71"/>
            <p:cNvSpPr>
              <a:spLocks/>
            </p:cNvSpPr>
            <p:nvPr/>
          </p:nvSpPr>
          <p:spPr bwMode="auto">
            <a:xfrm>
              <a:off x="6166488" y="5236552"/>
              <a:ext cx="85121" cy="144705"/>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72"/>
            <p:cNvSpPr>
              <a:spLocks/>
            </p:cNvSpPr>
            <p:nvPr/>
          </p:nvSpPr>
          <p:spPr bwMode="auto">
            <a:xfrm>
              <a:off x="6085016" y="5186696"/>
              <a:ext cx="48640" cy="138625"/>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55" name="Group 654"/>
          <p:cNvGrpSpPr/>
          <p:nvPr/>
        </p:nvGrpSpPr>
        <p:grpSpPr>
          <a:xfrm>
            <a:off x="1127530" y="1734919"/>
            <a:ext cx="1117360" cy="690370"/>
            <a:chOff x="5465761" y="2074993"/>
            <a:chExt cx="3601228" cy="2225040"/>
          </a:xfrm>
        </p:grpSpPr>
        <p:sp>
          <p:nvSpPr>
            <p:cNvPr id="656" name="Teardrop 655"/>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57" name="Group 656"/>
            <p:cNvGrpSpPr/>
            <p:nvPr/>
          </p:nvGrpSpPr>
          <p:grpSpPr>
            <a:xfrm rot="3325762">
              <a:off x="5564979" y="2993352"/>
              <a:ext cx="746125" cy="944562"/>
              <a:chOff x="3722689" y="2281238"/>
              <a:chExt cx="746125" cy="944562"/>
            </a:xfrm>
          </p:grpSpPr>
          <p:sp>
            <p:nvSpPr>
              <p:cNvPr id="717"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8"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719"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720"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1"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2"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58" name="Group 657"/>
            <p:cNvGrpSpPr/>
            <p:nvPr/>
          </p:nvGrpSpPr>
          <p:grpSpPr>
            <a:xfrm rot="18819013">
              <a:off x="8222439" y="2965209"/>
              <a:ext cx="744538" cy="944563"/>
              <a:chOff x="4660901" y="2276475"/>
              <a:chExt cx="744538" cy="944563"/>
            </a:xfrm>
          </p:grpSpPr>
          <p:sp>
            <p:nvSpPr>
              <p:cNvPr id="703"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4"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705"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706"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7"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8"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9"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0"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1"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2"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3"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4"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5"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6"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65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1"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2"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3"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4"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5"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6"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2"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3"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4"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5"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6"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7"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8"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9"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0"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1"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2"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3"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4"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5"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686" name="Group 685"/>
            <p:cNvGrpSpPr/>
            <p:nvPr/>
          </p:nvGrpSpPr>
          <p:grpSpPr>
            <a:xfrm rot="353496">
              <a:off x="6693705" y="2375138"/>
              <a:ext cx="1335836" cy="1099780"/>
              <a:chOff x="1186508" y="491951"/>
              <a:chExt cx="1335836" cy="1099780"/>
            </a:xfrm>
          </p:grpSpPr>
          <p:sp>
            <p:nvSpPr>
              <p:cNvPr id="687"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8"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9"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0"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1"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2"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3"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4"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5"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6"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7"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8"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9"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0"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1"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2"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807" name="Group 806"/>
          <p:cNvGrpSpPr/>
          <p:nvPr/>
        </p:nvGrpSpPr>
        <p:grpSpPr>
          <a:xfrm>
            <a:off x="424288" y="1234939"/>
            <a:ext cx="961459" cy="594044"/>
            <a:chOff x="5465761" y="2074993"/>
            <a:chExt cx="3601228" cy="2225040"/>
          </a:xfrm>
        </p:grpSpPr>
        <p:sp>
          <p:nvSpPr>
            <p:cNvPr id="808" name="Teardrop 807"/>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09" name="Group 808"/>
            <p:cNvGrpSpPr/>
            <p:nvPr/>
          </p:nvGrpSpPr>
          <p:grpSpPr>
            <a:xfrm rot="3325762">
              <a:off x="5564979" y="2993352"/>
              <a:ext cx="746125" cy="944562"/>
              <a:chOff x="3722689" y="2281238"/>
              <a:chExt cx="746125" cy="944562"/>
            </a:xfrm>
          </p:grpSpPr>
          <p:sp>
            <p:nvSpPr>
              <p:cNvPr id="869"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0"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871"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872"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3"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4"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5"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6"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7"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8"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9"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0"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1"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2"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10" name="Group 809"/>
            <p:cNvGrpSpPr/>
            <p:nvPr/>
          </p:nvGrpSpPr>
          <p:grpSpPr>
            <a:xfrm rot="18819013">
              <a:off x="8222439" y="2965209"/>
              <a:ext cx="744538" cy="944563"/>
              <a:chOff x="4660901" y="2276475"/>
              <a:chExt cx="744538" cy="944563"/>
            </a:xfrm>
          </p:grpSpPr>
          <p:sp>
            <p:nvSpPr>
              <p:cNvPr id="855"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6"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857"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858"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9"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0"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1"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2"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3"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4"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5"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6"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7"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8"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81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2"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3"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4"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5"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6"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7"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8"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9"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7"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838" name="Group 837"/>
            <p:cNvGrpSpPr/>
            <p:nvPr/>
          </p:nvGrpSpPr>
          <p:grpSpPr>
            <a:xfrm rot="353496">
              <a:off x="6693705" y="2375138"/>
              <a:ext cx="1335836" cy="1099780"/>
              <a:chOff x="1186508" y="491951"/>
              <a:chExt cx="1335836" cy="1099780"/>
            </a:xfrm>
          </p:grpSpPr>
          <p:sp>
            <p:nvSpPr>
              <p:cNvPr id="839"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0"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1"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2"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3"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4"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5"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6"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7"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8"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9"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0"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1"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2"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3"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4"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883" name="Group 882"/>
          <p:cNvGrpSpPr/>
          <p:nvPr/>
        </p:nvGrpSpPr>
        <p:grpSpPr>
          <a:xfrm>
            <a:off x="318651" y="2498407"/>
            <a:ext cx="1117360" cy="690370"/>
            <a:chOff x="5465761" y="2074993"/>
            <a:chExt cx="3601228" cy="2225040"/>
          </a:xfrm>
        </p:grpSpPr>
        <p:sp>
          <p:nvSpPr>
            <p:cNvPr id="884" name="Teardrop 883"/>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85" name="Group 884"/>
            <p:cNvGrpSpPr/>
            <p:nvPr/>
          </p:nvGrpSpPr>
          <p:grpSpPr>
            <a:xfrm rot="3325762">
              <a:off x="5564979" y="2993352"/>
              <a:ext cx="746125" cy="944562"/>
              <a:chOff x="3722689" y="2281238"/>
              <a:chExt cx="746125" cy="944562"/>
            </a:xfrm>
          </p:grpSpPr>
          <p:sp>
            <p:nvSpPr>
              <p:cNvPr id="945"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6"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947"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948"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9"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0"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1"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2"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3"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4"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5"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6"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7"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8"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86" name="Group 885"/>
            <p:cNvGrpSpPr/>
            <p:nvPr/>
          </p:nvGrpSpPr>
          <p:grpSpPr>
            <a:xfrm rot="18819013">
              <a:off x="8222439" y="2965209"/>
              <a:ext cx="744538" cy="944563"/>
              <a:chOff x="4660901" y="2276475"/>
              <a:chExt cx="744538" cy="944563"/>
            </a:xfrm>
          </p:grpSpPr>
          <p:sp>
            <p:nvSpPr>
              <p:cNvPr id="931"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2"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933"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934"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5"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6"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7"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8"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9"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0"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1"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2"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3"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4"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88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8"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9"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0"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1"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5"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6"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7"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8"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9"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0"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1"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2"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3"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4"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5"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6"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7"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8"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9"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0"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1"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2"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3"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14" name="Group 913"/>
            <p:cNvGrpSpPr/>
            <p:nvPr/>
          </p:nvGrpSpPr>
          <p:grpSpPr>
            <a:xfrm rot="353496">
              <a:off x="6693705" y="2375138"/>
              <a:ext cx="1335836" cy="1099780"/>
              <a:chOff x="1186508" y="491951"/>
              <a:chExt cx="1335836" cy="1099780"/>
            </a:xfrm>
          </p:grpSpPr>
          <p:sp>
            <p:nvSpPr>
              <p:cNvPr id="915"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6"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7"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8"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9"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0"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3"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4"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5"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6"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7"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8"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9"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0"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959" name="Group 958"/>
          <p:cNvGrpSpPr/>
          <p:nvPr/>
        </p:nvGrpSpPr>
        <p:grpSpPr>
          <a:xfrm>
            <a:off x="1215933" y="3162589"/>
            <a:ext cx="961459" cy="594044"/>
            <a:chOff x="5465761" y="2074993"/>
            <a:chExt cx="3601228" cy="2225040"/>
          </a:xfrm>
        </p:grpSpPr>
        <p:sp>
          <p:nvSpPr>
            <p:cNvPr id="960" name="Teardrop 959"/>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61" name="Group 960"/>
            <p:cNvGrpSpPr/>
            <p:nvPr/>
          </p:nvGrpSpPr>
          <p:grpSpPr>
            <a:xfrm rot="3325762">
              <a:off x="5564979" y="2993352"/>
              <a:ext cx="746125" cy="944562"/>
              <a:chOff x="3722689" y="2281238"/>
              <a:chExt cx="746125" cy="944562"/>
            </a:xfrm>
          </p:grpSpPr>
          <p:sp>
            <p:nvSpPr>
              <p:cNvPr id="1021"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2"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023"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024"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5"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6"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7"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8"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9"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0"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1"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2"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3"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4"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962" name="Group 961"/>
            <p:cNvGrpSpPr/>
            <p:nvPr/>
          </p:nvGrpSpPr>
          <p:grpSpPr>
            <a:xfrm rot="18819013">
              <a:off x="8222439" y="2965209"/>
              <a:ext cx="744538" cy="944563"/>
              <a:chOff x="4660901" y="2276475"/>
              <a:chExt cx="744538" cy="944563"/>
            </a:xfrm>
          </p:grpSpPr>
          <p:sp>
            <p:nvSpPr>
              <p:cNvPr id="1007"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8"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1009"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1010"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1"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2"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3"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4"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5"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6"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7"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8"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9"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0"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96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5"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6"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7"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8"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9"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0"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1"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2"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3"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4"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5"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6"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7"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8"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9"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0"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1"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2"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3"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4"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5"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6"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7"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8"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9"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90" name="Group 989"/>
            <p:cNvGrpSpPr/>
            <p:nvPr/>
          </p:nvGrpSpPr>
          <p:grpSpPr>
            <a:xfrm rot="353496">
              <a:off x="6693705" y="2375138"/>
              <a:ext cx="1335836" cy="1099780"/>
              <a:chOff x="1186508" y="491951"/>
              <a:chExt cx="1335836" cy="1099780"/>
            </a:xfrm>
          </p:grpSpPr>
          <p:sp>
            <p:nvSpPr>
              <p:cNvPr id="991"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2"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3"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4"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5"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6"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7"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8"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9"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0"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1"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2"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3"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4"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5"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6"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750" name="TextBox 749"/>
          <p:cNvSpPr txBox="1"/>
          <p:nvPr/>
        </p:nvSpPr>
        <p:spPr>
          <a:xfrm>
            <a:off x="338243" y="5185044"/>
            <a:ext cx="8374380" cy="1323439"/>
          </a:xfrm>
          <a:prstGeom prst="rect">
            <a:avLst/>
          </a:prstGeom>
          <a:noFill/>
        </p:spPr>
        <p:txBody>
          <a:bodyPr wrap="square" rtlCol="0">
            <a:spAutoFit/>
          </a:bodyPr>
          <a:lstStyle/>
          <a:p>
            <a:pPr algn="ctr"/>
            <a:r>
              <a:rPr lang="sl-SI" sz="4000" dirty="0">
                <a:solidFill>
                  <a:schemeClr val="bg1">
                    <a:lumMod val="50000"/>
                  </a:schemeClr>
                </a:solidFill>
                <a:latin typeface="Arial" panose="020B0604020202020204" pitchFamily="34" charset="0"/>
                <a:cs typeface="Arial" panose="020B0604020202020204" pitchFamily="34" charset="0"/>
              </a:rPr>
              <a:t>Pomagajo telesu</a:t>
            </a:r>
            <a:r>
              <a:rPr lang="nl-BE" sz="4000" dirty="0">
                <a:solidFill>
                  <a:srgbClr val="488CA7"/>
                </a:solidFill>
                <a:latin typeface="Arial" panose="020B0604020202020204" pitchFamily="34" charset="0"/>
                <a:cs typeface="Arial" panose="020B0604020202020204" pitchFamily="34" charset="0"/>
              </a:rPr>
              <a:t> </a:t>
            </a:r>
            <a:endParaRPr lang="sl-SI" sz="4000" dirty="0">
              <a:solidFill>
                <a:srgbClr val="488CA7"/>
              </a:solidFill>
              <a:latin typeface="Arial" panose="020B0604020202020204" pitchFamily="34" charset="0"/>
              <a:cs typeface="Arial" panose="020B0604020202020204" pitchFamily="34" charset="0"/>
            </a:endParaRPr>
          </a:p>
          <a:p>
            <a:pPr algn="ctr"/>
            <a:r>
              <a:rPr lang="sl-SI" sz="4000" dirty="0">
                <a:solidFill>
                  <a:srgbClr val="488CA7"/>
                </a:solidFill>
                <a:latin typeface="Arial" panose="020B0604020202020204" pitchFamily="34" charset="0"/>
                <a:cs typeface="Arial" panose="020B0604020202020204" pitchFamily="34" charset="0"/>
              </a:rPr>
              <a:t>narediti rdeče krvničke</a:t>
            </a:r>
            <a:endParaRPr lang="nl-BE" sz="4000" dirty="0">
              <a:solidFill>
                <a:srgbClr val="488CA7"/>
              </a:solidFill>
              <a:latin typeface="Arial" panose="020B0604020202020204" pitchFamily="34" charset="0"/>
              <a:cs typeface="Arial" panose="020B0604020202020204" pitchFamily="34" charset="0"/>
            </a:endParaRPr>
          </a:p>
        </p:txBody>
      </p:sp>
      <p:sp>
        <p:nvSpPr>
          <p:cNvPr id="28"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61506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c3ee13fc8ba725a5bd5d26ef3cf13b7c60bef2"/>
  <p:tag name="ISPRING_RESOURCE_PATHS_HASH_PRESENTER" val="1c3ee13fc8ba725a5bd5d26ef3cf13b7c60bef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črt po meri">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3421</TotalTime>
  <Words>901</Words>
  <Application>Microsoft Office PowerPoint</Application>
  <PresentationFormat>Diaprojekcija na zaslonu (4:3)</PresentationFormat>
  <Paragraphs>88</Paragraphs>
  <Slides>24</Slides>
  <Notes>18</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24</vt:i4>
      </vt:variant>
    </vt:vector>
  </HeadingPairs>
  <TitlesOfParts>
    <vt:vector size="31" baseType="lpstr">
      <vt:lpstr>Arial</vt:lpstr>
      <vt:lpstr>Arial Black</vt:lpstr>
      <vt:lpstr>Bradley Hand ITC</vt:lpstr>
      <vt:lpstr>Calibri</vt:lpstr>
      <vt:lpstr>Calibri Light</vt:lpstr>
      <vt:lpstr>Office Theme</vt:lpstr>
      <vt:lpstr>Načrt po meri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Geluykens</dc:creator>
  <cp:lastModifiedBy>Jelka</cp:lastModifiedBy>
  <cp:revision>262</cp:revision>
  <dcterms:created xsi:type="dcterms:W3CDTF">2015-11-30T23:08:36Z</dcterms:created>
  <dcterms:modified xsi:type="dcterms:W3CDTF">2020-01-07T09:04:35Z</dcterms:modified>
</cp:coreProperties>
</file>